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tags/tag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98" r:id="rId1"/>
  </p:sldMasterIdLst>
  <p:notesMasterIdLst>
    <p:notesMasterId r:id="rId57"/>
  </p:notesMasterIdLst>
  <p:sldIdLst>
    <p:sldId id="262" r:id="rId2"/>
    <p:sldId id="272" r:id="rId3"/>
    <p:sldId id="316" r:id="rId4"/>
    <p:sldId id="336" r:id="rId5"/>
    <p:sldId id="337" r:id="rId6"/>
    <p:sldId id="3304" r:id="rId7"/>
    <p:sldId id="3307" r:id="rId8"/>
    <p:sldId id="3299" r:id="rId9"/>
    <p:sldId id="3326" r:id="rId10"/>
    <p:sldId id="3327" r:id="rId11"/>
    <p:sldId id="3302" r:id="rId12"/>
    <p:sldId id="3300" r:id="rId13"/>
    <p:sldId id="3309" r:id="rId14"/>
    <p:sldId id="3312" r:id="rId15"/>
    <p:sldId id="3313" r:id="rId16"/>
    <p:sldId id="3329" r:id="rId17"/>
    <p:sldId id="3317" r:id="rId18"/>
    <p:sldId id="3318" r:id="rId19"/>
    <p:sldId id="3314" r:id="rId20"/>
    <p:sldId id="3316" r:id="rId21"/>
    <p:sldId id="3356" r:id="rId22"/>
    <p:sldId id="3352" r:id="rId23"/>
    <p:sldId id="3362" r:id="rId24"/>
    <p:sldId id="3355" r:id="rId25"/>
    <p:sldId id="3353" r:id="rId26"/>
    <p:sldId id="3354" r:id="rId27"/>
    <p:sldId id="3330" r:id="rId28"/>
    <p:sldId id="3328" r:id="rId29"/>
    <p:sldId id="353" r:id="rId30"/>
    <p:sldId id="3338" r:id="rId31"/>
    <p:sldId id="3341" r:id="rId32"/>
    <p:sldId id="3339" r:id="rId33"/>
    <p:sldId id="3331" r:id="rId34"/>
    <p:sldId id="3364" r:id="rId35"/>
    <p:sldId id="3366" r:id="rId36"/>
    <p:sldId id="3365" r:id="rId37"/>
    <p:sldId id="3348" r:id="rId38"/>
    <p:sldId id="3349" r:id="rId39"/>
    <p:sldId id="3363" r:id="rId40"/>
    <p:sldId id="3350" r:id="rId41"/>
    <p:sldId id="3278" r:id="rId42"/>
    <p:sldId id="3279" r:id="rId43"/>
    <p:sldId id="3280" r:id="rId44"/>
    <p:sldId id="3284" r:id="rId45"/>
    <p:sldId id="1134" r:id="rId46"/>
    <p:sldId id="3367" r:id="rId47"/>
    <p:sldId id="1181" r:id="rId48"/>
    <p:sldId id="1112" r:id="rId49"/>
    <p:sldId id="1183" r:id="rId50"/>
    <p:sldId id="3285" r:id="rId51"/>
    <p:sldId id="3337" r:id="rId52"/>
    <p:sldId id="3361" r:id="rId53"/>
    <p:sldId id="3291" r:id="rId54"/>
    <p:sldId id="3287" r:id="rId55"/>
    <p:sldId id="355" r:id="rId56"/>
  </p:sldIdLst>
  <p:sldSz cx="12192000" cy="6858000"/>
  <p:notesSz cx="6858000" cy="9144000"/>
  <p:defaultTex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3010"/>
    <a:srgbClr val="C85A28"/>
    <a:srgbClr val="E97132"/>
    <a:srgbClr val="AFCCE8"/>
    <a:srgbClr val="F5F5F5"/>
    <a:srgbClr val="D5E8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40"/>
    <p:restoredTop sz="86781"/>
  </p:normalViewPr>
  <p:slideViewPr>
    <p:cSldViewPr snapToGrid="0">
      <p:cViewPr varScale="1">
        <p:scale>
          <a:sx n="105" d="100"/>
          <a:sy n="105" d="100"/>
        </p:scale>
        <p:origin x="12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ssandro Cornacchia" userId="de357280-c5ca-43e0-989e-faf4d593573f" providerId="ADAL" clId="{CA2ED322-5A62-5FA7-99DB-892D4D909299}"/>
    <pc:docChg chg="custSel delSld modSld">
      <pc:chgData name="Alessandro Cornacchia" userId="de357280-c5ca-43e0-989e-faf4d593573f" providerId="ADAL" clId="{CA2ED322-5A62-5FA7-99DB-892D4D909299}" dt="2026-09-14T15:05:45.331" v="9" actId="1076"/>
      <pc:docMkLst>
        <pc:docMk/>
      </pc:docMkLst>
      <pc:sldChg chg="del">
        <pc:chgData name="Alessandro Cornacchia" userId="de357280-c5ca-43e0-989e-faf4d593573f" providerId="ADAL" clId="{CA2ED322-5A62-5FA7-99DB-892D4D909299}" dt="2026-09-14T15:05:30.473" v="4" actId="2696"/>
        <pc:sldMkLst>
          <pc:docMk/>
          <pc:sldMk cId="1612385978" sldId="299"/>
        </pc:sldMkLst>
      </pc:sldChg>
      <pc:sldChg chg="del">
        <pc:chgData name="Alessandro Cornacchia" userId="de357280-c5ca-43e0-989e-faf4d593573f" providerId="ADAL" clId="{CA2ED322-5A62-5FA7-99DB-892D4D909299}" dt="2026-09-14T15:05:30.450" v="2" actId="2696"/>
        <pc:sldMkLst>
          <pc:docMk/>
          <pc:sldMk cId="2204950894" sldId="314"/>
        </pc:sldMkLst>
      </pc:sldChg>
      <pc:sldChg chg="del">
        <pc:chgData name="Alessandro Cornacchia" userId="de357280-c5ca-43e0-989e-faf4d593573f" providerId="ADAL" clId="{CA2ED322-5A62-5FA7-99DB-892D4D909299}" dt="2026-09-14T15:05:30.460" v="3" actId="2696"/>
        <pc:sldMkLst>
          <pc:docMk/>
          <pc:sldMk cId="154100738" sldId="334"/>
        </pc:sldMkLst>
      </pc:sldChg>
      <pc:sldChg chg="del">
        <pc:chgData name="Alessandro Cornacchia" userId="de357280-c5ca-43e0-989e-faf4d593573f" providerId="ADAL" clId="{CA2ED322-5A62-5FA7-99DB-892D4D909299}" dt="2026-09-14T15:05:30.438" v="1" actId="2696"/>
        <pc:sldMkLst>
          <pc:docMk/>
          <pc:sldMk cId="31156742" sldId="354"/>
        </pc:sldMkLst>
      </pc:sldChg>
      <pc:sldChg chg="del">
        <pc:chgData name="Alessandro Cornacchia" userId="de357280-c5ca-43e0-989e-faf4d593573f" providerId="ADAL" clId="{CA2ED322-5A62-5FA7-99DB-892D4D909299}" dt="2026-09-14T15:05:30.421" v="0" actId="2696"/>
        <pc:sldMkLst>
          <pc:docMk/>
          <pc:sldMk cId="506253224" sldId="3286"/>
        </pc:sldMkLst>
      </pc:sldChg>
      <pc:sldChg chg="delSp modSp mod">
        <pc:chgData name="Alessandro Cornacchia" userId="de357280-c5ca-43e0-989e-faf4d593573f" providerId="ADAL" clId="{CA2ED322-5A62-5FA7-99DB-892D4D909299}" dt="2026-09-14T15:05:45.331" v="9" actId="1076"/>
        <pc:sldMkLst>
          <pc:docMk/>
          <pc:sldMk cId="4245070872" sldId="3287"/>
        </pc:sldMkLst>
        <pc:spChg chg="del">
          <ac:chgData name="Alessandro Cornacchia" userId="de357280-c5ca-43e0-989e-faf4d593573f" providerId="ADAL" clId="{CA2ED322-5A62-5FA7-99DB-892D4D909299}" dt="2026-09-14T15:05:40.599" v="6" actId="478"/>
          <ac:spMkLst>
            <pc:docMk/>
            <pc:sldMk cId="4245070872" sldId="3287"/>
            <ac:spMk id="7" creationId="{D039BBB6-47A5-B065-994F-0FBB976F7B04}"/>
          </ac:spMkLst>
        </pc:spChg>
        <pc:picChg chg="mod">
          <ac:chgData name="Alessandro Cornacchia" userId="de357280-c5ca-43e0-989e-faf4d593573f" providerId="ADAL" clId="{CA2ED322-5A62-5FA7-99DB-892D4D909299}" dt="2026-09-14T15:05:45.331" v="9" actId="1076"/>
          <ac:picMkLst>
            <pc:docMk/>
            <pc:sldMk cId="4245070872" sldId="3287"/>
            <ac:picMk id="5" creationId="{DD43E222-EB18-AAA6-C6CC-C256E2BA8A06}"/>
          </ac:picMkLst>
        </pc:picChg>
      </pc:sldChg>
      <pc:sldChg chg="del">
        <pc:chgData name="Alessandro Cornacchia" userId="de357280-c5ca-43e0-989e-faf4d593573f" providerId="ADAL" clId="{CA2ED322-5A62-5FA7-99DB-892D4D909299}" dt="2026-09-14T15:05:30.485" v="5" actId="2696"/>
        <pc:sldMkLst>
          <pc:docMk/>
          <pc:sldMk cId="1031637726" sldId="33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577905-73B1-3B4A-8D99-1A59BD0455EE}" type="datetimeFigureOut">
              <a:rPr lang="en-IT" smtClean="0"/>
              <a:t>14/09/2026</a:t>
            </a:fld>
            <a:endParaRPr lang="en-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BA2355-C87E-C242-92E7-72B8F5494399}" type="slidenum">
              <a:rPr lang="en-IT" smtClean="0"/>
              <a:t>‹#›</a:t>
            </a:fld>
            <a:endParaRPr lang="en-IT"/>
          </a:p>
        </p:txBody>
      </p:sp>
    </p:spTree>
    <p:extLst>
      <p:ext uri="{BB962C8B-B14F-4D97-AF65-F5344CB8AC3E}">
        <p14:creationId xmlns:p14="http://schemas.microsoft.com/office/powerpoint/2010/main" val="3477447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Thanks for the introduction, and many thanks for the kind hospitality here in Paris! Yeah so today I’d like to share our ongoing experience with agentic benchmarks for telco, why they are important, and how does it look like to build them from the  perspective of a research community, without having YET access to operator’s infrastructure</a:t>
            </a:r>
          </a:p>
        </p:txBody>
      </p:sp>
      <p:sp>
        <p:nvSpPr>
          <p:cNvPr id="4" name="Slide Number Placeholder 3"/>
          <p:cNvSpPr>
            <a:spLocks noGrp="1"/>
          </p:cNvSpPr>
          <p:nvPr>
            <p:ph type="sldNum" sz="quarter" idx="5"/>
          </p:nvPr>
        </p:nvSpPr>
        <p:spPr/>
        <p:txBody>
          <a:bodyPr/>
          <a:lstStyle/>
          <a:p>
            <a:fld id="{8ABA2355-C87E-C242-92E7-72B8F5494399}" type="slidenum">
              <a:rPr lang="en-IT" smtClean="0"/>
              <a:t>0</a:t>
            </a:fld>
            <a:endParaRPr lang="en-IT"/>
          </a:p>
        </p:txBody>
      </p:sp>
    </p:spTree>
    <p:extLst>
      <p:ext uri="{BB962C8B-B14F-4D97-AF65-F5344CB8AC3E}">
        <p14:creationId xmlns:p14="http://schemas.microsoft.com/office/powerpoint/2010/main" val="90215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No matter how hard we try, network issues are inevitable and cost significant economic value to network providers. Part of the revenue loss comes from the fact that end users are not able to access their services, but another hidden cost lies behind the human engineering effort that is needed to resolve them. For example, </a:t>
            </a:r>
          </a:p>
        </p:txBody>
      </p:sp>
      <p:sp>
        <p:nvSpPr>
          <p:cNvPr id="4" name="Slide Number Placeholder 3"/>
          <p:cNvSpPr>
            <a:spLocks noGrp="1"/>
          </p:cNvSpPr>
          <p:nvPr>
            <p:ph type="sldNum" sz="quarter" idx="5"/>
          </p:nvPr>
        </p:nvSpPr>
        <p:spPr/>
        <p:txBody>
          <a:bodyPr/>
          <a:lstStyle/>
          <a:p>
            <a:fld id="{8ABA2355-C87E-C242-92E7-72B8F5494399}" type="slidenum">
              <a:rPr lang="en-IT" smtClean="0"/>
              <a:t>1</a:t>
            </a:fld>
            <a:endParaRPr lang="en-IT"/>
          </a:p>
        </p:txBody>
      </p:sp>
    </p:spTree>
    <p:extLst>
      <p:ext uri="{BB962C8B-B14F-4D97-AF65-F5344CB8AC3E}">
        <p14:creationId xmlns:p14="http://schemas.microsoft.com/office/powerpoint/2010/main" val="319363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18239-93AB-593D-0247-C214A2E6C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AF878-E2D3-B651-BF78-B7C6826A1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BD9B1-C7DF-8210-A102-8C7DCE96F576}"/>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Well, because language models can </a:t>
            </a:r>
            <a:r>
              <a:rPr lang="en-GB" sz="1200" b="0" i="0" u="none" strike="noStrike" kern="1200" dirty="0" err="1">
                <a:solidFill>
                  <a:schemeClr val="tx1"/>
                </a:solidFill>
                <a:effectLst/>
                <a:latin typeface="+mn-lt"/>
                <a:ea typeface="+mn-ea"/>
                <a:cs typeface="+mn-cs"/>
              </a:rPr>
              <a:t>geenrate</a:t>
            </a:r>
            <a:r>
              <a:rPr lang="en-GB" sz="1200" b="0" i="0" u="none" strike="noStrike" kern="1200" dirty="0">
                <a:solidFill>
                  <a:schemeClr val="tx1"/>
                </a:solidFill>
                <a:effectLst/>
                <a:latin typeface="+mn-lt"/>
                <a:ea typeface="+mn-ea"/>
                <a:cs typeface="+mn-cs"/>
              </a:rPr>
              <a:t> text, ..</a:t>
            </a:r>
            <a:endParaRPr lang="en-IT" dirty="0"/>
          </a:p>
        </p:txBody>
      </p:sp>
      <p:sp>
        <p:nvSpPr>
          <p:cNvPr id="4" name="Slide Number Placeholder 3">
            <a:extLst>
              <a:ext uri="{FF2B5EF4-FFF2-40B4-BE49-F238E27FC236}">
                <a16:creationId xmlns:a16="http://schemas.microsoft.com/office/drawing/2014/main" id="{9222A107-6A30-5D11-5849-C1476F3E6313}"/>
              </a:ext>
            </a:extLst>
          </p:cNvPr>
          <p:cNvSpPr>
            <a:spLocks noGrp="1"/>
          </p:cNvSpPr>
          <p:nvPr>
            <p:ph type="sldNum" sz="quarter" idx="5"/>
          </p:nvPr>
        </p:nvSpPr>
        <p:spPr/>
        <p:txBody>
          <a:bodyPr/>
          <a:lstStyle/>
          <a:p>
            <a:fld id="{8ABA2355-C87E-C242-92E7-72B8F5494399}" type="slidenum">
              <a:rPr lang="en-IT" smtClean="0"/>
              <a:t>2</a:t>
            </a:fld>
            <a:endParaRPr lang="en-IT"/>
          </a:p>
        </p:txBody>
      </p:sp>
    </p:spTree>
    <p:extLst>
      <p:ext uri="{BB962C8B-B14F-4D97-AF65-F5344CB8AC3E}">
        <p14:creationId xmlns:p14="http://schemas.microsoft.com/office/powerpoint/2010/main" val="1149184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15CD5-4F4F-C4C4-E5AF-901542012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0BEC8-7297-AD67-DAAE-081FF65E8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F44028-0468-A4F4-EA63-48FB091C6EDD}"/>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Well, because language models can </a:t>
            </a:r>
            <a:r>
              <a:rPr lang="en-GB" sz="1200" b="0" i="0" u="none" strike="noStrike" kern="1200" dirty="0" err="1">
                <a:solidFill>
                  <a:schemeClr val="tx1"/>
                </a:solidFill>
                <a:effectLst/>
                <a:latin typeface="+mn-lt"/>
                <a:ea typeface="+mn-ea"/>
                <a:cs typeface="+mn-cs"/>
              </a:rPr>
              <a:t>geenrate</a:t>
            </a:r>
            <a:r>
              <a:rPr lang="en-GB" sz="1200" b="0" i="0" u="none" strike="noStrike" kern="1200" dirty="0">
                <a:solidFill>
                  <a:schemeClr val="tx1"/>
                </a:solidFill>
                <a:effectLst/>
                <a:latin typeface="+mn-lt"/>
                <a:ea typeface="+mn-ea"/>
                <a:cs typeface="+mn-cs"/>
              </a:rPr>
              <a:t> text, ..</a:t>
            </a:r>
            <a:endParaRPr lang="en-IT" dirty="0"/>
          </a:p>
        </p:txBody>
      </p:sp>
      <p:sp>
        <p:nvSpPr>
          <p:cNvPr id="4" name="Slide Number Placeholder 3">
            <a:extLst>
              <a:ext uri="{FF2B5EF4-FFF2-40B4-BE49-F238E27FC236}">
                <a16:creationId xmlns:a16="http://schemas.microsoft.com/office/drawing/2014/main" id="{BDBAA926-AF07-DC4C-4DF4-B4D328E0AE50}"/>
              </a:ext>
            </a:extLst>
          </p:cNvPr>
          <p:cNvSpPr>
            <a:spLocks noGrp="1"/>
          </p:cNvSpPr>
          <p:nvPr>
            <p:ph type="sldNum" sz="quarter" idx="5"/>
          </p:nvPr>
        </p:nvSpPr>
        <p:spPr/>
        <p:txBody>
          <a:bodyPr/>
          <a:lstStyle/>
          <a:p>
            <a:fld id="{8ABA2355-C87E-C242-92E7-72B8F5494399}" type="slidenum">
              <a:rPr lang="en-IT" smtClean="0"/>
              <a:t>3</a:t>
            </a:fld>
            <a:endParaRPr lang="en-IT"/>
          </a:p>
        </p:txBody>
      </p:sp>
    </p:spTree>
    <p:extLst>
      <p:ext uri="{BB962C8B-B14F-4D97-AF65-F5344CB8AC3E}">
        <p14:creationId xmlns:p14="http://schemas.microsoft.com/office/powerpoint/2010/main" val="226604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5E011-DB56-4CDB-1F52-C19697F96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0CA02-C728-6830-68A3-B568BA8F8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4BEED-8D13-85A1-66E0-F333DCF3A51E}"/>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Well, because language models can </a:t>
            </a:r>
            <a:r>
              <a:rPr lang="en-GB" sz="1200" b="0" i="0" u="none" strike="noStrike" kern="1200" dirty="0" err="1">
                <a:solidFill>
                  <a:schemeClr val="tx1"/>
                </a:solidFill>
                <a:effectLst/>
                <a:latin typeface="+mn-lt"/>
                <a:ea typeface="+mn-ea"/>
                <a:cs typeface="+mn-cs"/>
              </a:rPr>
              <a:t>geenrate</a:t>
            </a:r>
            <a:r>
              <a:rPr lang="en-GB" sz="1200" b="0" i="0" u="none" strike="noStrike" kern="1200" dirty="0">
                <a:solidFill>
                  <a:schemeClr val="tx1"/>
                </a:solidFill>
                <a:effectLst/>
                <a:latin typeface="+mn-lt"/>
                <a:ea typeface="+mn-ea"/>
                <a:cs typeface="+mn-cs"/>
              </a:rPr>
              <a:t> text, ..</a:t>
            </a:r>
            <a:endParaRPr lang="en-IT" dirty="0"/>
          </a:p>
        </p:txBody>
      </p:sp>
      <p:sp>
        <p:nvSpPr>
          <p:cNvPr id="4" name="Slide Number Placeholder 3">
            <a:extLst>
              <a:ext uri="{FF2B5EF4-FFF2-40B4-BE49-F238E27FC236}">
                <a16:creationId xmlns:a16="http://schemas.microsoft.com/office/drawing/2014/main" id="{B362F7AD-77FE-01F2-043E-634C7A32D801}"/>
              </a:ext>
            </a:extLst>
          </p:cNvPr>
          <p:cNvSpPr>
            <a:spLocks noGrp="1"/>
          </p:cNvSpPr>
          <p:nvPr>
            <p:ph type="sldNum" sz="quarter" idx="5"/>
          </p:nvPr>
        </p:nvSpPr>
        <p:spPr/>
        <p:txBody>
          <a:bodyPr/>
          <a:lstStyle/>
          <a:p>
            <a:fld id="{8ABA2355-C87E-C242-92E7-72B8F5494399}" type="slidenum">
              <a:rPr lang="en-IT" smtClean="0"/>
              <a:t>4</a:t>
            </a:fld>
            <a:endParaRPr lang="en-IT"/>
          </a:p>
        </p:txBody>
      </p:sp>
    </p:spTree>
    <p:extLst>
      <p:ext uri="{BB962C8B-B14F-4D97-AF65-F5344CB8AC3E}">
        <p14:creationId xmlns:p14="http://schemas.microsoft.com/office/powerpoint/2010/main" val="3028629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5E011-DB56-4CDB-1F52-C19697F96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0CA02-C728-6830-68A3-B568BA8F8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4BEED-8D13-85A1-66E0-F333DCF3A51E}"/>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Well, because language models can </a:t>
            </a:r>
            <a:r>
              <a:rPr lang="en-GB" sz="1200" b="0" i="0" u="none" strike="noStrike" kern="1200" dirty="0" err="1">
                <a:solidFill>
                  <a:schemeClr val="tx1"/>
                </a:solidFill>
                <a:effectLst/>
                <a:latin typeface="+mn-lt"/>
                <a:ea typeface="+mn-ea"/>
                <a:cs typeface="+mn-cs"/>
              </a:rPr>
              <a:t>geenrate</a:t>
            </a:r>
            <a:r>
              <a:rPr lang="en-GB" sz="1200" b="0" i="0" u="none" strike="noStrike" kern="1200" dirty="0">
                <a:solidFill>
                  <a:schemeClr val="tx1"/>
                </a:solidFill>
                <a:effectLst/>
                <a:latin typeface="+mn-lt"/>
                <a:ea typeface="+mn-ea"/>
                <a:cs typeface="+mn-cs"/>
              </a:rPr>
              <a:t> text, ..</a:t>
            </a:r>
            <a:endParaRPr lang="en-IT" dirty="0"/>
          </a:p>
        </p:txBody>
      </p:sp>
      <p:sp>
        <p:nvSpPr>
          <p:cNvPr id="4" name="Slide Number Placeholder 3">
            <a:extLst>
              <a:ext uri="{FF2B5EF4-FFF2-40B4-BE49-F238E27FC236}">
                <a16:creationId xmlns:a16="http://schemas.microsoft.com/office/drawing/2014/main" id="{B362F7AD-77FE-01F2-043E-634C7A32D801}"/>
              </a:ext>
            </a:extLst>
          </p:cNvPr>
          <p:cNvSpPr>
            <a:spLocks noGrp="1"/>
          </p:cNvSpPr>
          <p:nvPr>
            <p:ph type="sldNum" sz="quarter" idx="5"/>
          </p:nvPr>
        </p:nvSpPr>
        <p:spPr/>
        <p:txBody>
          <a:bodyPr/>
          <a:lstStyle/>
          <a:p>
            <a:fld id="{8ABA2355-C87E-C242-92E7-72B8F5494399}" type="slidenum">
              <a:rPr lang="en-IT" smtClean="0"/>
              <a:t>5</a:t>
            </a:fld>
            <a:endParaRPr lang="en-IT"/>
          </a:p>
        </p:txBody>
      </p:sp>
    </p:spTree>
    <p:extLst>
      <p:ext uri="{BB962C8B-B14F-4D97-AF65-F5344CB8AC3E}">
        <p14:creationId xmlns:p14="http://schemas.microsoft.com/office/powerpoint/2010/main" val="3028629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r>
              <a:rPr lang="en-IT" sz="1200" b="0" i="0" kern="1200" dirty="0">
                <a:solidFill>
                  <a:schemeClr val="tx1"/>
                </a:solidFill>
                <a:effectLst/>
                <a:latin typeface="+mn-lt"/>
                <a:ea typeface="+mn-ea"/>
                <a:cs typeface="+mn-cs"/>
              </a:rPr>
              <a:t>After a real incident postmortem, we may realize that an agent failed to query a critical telemetry signal or jumped to a conclusion too early. We may then update the prompt, change the tool-calling policy, redesign the troubleshooting workflow, add RAG, or introduce multi-agent collaboration. But the key question immediately becomes: </a:t>
            </a:r>
            <a:r>
              <a:rPr lang="en-IT" sz="1200" b="1" i="0" kern="1200" dirty="0">
                <a:solidFill>
                  <a:schemeClr val="tx1"/>
                </a:solidFill>
                <a:effectLst/>
                <a:latin typeface="+mn-lt"/>
                <a:ea typeface="+mn-ea"/>
                <a:cs typeface="+mn-cs"/>
              </a:rPr>
              <a:t>Did this change actually improve the agent? </a:t>
            </a:r>
            <a:endParaRPr lang="en-IT" sz="1200" b="0" i="0" kern="1200" dirty="0">
              <a:solidFill>
                <a:schemeClr val="tx1"/>
              </a:solidFill>
              <a:effectLst/>
              <a:latin typeface="+mn-lt"/>
              <a:ea typeface="+mn-ea"/>
              <a:cs typeface="+mn-cs"/>
            </a:endParaRPr>
          </a:p>
          <a:p>
            <a:pPr fontAlgn="auto"/>
            <a:r>
              <a:rPr lang="en-IT" sz="1200" b="0" i="0" kern="1200" dirty="0">
                <a:solidFill>
                  <a:schemeClr val="tx1"/>
                </a:solidFill>
                <a:effectLst/>
                <a:latin typeface="+mn-lt"/>
                <a:ea typeface="+mn-ea"/>
                <a:cs typeface="+mn-cs"/>
              </a:rPr>
              <a:t>From our observation, teams have no alternative but to deploy new strategies to the production environment and wait for similar incidents to happen again. The feedback loop is </a:t>
            </a:r>
            <a:r>
              <a:rPr lang="en-IT" sz="1200" b="1" i="0" kern="1200" dirty="0">
                <a:solidFill>
                  <a:schemeClr val="tx1"/>
                </a:solidFill>
                <a:effectLst/>
                <a:latin typeface="+mn-lt"/>
                <a:ea typeface="+mn-ea"/>
                <a:cs typeface="+mn-cs"/>
              </a:rPr>
              <a:t>slow, noisy, and difficult to control.</a:t>
            </a:r>
            <a:r>
              <a:rPr lang="en-IT" sz="1200" b="0" i="0" kern="1200" dirty="0">
                <a:solidFill>
                  <a:schemeClr val="tx1"/>
                </a:solidFill>
                <a:effectLst/>
                <a:latin typeface="+mn-lt"/>
                <a:ea typeface="+mn-ea"/>
                <a:cs typeface="+mn-cs"/>
              </a:rPr>
              <a:t> Real incidents are hard to reproduce, production networks cannot be freely used for fault injection, and human labels may vary across incidents.</a:t>
            </a:r>
          </a:p>
          <a:p>
            <a:endParaRPr lang="en-IT" dirty="0"/>
          </a:p>
        </p:txBody>
      </p:sp>
      <p:sp>
        <p:nvSpPr>
          <p:cNvPr id="4" name="Slide Number Placeholder 3"/>
          <p:cNvSpPr>
            <a:spLocks noGrp="1"/>
          </p:cNvSpPr>
          <p:nvPr>
            <p:ph type="sldNum" sz="quarter" idx="5"/>
          </p:nvPr>
        </p:nvSpPr>
        <p:spPr/>
        <p:txBody>
          <a:bodyPr/>
          <a:lstStyle/>
          <a:p>
            <a:fld id="{8ABA2355-C87E-C242-92E7-72B8F5494399}" type="slidenum">
              <a:rPr lang="en-IT" smtClean="0"/>
              <a:t>6</a:t>
            </a:fld>
            <a:endParaRPr lang="en-IT"/>
          </a:p>
        </p:txBody>
      </p:sp>
    </p:spTree>
    <p:extLst>
      <p:ext uri="{BB962C8B-B14F-4D97-AF65-F5344CB8AC3E}">
        <p14:creationId xmlns:p14="http://schemas.microsoft.com/office/powerpoint/2010/main" val="3108200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These benchmarks are not only useful for reproducibility and fairness, but I would also argue they </a:t>
            </a:r>
          </a:p>
        </p:txBody>
      </p:sp>
      <p:sp>
        <p:nvSpPr>
          <p:cNvPr id="4" name="Slide Number Placeholder 3"/>
          <p:cNvSpPr>
            <a:spLocks noGrp="1"/>
          </p:cNvSpPr>
          <p:nvPr>
            <p:ph type="sldNum" sz="quarter" idx="5"/>
          </p:nvPr>
        </p:nvSpPr>
        <p:spPr/>
        <p:txBody>
          <a:bodyPr/>
          <a:lstStyle/>
          <a:p>
            <a:fld id="{8ABA2355-C87E-C242-92E7-72B8F5494399}" type="slidenum">
              <a:rPr lang="en-IT" smtClean="0"/>
              <a:t>7</a:t>
            </a:fld>
            <a:endParaRPr lang="en-IT"/>
          </a:p>
        </p:txBody>
      </p:sp>
    </p:spTree>
    <p:extLst>
      <p:ext uri="{BB962C8B-B14F-4D97-AF65-F5344CB8AC3E}">
        <p14:creationId xmlns:p14="http://schemas.microsoft.com/office/powerpoint/2010/main" val="2725912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FFAA-8F4D-E11A-E322-C0F1CE2DE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AD858-EC0E-30CD-CE81-75811BB7B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6954FC-7734-E5FE-7301-6B6A06AA7A33}"/>
              </a:ext>
            </a:extLst>
          </p:cNvPr>
          <p:cNvSpPr>
            <a:spLocks noGrp="1"/>
          </p:cNvSpPr>
          <p:nvPr>
            <p:ph type="body" idx="1"/>
          </p:nvPr>
        </p:nvSpPr>
        <p:spPr/>
        <p:txBody>
          <a:bodyPr/>
          <a:lstStyle/>
          <a:p>
            <a:pPr marL="0" indent="0">
              <a:buNone/>
            </a:pPr>
            <a:r>
              <a:rPr lang="en-IT" dirty="0"/>
              <a:t>Represent as an intersection of circles and show that today I want to deal with realism. (defined later)</a:t>
            </a:r>
          </a:p>
          <a:p>
            <a:pPr marL="0" indent="0">
              <a:buNone/>
            </a:pPr>
            <a:endParaRPr lang="en-IT" dirty="0"/>
          </a:p>
          <a:p>
            <a:pPr marL="0" indent="0">
              <a:buNone/>
            </a:pPr>
            <a:r>
              <a:rPr lang="en-IT" dirty="0"/>
              <a:t>Concede to NetOpsBench and the Huawei one that interacts with real devices that cited NIKA, add years and make emerging areas</a:t>
            </a:r>
          </a:p>
          <a:p>
            <a:endParaRPr lang="en-IT" dirty="0"/>
          </a:p>
        </p:txBody>
      </p:sp>
      <p:sp>
        <p:nvSpPr>
          <p:cNvPr id="4" name="Slide Number Placeholder 3">
            <a:extLst>
              <a:ext uri="{FF2B5EF4-FFF2-40B4-BE49-F238E27FC236}">
                <a16:creationId xmlns:a16="http://schemas.microsoft.com/office/drawing/2014/main" id="{B985EA9B-A445-387E-080B-7D6519817260}"/>
              </a:ext>
            </a:extLst>
          </p:cNvPr>
          <p:cNvSpPr>
            <a:spLocks noGrp="1"/>
          </p:cNvSpPr>
          <p:nvPr>
            <p:ph type="sldNum" sz="quarter" idx="5"/>
          </p:nvPr>
        </p:nvSpPr>
        <p:spPr/>
        <p:txBody>
          <a:bodyPr/>
          <a:lstStyle/>
          <a:p>
            <a:fld id="{8ABA2355-C87E-C242-92E7-72B8F5494399}" type="slidenum">
              <a:rPr lang="en-IT" smtClean="0"/>
              <a:t>10</a:t>
            </a:fld>
            <a:endParaRPr lang="en-IT"/>
          </a:p>
        </p:txBody>
      </p:sp>
    </p:spTree>
    <p:extLst>
      <p:ext uri="{BB962C8B-B14F-4D97-AF65-F5344CB8AC3E}">
        <p14:creationId xmlns:p14="http://schemas.microsoft.com/office/powerpoint/2010/main" val="2603829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595959"/>
                </a:solidFill>
              </a:rPr>
              <a:t>Unlike SWE-bench, there is no public corpus of real network incidents to build on</a:t>
            </a:r>
          </a:p>
          <a:p>
            <a:endParaRPr lang="en-IT" dirty="0"/>
          </a:p>
        </p:txBody>
      </p:sp>
      <p:sp>
        <p:nvSpPr>
          <p:cNvPr id="4" name="Slide Number Placeholder 3"/>
          <p:cNvSpPr>
            <a:spLocks noGrp="1"/>
          </p:cNvSpPr>
          <p:nvPr>
            <p:ph type="sldNum" sz="quarter" idx="5"/>
          </p:nvPr>
        </p:nvSpPr>
        <p:spPr/>
        <p:txBody>
          <a:bodyPr/>
          <a:lstStyle/>
          <a:p>
            <a:fld id="{8ABA2355-C87E-C242-92E7-72B8F5494399}" type="slidenum">
              <a:rPr lang="en-IT" smtClean="0"/>
              <a:t>12</a:t>
            </a:fld>
            <a:endParaRPr lang="en-IT"/>
          </a:p>
        </p:txBody>
      </p:sp>
    </p:spTree>
    <p:extLst>
      <p:ext uri="{BB962C8B-B14F-4D97-AF65-F5344CB8AC3E}">
        <p14:creationId xmlns:p14="http://schemas.microsoft.com/office/powerpoint/2010/main" val="2493903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8D9C-3B17-E597-EEDF-9F26FA258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74267-B5AC-24D7-1F62-4267E061E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56BB6-F08B-A4F1-D513-49777469F58F}"/>
              </a:ext>
            </a:extLst>
          </p:cNvPr>
          <p:cNvSpPr>
            <a:spLocks noGrp="1"/>
          </p:cNvSpPr>
          <p:nvPr>
            <p:ph type="body" idx="1"/>
          </p:nvPr>
        </p:nvSpPr>
        <p:spPr/>
        <p:txBody>
          <a:bodyPr/>
          <a:lstStyle/>
          <a:p>
            <a:r>
              <a:rPr lang="en-IT" dirty="0"/>
              <a:t>here you will add SNDlib topologies and table + traffic workloads</a:t>
            </a:r>
          </a:p>
        </p:txBody>
      </p:sp>
      <p:sp>
        <p:nvSpPr>
          <p:cNvPr id="4" name="Slide Number Placeholder 3">
            <a:extLst>
              <a:ext uri="{FF2B5EF4-FFF2-40B4-BE49-F238E27FC236}">
                <a16:creationId xmlns:a16="http://schemas.microsoft.com/office/drawing/2014/main" id="{D2CBCBD1-A1CC-4463-87E8-0A1D2F961109}"/>
              </a:ext>
            </a:extLst>
          </p:cNvPr>
          <p:cNvSpPr>
            <a:spLocks noGrp="1"/>
          </p:cNvSpPr>
          <p:nvPr>
            <p:ph type="sldNum" sz="quarter" idx="5"/>
          </p:nvPr>
        </p:nvSpPr>
        <p:spPr/>
        <p:txBody>
          <a:bodyPr/>
          <a:lstStyle/>
          <a:p>
            <a:fld id="{8ABA2355-C87E-C242-92E7-72B8F5494399}" type="slidenum">
              <a:rPr lang="en-IT" smtClean="0"/>
              <a:t>13</a:t>
            </a:fld>
            <a:endParaRPr lang="en-IT"/>
          </a:p>
        </p:txBody>
      </p:sp>
    </p:spTree>
    <p:extLst>
      <p:ext uri="{BB962C8B-B14F-4D97-AF65-F5344CB8AC3E}">
        <p14:creationId xmlns:p14="http://schemas.microsoft.com/office/powerpoint/2010/main" val="2565909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204AD-437E-CED5-3204-04694C9AD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2871A-C0CB-B707-B635-E9097EE42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1B51A-9898-1C01-DA14-2D1ABF67060A}"/>
              </a:ext>
            </a:extLst>
          </p:cNvPr>
          <p:cNvSpPr>
            <a:spLocks noGrp="1"/>
          </p:cNvSpPr>
          <p:nvPr>
            <p:ph type="body" idx="1"/>
          </p:nvPr>
        </p:nvSpPr>
        <p:spPr/>
        <p:txBody>
          <a:bodyPr/>
          <a:lstStyle/>
          <a:p>
            <a:r>
              <a:rPr lang="en-IT" dirty="0"/>
              <a:t>here you will add SNDlib topologies and table + traffic workloads</a:t>
            </a:r>
          </a:p>
        </p:txBody>
      </p:sp>
      <p:sp>
        <p:nvSpPr>
          <p:cNvPr id="4" name="Slide Number Placeholder 3">
            <a:extLst>
              <a:ext uri="{FF2B5EF4-FFF2-40B4-BE49-F238E27FC236}">
                <a16:creationId xmlns:a16="http://schemas.microsoft.com/office/drawing/2014/main" id="{0BB10BB4-6D1D-B62E-2D0C-F06C2433DC0D}"/>
              </a:ext>
            </a:extLst>
          </p:cNvPr>
          <p:cNvSpPr>
            <a:spLocks noGrp="1"/>
          </p:cNvSpPr>
          <p:nvPr>
            <p:ph type="sldNum" sz="quarter" idx="5"/>
          </p:nvPr>
        </p:nvSpPr>
        <p:spPr/>
        <p:txBody>
          <a:bodyPr/>
          <a:lstStyle/>
          <a:p>
            <a:fld id="{8ABA2355-C87E-C242-92E7-72B8F5494399}" type="slidenum">
              <a:rPr lang="en-IT" smtClean="0"/>
              <a:t>14</a:t>
            </a:fld>
            <a:endParaRPr lang="en-IT"/>
          </a:p>
        </p:txBody>
      </p:sp>
    </p:spTree>
    <p:extLst>
      <p:ext uri="{BB962C8B-B14F-4D97-AF65-F5344CB8AC3E}">
        <p14:creationId xmlns:p14="http://schemas.microsoft.com/office/powerpoint/2010/main" val="3843809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TODO: here can introduce tension between Realism and Variety (in the last step)</a:t>
            </a:r>
          </a:p>
        </p:txBody>
      </p:sp>
      <p:sp>
        <p:nvSpPr>
          <p:cNvPr id="4" name="Slide Number Placeholder 3"/>
          <p:cNvSpPr>
            <a:spLocks noGrp="1"/>
          </p:cNvSpPr>
          <p:nvPr>
            <p:ph type="sldNum" sz="quarter" idx="5"/>
          </p:nvPr>
        </p:nvSpPr>
        <p:spPr/>
        <p:txBody>
          <a:bodyPr/>
          <a:lstStyle/>
          <a:p>
            <a:fld id="{8ABA2355-C87E-C242-92E7-72B8F5494399}" type="slidenum">
              <a:rPr lang="en-IT" smtClean="0"/>
              <a:t>15</a:t>
            </a:fld>
            <a:endParaRPr lang="en-IT"/>
          </a:p>
        </p:txBody>
      </p:sp>
    </p:spTree>
    <p:extLst>
      <p:ext uri="{BB962C8B-B14F-4D97-AF65-F5344CB8AC3E}">
        <p14:creationId xmlns:p14="http://schemas.microsoft.com/office/powerpoint/2010/main" val="2099459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0A6A8-08B4-E91D-FB7B-4C331FF18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13880-2D16-63AB-33A5-DC8191D78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47609-4C8B-6F31-F6DE-B6B4D37A0ED5}"/>
              </a:ext>
            </a:extLst>
          </p:cNvPr>
          <p:cNvSpPr>
            <a:spLocks noGrp="1"/>
          </p:cNvSpPr>
          <p:nvPr>
            <p:ph type="body" idx="1"/>
          </p:nvPr>
        </p:nvSpPr>
        <p:spPr/>
        <p:txBody>
          <a:bodyPr/>
          <a:lstStyle/>
          <a:p>
            <a:r>
              <a:rPr lang="en-IT" dirty="0"/>
              <a:t>TODO: change title</a:t>
            </a:r>
          </a:p>
        </p:txBody>
      </p:sp>
      <p:sp>
        <p:nvSpPr>
          <p:cNvPr id="4" name="Slide Number Placeholder 3">
            <a:extLst>
              <a:ext uri="{FF2B5EF4-FFF2-40B4-BE49-F238E27FC236}">
                <a16:creationId xmlns:a16="http://schemas.microsoft.com/office/drawing/2014/main" id="{5788BF78-5BF0-E380-E43E-C845F17DC043}"/>
              </a:ext>
            </a:extLst>
          </p:cNvPr>
          <p:cNvSpPr>
            <a:spLocks noGrp="1"/>
          </p:cNvSpPr>
          <p:nvPr>
            <p:ph type="sldNum" sz="quarter" idx="5"/>
          </p:nvPr>
        </p:nvSpPr>
        <p:spPr/>
        <p:txBody>
          <a:bodyPr/>
          <a:lstStyle/>
          <a:p>
            <a:fld id="{8ABA2355-C87E-C242-92E7-72B8F5494399}" type="slidenum">
              <a:rPr lang="en-IT" smtClean="0"/>
              <a:t>18</a:t>
            </a:fld>
            <a:endParaRPr lang="en-IT"/>
          </a:p>
        </p:txBody>
      </p:sp>
    </p:spTree>
    <p:extLst>
      <p:ext uri="{BB962C8B-B14F-4D97-AF65-F5344CB8AC3E}">
        <p14:creationId xmlns:p14="http://schemas.microsoft.com/office/powerpoint/2010/main" val="53027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A8DD-C398-40A6-113C-1F0D0FCE2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AC5C4-4F14-F12B-260D-C63BEC2EB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B4D71-D9CF-DBC4-D9B7-67E3DC6FB32B}"/>
              </a:ext>
            </a:extLst>
          </p:cNvPr>
          <p:cNvSpPr>
            <a:spLocks noGrp="1"/>
          </p:cNvSpPr>
          <p:nvPr>
            <p:ph type="body" idx="1"/>
          </p:nvPr>
        </p:nvSpPr>
        <p:spPr/>
        <p:txBody>
          <a:bodyPr/>
          <a:lstStyle/>
          <a:p>
            <a:r>
              <a:rPr lang="en-IT" dirty="0"/>
              <a:t>here you will add SNDlib topologies and table + traffic workloads</a:t>
            </a:r>
          </a:p>
        </p:txBody>
      </p:sp>
      <p:sp>
        <p:nvSpPr>
          <p:cNvPr id="4" name="Slide Number Placeholder 3">
            <a:extLst>
              <a:ext uri="{FF2B5EF4-FFF2-40B4-BE49-F238E27FC236}">
                <a16:creationId xmlns:a16="http://schemas.microsoft.com/office/drawing/2014/main" id="{4F1A177A-CDC2-6FFB-98DE-791721EE2F1D}"/>
              </a:ext>
            </a:extLst>
          </p:cNvPr>
          <p:cNvSpPr>
            <a:spLocks noGrp="1"/>
          </p:cNvSpPr>
          <p:nvPr>
            <p:ph type="sldNum" sz="quarter" idx="5"/>
          </p:nvPr>
        </p:nvSpPr>
        <p:spPr/>
        <p:txBody>
          <a:bodyPr/>
          <a:lstStyle/>
          <a:p>
            <a:fld id="{8ABA2355-C87E-C242-92E7-72B8F5494399}" type="slidenum">
              <a:rPr lang="en-IT" smtClean="0"/>
              <a:t>19</a:t>
            </a:fld>
            <a:endParaRPr lang="en-IT"/>
          </a:p>
        </p:txBody>
      </p:sp>
    </p:spTree>
    <p:extLst>
      <p:ext uri="{BB962C8B-B14F-4D97-AF65-F5344CB8AC3E}">
        <p14:creationId xmlns:p14="http://schemas.microsoft.com/office/powerpoint/2010/main" val="3004865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1E86E-D884-00CA-8BBF-8CF951EA7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C5428-1F80-95A8-1B53-974A7B9E10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34133-D070-FB31-D097-A285DD37CC93}"/>
              </a:ext>
            </a:extLst>
          </p:cNvPr>
          <p:cNvSpPr>
            <a:spLocks noGrp="1"/>
          </p:cNvSpPr>
          <p:nvPr>
            <p:ph type="body" idx="1"/>
          </p:nvPr>
        </p:nvSpPr>
        <p:spPr/>
        <p:txBody>
          <a:bodyPr/>
          <a:lstStyle/>
          <a:p>
            <a:r>
              <a:rPr lang="en-IT" dirty="0"/>
              <a:t>here you will add SNDlib topologies and table + traffic workloads</a:t>
            </a:r>
          </a:p>
        </p:txBody>
      </p:sp>
      <p:sp>
        <p:nvSpPr>
          <p:cNvPr id="4" name="Slide Number Placeholder 3">
            <a:extLst>
              <a:ext uri="{FF2B5EF4-FFF2-40B4-BE49-F238E27FC236}">
                <a16:creationId xmlns:a16="http://schemas.microsoft.com/office/drawing/2014/main" id="{B60EA6BC-BBC8-2679-F009-E7135A51D7C6}"/>
              </a:ext>
            </a:extLst>
          </p:cNvPr>
          <p:cNvSpPr>
            <a:spLocks noGrp="1"/>
          </p:cNvSpPr>
          <p:nvPr>
            <p:ph type="sldNum" sz="quarter" idx="5"/>
          </p:nvPr>
        </p:nvSpPr>
        <p:spPr/>
        <p:txBody>
          <a:bodyPr/>
          <a:lstStyle/>
          <a:p>
            <a:fld id="{8ABA2355-C87E-C242-92E7-72B8F5494399}" type="slidenum">
              <a:rPr lang="en-IT" smtClean="0"/>
              <a:t>20</a:t>
            </a:fld>
            <a:endParaRPr lang="en-IT"/>
          </a:p>
        </p:txBody>
      </p:sp>
    </p:spTree>
    <p:extLst>
      <p:ext uri="{BB962C8B-B14F-4D97-AF65-F5344CB8AC3E}">
        <p14:creationId xmlns:p14="http://schemas.microsoft.com/office/powerpoint/2010/main" val="3293618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229DE-A428-8FAD-3E12-5224E2D5A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45151-D717-6D32-33B1-0B27083404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6FF91-7468-CC63-3CF3-6BAA99AF9C56}"/>
              </a:ext>
            </a:extLst>
          </p:cNvPr>
          <p:cNvSpPr>
            <a:spLocks noGrp="1"/>
          </p:cNvSpPr>
          <p:nvPr>
            <p:ph type="body" idx="1"/>
          </p:nvPr>
        </p:nvSpPr>
        <p:spPr/>
        <p:txBody>
          <a:bodyPr/>
          <a:lstStyle/>
          <a:p>
            <a:r>
              <a:rPr lang="en-IT" dirty="0"/>
              <a:t>TODO Might need some intro to recall the configurations can have bugs and are human made</a:t>
            </a:r>
          </a:p>
        </p:txBody>
      </p:sp>
      <p:sp>
        <p:nvSpPr>
          <p:cNvPr id="4" name="Slide Number Placeholder 3">
            <a:extLst>
              <a:ext uri="{FF2B5EF4-FFF2-40B4-BE49-F238E27FC236}">
                <a16:creationId xmlns:a16="http://schemas.microsoft.com/office/drawing/2014/main" id="{376F08C1-0E72-1544-04C7-C12AB25B9DEE}"/>
              </a:ext>
            </a:extLst>
          </p:cNvPr>
          <p:cNvSpPr>
            <a:spLocks noGrp="1"/>
          </p:cNvSpPr>
          <p:nvPr>
            <p:ph type="sldNum" sz="quarter" idx="5"/>
          </p:nvPr>
        </p:nvSpPr>
        <p:spPr/>
        <p:txBody>
          <a:bodyPr/>
          <a:lstStyle/>
          <a:p>
            <a:fld id="{8ABA2355-C87E-C242-92E7-72B8F5494399}" type="slidenum">
              <a:rPr lang="en-IT" smtClean="0"/>
              <a:t>21</a:t>
            </a:fld>
            <a:endParaRPr lang="en-IT"/>
          </a:p>
        </p:txBody>
      </p:sp>
    </p:spTree>
    <p:extLst>
      <p:ext uri="{BB962C8B-B14F-4D97-AF65-F5344CB8AC3E}">
        <p14:creationId xmlns:p14="http://schemas.microsoft.com/office/powerpoint/2010/main" val="738218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DF5CD-6572-E1EE-D5EC-0AD597C67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3C0DE-F143-648A-1A9A-6E73BC375A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B1643-B985-D368-570E-B435F43B43E0}"/>
              </a:ext>
            </a:extLst>
          </p:cNvPr>
          <p:cNvSpPr>
            <a:spLocks noGrp="1"/>
          </p:cNvSpPr>
          <p:nvPr>
            <p:ph type="body" idx="1"/>
          </p:nvPr>
        </p:nvSpPr>
        <p:spPr/>
        <p:txBody>
          <a:bodyPr/>
          <a:lstStyle/>
          <a:p>
            <a:r>
              <a:rPr lang="en-IT" dirty="0"/>
              <a:t>TODO Might need some intro to recall the configurations can have bugs and are human made</a:t>
            </a:r>
          </a:p>
        </p:txBody>
      </p:sp>
      <p:sp>
        <p:nvSpPr>
          <p:cNvPr id="4" name="Slide Number Placeholder 3">
            <a:extLst>
              <a:ext uri="{FF2B5EF4-FFF2-40B4-BE49-F238E27FC236}">
                <a16:creationId xmlns:a16="http://schemas.microsoft.com/office/drawing/2014/main" id="{499F3619-6259-4EA8-494E-BB9EDB460AB3}"/>
              </a:ext>
            </a:extLst>
          </p:cNvPr>
          <p:cNvSpPr>
            <a:spLocks noGrp="1"/>
          </p:cNvSpPr>
          <p:nvPr>
            <p:ph type="sldNum" sz="quarter" idx="5"/>
          </p:nvPr>
        </p:nvSpPr>
        <p:spPr/>
        <p:txBody>
          <a:bodyPr/>
          <a:lstStyle/>
          <a:p>
            <a:fld id="{8ABA2355-C87E-C242-92E7-72B8F5494399}" type="slidenum">
              <a:rPr lang="en-IT" smtClean="0"/>
              <a:t>22</a:t>
            </a:fld>
            <a:endParaRPr lang="en-IT"/>
          </a:p>
        </p:txBody>
      </p:sp>
    </p:spTree>
    <p:extLst>
      <p:ext uri="{BB962C8B-B14F-4D97-AF65-F5344CB8AC3E}">
        <p14:creationId xmlns:p14="http://schemas.microsoft.com/office/powerpoint/2010/main" val="3559416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6FAAA-E922-7854-4792-407CC278A9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05991-56A0-12B5-8DCE-12AEDACE1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6D932F-A9E0-1683-7A50-FAD09D73D326}"/>
              </a:ext>
            </a:extLst>
          </p:cNvPr>
          <p:cNvSpPr>
            <a:spLocks noGrp="1"/>
          </p:cNvSpPr>
          <p:nvPr>
            <p:ph type="body" idx="1"/>
          </p:nvPr>
        </p:nvSpPr>
        <p:spPr/>
        <p:txBody>
          <a:bodyPr/>
          <a:lstStyle/>
          <a:p>
            <a:r>
              <a:rPr lang="en-IT" dirty="0"/>
              <a:t>TODO Might need some intro to recall the configurations can have bugs and are human made</a:t>
            </a:r>
          </a:p>
        </p:txBody>
      </p:sp>
      <p:sp>
        <p:nvSpPr>
          <p:cNvPr id="4" name="Slide Number Placeholder 3">
            <a:extLst>
              <a:ext uri="{FF2B5EF4-FFF2-40B4-BE49-F238E27FC236}">
                <a16:creationId xmlns:a16="http://schemas.microsoft.com/office/drawing/2014/main" id="{19736079-3658-68CD-08E8-37CD195B54E4}"/>
              </a:ext>
            </a:extLst>
          </p:cNvPr>
          <p:cNvSpPr>
            <a:spLocks noGrp="1"/>
          </p:cNvSpPr>
          <p:nvPr>
            <p:ph type="sldNum" sz="quarter" idx="5"/>
          </p:nvPr>
        </p:nvSpPr>
        <p:spPr/>
        <p:txBody>
          <a:bodyPr/>
          <a:lstStyle/>
          <a:p>
            <a:fld id="{8ABA2355-C87E-C242-92E7-72B8F5494399}" type="slidenum">
              <a:rPr lang="en-IT" smtClean="0"/>
              <a:t>23</a:t>
            </a:fld>
            <a:endParaRPr lang="en-IT"/>
          </a:p>
        </p:txBody>
      </p:sp>
    </p:spTree>
    <p:extLst>
      <p:ext uri="{BB962C8B-B14F-4D97-AF65-F5344CB8AC3E}">
        <p14:creationId xmlns:p14="http://schemas.microsoft.com/office/powerpoint/2010/main" val="1380797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5FC6B-852A-D145-992C-22AF315FD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65F5FC-0CE9-7439-E037-9A4D8E2A8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935B42-D3F8-9390-8970-8AD95776BDDA}"/>
              </a:ext>
            </a:extLst>
          </p:cNvPr>
          <p:cNvSpPr>
            <a:spLocks noGrp="1"/>
          </p:cNvSpPr>
          <p:nvPr>
            <p:ph type="body" idx="1"/>
          </p:nvPr>
        </p:nvSpPr>
        <p:spPr/>
        <p:txBody>
          <a:bodyPr/>
          <a:lstStyle/>
          <a:p>
            <a:r>
              <a:rPr lang="en-IT" dirty="0"/>
              <a:t>TODO Might need some intro to recall the configurations can have bugs and are human made</a:t>
            </a:r>
          </a:p>
        </p:txBody>
      </p:sp>
      <p:sp>
        <p:nvSpPr>
          <p:cNvPr id="4" name="Slide Number Placeholder 3">
            <a:extLst>
              <a:ext uri="{FF2B5EF4-FFF2-40B4-BE49-F238E27FC236}">
                <a16:creationId xmlns:a16="http://schemas.microsoft.com/office/drawing/2014/main" id="{0CDCC511-7024-A41A-A167-530A01B1F6CD}"/>
              </a:ext>
            </a:extLst>
          </p:cNvPr>
          <p:cNvSpPr>
            <a:spLocks noGrp="1"/>
          </p:cNvSpPr>
          <p:nvPr>
            <p:ph type="sldNum" sz="quarter" idx="5"/>
          </p:nvPr>
        </p:nvSpPr>
        <p:spPr/>
        <p:txBody>
          <a:bodyPr/>
          <a:lstStyle/>
          <a:p>
            <a:fld id="{8ABA2355-C87E-C242-92E7-72B8F5494399}" type="slidenum">
              <a:rPr lang="en-IT" smtClean="0"/>
              <a:t>24</a:t>
            </a:fld>
            <a:endParaRPr lang="en-IT"/>
          </a:p>
        </p:txBody>
      </p:sp>
    </p:spTree>
    <p:extLst>
      <p:ext uri="{BB962C8B-B14F-4D97-AF65-F5344CB8AC3E}">
        <p14:creationId xmlns:p14="http://schemas.microsoft.com/office/powerpoint/2010/main" val="802053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4A062-C9FE-53A5-DEED-D03C048B1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23C9F-3CB3-652C-4641-1F50A3FED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61982A-4C1A-65E9-CA2E-5876F829C234}"/>
              </a:ext>
            </a:extLst>
          </p:cNvPr>
          <p:cNvSpPr>
            <a:spLocks noGrp="1"/>
          </p:cNvSpPr>
          <p:nvPr>
            <p:ph type="body" idx="1"/>
          </p:nvPr>
        </p:nvSpPr>
        <p:spPr/>
        <p:txBody>
          <a:bodyPr/>
          <a:lstStyle/>
          <a:p>
            <a:r>
              <a:rPr lang="en-IT" dirty="0"/>
              <a:t>TODO Might need some intro to recall the configurations can have bugs and are human made</a:t>
            </a:r>
          </a:p>
        </p:txBody>
      </p:sp>
      <p:sp>
        <p:nvSpPr>
          <p:cNvPr id="4" name="Slide Number Placeholder 3">
            <a:extLst>
              <a:ext uri="{FF2B5EF4-FFF2-40B4-BE49-F238E27FC236}">
                <a16:creationId xmlns:a16="http://schemas.microsoft.com/office/drawing/2014/main" id="{7FA99672-55CA-54A8-FF9F-BEFEC7D95D0B}"/>
              </a:ext>
            </a:extLst>
          </p:cNvPr>
          <p:cNvSpPr>
            <a:spLocks noGrp="1"/>
          </p:cNvSpPr>
          <p:nvPr>
            <p:ph type="sldNum" sz="quarter" idx="5"/>
          </p:nvPr>
        </p:nvSpPr>
        <p:spPr/>
        <p:txBody>
          <a:bodyPr/>
          <a:lstStyle/>
          <a:p>
            <a:fld id="{8ABA2355-C87E-C242-92E7-72B8F5494399}" type="slidenum">
              <a:rPr lang="en-IT" smtClean="0"/>
              <a:t>25</a:t>
            </a:fld>
            <a:endParaRPr lang="en-IT"/>
          </a:p>
        </p:txBody>
      </p:sp>
    </p:spTree>
    <p:extLst>
      <p:ext uri="{BB962C8B-B14F-4D97-AF65-F5344CB8AC3E}">
        <p14:creationId xmlns:p14="http://schemas.microsoft.com/office/powerpoint/2010/main" val="1408169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TODO: if there is time add:</a:t>
            </a:r>
            <a:br>
              <a:rPr lang="en-IT" dirty="0"/>
            </a:br>
            <a:r>
              <a:rPr lang="en-IT" dirty="0"/>
              <a:t>-  “audit based on thresholds”</a:t>
            </a:r>
          </a:p>
          <a:p>
            <a:r>
              <a:rPr lang="en-IT" dirty="0"/>
              <a:t>-  tension with variety</a:t>
            </a:r>
          </a:p>
        </p:txBody>
      </p:sp>
      <p:sp>
        <p:nvSpPr>
          <p:cNvPr id="4" name="Slide Number Placeholder 3"/>
          <p:cNvSpPr>
            <a:spLocks noGrp="1"/>
          </p:cNvSpPr>
          <p:nvPr>
            <p:ph type="sldNum" sz="quarter" idx="5"/>
          </p:nvPr>
        </p:nvSpPr>
        <p:spPr/>
        <p:txBody>
          <a:bodyPr/>
          <a:lstStyle/>
          <a:p>
            <a:fld id="{8ABA2355-C87E-C242-92E7-72B8F5494399}" type="slidenum">
              <a:rPr lang="en-IT" smtClean="0"/>
              <a:t>26</a:t>
            </a:fld>
            <a:endParaRPr lang="en-IT"/>
          </a:p>
        </p:txBody>
      </p:sp>
    </p:spTree>
    <p:extLst>
      <p:ext uri="{BB962C8B-B14F-4D97-AF65-F5344CB8AC3E}">
        <p14:creationId xmlns:p14="http://schemas.microsoft.com/office/powerpoint/2010/main" val="1970273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7DECF-812C-76C1-B0B5-86C58E615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77CD9-E97D-6B46-6500-5D4E8373F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7D748-CBE6-C16A-8C73-645B41B83E9D}"/>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5E05CF2C-BADA-3E6A-94CF-1C7F38BC366D}"/>
              </a:ext>
            </a:extLst>
          </p:cNvPr>
          <p:cNvSpPr>
            <a:spLocks noGrp="1"/>
          </p:cNvSpPr>
          <p:nvPr>
            <p:ph type="sldNum" sz="quarter" idx="5"/>
          </p:nvPr>
        </p:nvSpPr>
        <p:spPr/>
        <p:txBody>
          <a:bodyPr/>
          <a:lstStyle/>
          <a:p>
            <a:fld id="{8ABA2355-C87E-C242-92E7-72B8F5494399}" type="slidenum">
              <a:rPr lang="en-IT" smtClean="0"/>
              <a:t>28</a:t>
            </a:fld>
            <a:endParaRPr lang="en-IT"/>
          </a:p>
        </p:txBody>
      </p:sp>
    </p:spTree>
    <p:extLst>
      <p:ext uri="{BB962C8B-B14F-4D97-AF65-F5344CB8AC3E}">
        <p14:creationId xmlns:p14="http://schemas.microsoft.com/office/powerpoint/2010/main" val="1721471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18CD2-E3FE-51BA-CA29-052753274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001D7-F594-5A2B-E043-BA82A016A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18485-81A6-5719-2C2C-BBEC1FD6EFD8}"/>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FAAFE3B4-FAA0-DC96-EEAE-22B806CA34AF}"/>
              </a:ext>
            </a:extLst>
          </p:cNvPr>
          <p:cNvSpPr>
            <a:spLocks noGrp="1"/>
          </p:cNvSpPr>
          <p:nvPr>
            <p:ph type="sldNum" sz="quarter" idx="5"/>
          </p:nvPr>
        </p:nvSpPr>
        <p:spPr/>
        <p:txBody>
          <a:bodyPr/>
          <a:lstStyle/>
          <a:p>
            <a:fld id="{8ABA2355-C87E-C242-92E7-72B8F5494399}" type="slidenum">
              <a:rPr lang="en-IT" smtClean="0"/>
              <a:t>29</a:t>
            </a:fld>
            <a:endParaRPr lang="en-IT"/>
          </a:p>
        </p:txBody>
      </p:sp>
    </p:spTree>
    <p:extLst>
      <p:ext uri="{BB962C8B-B14F-4D97-AF65-F5344CB8AC3E}">
        <p14:creationId xmlns:p14="http://schemas.microsoft.com/office/powerpoint/2010/main" val="3762162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8E18B-15BB-A825-9DAB-CF1603271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51EBF-8EF2-AA85-9CBC-EA36F65BFE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5131D-08BD-4421-6589-4430020E67DD}"/>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B19B1C67-7100-DB34-8EB4-F2A63F4D90C9}"/>
              </a:ext>
            </a:extLst>
          </p:cNvPr>
          <p:cNvSpPr>
            <a:spLocks noGrp="1"/>
          </p:cNvSpPr>
          <p:nvPr>
            <p:ph type="sldNum" sz="quarter" idx="5"/>
          </p:nvPr>
        </p:nvSpPr>
        <p:spPr/>
        <p:txBody>
          <a:bodyPr/>
          <a:lstStyle/>
          <a:p>
            <a:fld id="{8ABA2355-C87E-C242-92E7-72B8F5494399}" type="slidenum">
              <a:rPr lang="en-IT" smtClean="0"/>
              <a:t>30</a:t>
            </a:fld>
            <a:endParaRPr lang="en-IT"/>
          </a:p>
        </p:txBody>
      </p:sp>
    </p:spTree>
    <p:extLst>
      <p:ext uri="{BB962C8B-B14F-4D97-AF65-F5344CB8AC3E}">
        <p14:creationId xmlns:p14="http://schemas.microsoft.com/office/powerpoint/2010/main" val="816121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E097B-3900-ED4E-D463-E20B3FB48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93824-7973-7ADF-4B1C-D8612D1BC5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D4856-AF10-2CE4-506A-AFFBB9DC19E6}"/>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40DE47F8-A3C0-54B6-D55A-8A1816285059}"/>
              </a:ext>
            </a:extLst>
          </p:cNvPr>
          <p:cNvSpPr>
            <a:spLocks noGrp="1"/>
          </p:cNvSpPr>
          <p:nvPr>
            <p:ph type="sldNum" sz="quarter" idx="5"/>
          </p:nvPr>
        </p:nvSpPr>
        <p:spPr/>
        <p:txBody>
          <a:bodyPr/>
          <a:lstStyle/>
          <a:p>
            <a:fld id="{8ABA2355-C87E-C242-92E7-72B8F5494399}" type="slidenum">
              <a:rPr lang="en-IT" smtClean="0"/>
              <a:t>31</a:t>
            </a:fld>
            <a:endParaRPr lang="en-IT"/>
          </a:p>
        </p:txBody>
      </p:sp>
    </p:spTree>
    <p:extLst>
      <p:ext uri="{BB962C8B-B14F-4D97-AF65-F5344CB8AC3E}">
        <p14:creationId xmlns:p14="http://schemas.microsoft.com/office/powerpoint/2010/main" val="3277853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8ABA2355-C87E-C242-92E7-72B8F5494399}" type="slidenum">
              <a:rPr lang="en-IT" smtClean="0"/>
              <a:t>32</a:t>
            </a:fld>
            <a:endParaRPr lang="en-IT"/>
          </a:p>
        </p:txBody>
      </p:sp>
    </p:spTree>
    <p:extLst>
      <p:ext uri="{BB962C8B-B14F-4D97-AF65-F5344CB8AC3E}">
        <p14:creationId xmlns:p14="http://schemas.microsoft.com/office/powerpoint/2010/main" val="13182990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B35D6-A526-8393-97F5-EEE90DFCB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171A6D-BF4B-E0E0-667A-5D4146CF3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92271-CEB5-661C-1491-A88AAB422BEC}"/>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2347621B-9944-6531-EDE7-F14C676A66BA}"/>
              </a:ext>
            </a:extLst>
          </p:cNvPr>
          <p:cNvSpPr>
            <a:spLocks noGrp="1"/>
          </p:cNvSpPr>
          <p:nvPr>
            <p:ph type="sldNum" sz="quarter" idx="5"/>
          </p:nvPr>
        </p:nvSpPr>
        <p:spPr/>
        <p:txBody>
          <a:bodyPr/>
          <a:lstStyle/>
          <a:p>
            <a:fld id="{8ABA2355-C87E-C242-92E7-72B8F5494399}" type="slidenum">
              <a:rPr lang="en-IT" smtClean="0"/>
              <a:t>33</a:t>
            </a:fld>
            <a:endParaRPr lang="en-IT"/>
          </a:p>
        </p:txBody>
      </p:sp>
    </p:spTree>
    <p:extLst>
      <p:ext uri="{BB962C8B-B14F-4D97-AF65-F5344CB8AC3E}">
        <p14:creationId xmlns:p14="http://schemas.microsoft.com/office/powerpoint/2010/main" val="105522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79373-404D-22B8-57D2-F5C4E23F0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35B47-3FD6-A918-8581-78E23C0EFA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1316A-71E9-B8EE-EDA9-149D94605DEE}"/>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1FE22D31-F125-728D-FB39-FD2D8496C4F5}"/>
              </a:ext>
            </a:extLst>
          </p:cNvPr>
          <p:cNvSpPr>
            <a:spLocks noGrp="1"/>
          </p:cNvSpPr>
          <p:nvPr>
            <p:ph type="sldNum" sz="quarter" idx="5"/>
          </p:nvPr>
        </p:nvSpPr>
        <p:spPr/>
        <p:txBody>
          <a:bodyPr/>
          <a:lstStyle/>
          <a:p>
            <a:fld id="{8ABA2355-C87E-C242-92E7-72B8F5494399}" type="slidenum">
              <a:rPr lang="en-IT" smtClean="0"/>
              <a:t>34</a:t>
            </a:fld>
            <a:endParaRPr lang="en-IT"/>
          </a:p>
        </p:txBody>
      </p:sp>
    </p:spTree>
    <p:extLst>
      <p:ext uri="{BB962C8B-B14F-4D97-AF65-F5344CB8AC3E}">
        <p14:creationId xmlns:p14="http://schemas.microsoft.com/office/powerpoint/2010/main" val="27439247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01AFA-22DE-5D63-9C85-AD8233B02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E8543-FC4B-7F8D-1572-DB3D7B5D4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9D115-E3ED-B581-3AF0-D94B919C7BA5}"/>
              </a:ext>
            </a:extLst>
          </p:cNvPr>
          <p:cNvSpPr>
            <a:spLocks noGrp="1"/>
          </p:cNvSpPr>
          <p:nvPr>
            <p:ph type="body" idx="1"/>
          </p:nvPr>
        </p:nvSpPr>
        <p:spPr/>
        <p:txBody>
          <a:bodyPr/>
          <a:lstStyle/>
          <a:p>
            <a:endParaRPr lang="en-IT" dirty="0"/>
          </a:p>
        </p:txBody>
      </p:sp>
      <p:sp>
        <p:nvSpPr>
          <p:cNvPr id="4" name="Slide Number Placeholder 3">
            <a:extLst>
              <a:ext uri="{FF2B5EF4-FFF2-40B4-BE49-F238E27FC236}">
                <a16:creationId xmlns:a16="http://schemas.microsoft.com/office/drawing/2014/main" id="{BAEC3A97-14AA-105A-CD06-BA2471F6AD2F}"/>
              </a:ext>
            </a:extLst>
          </p:cNvPr>
          <p:cNvSpPr>
            <a:spLocks noGrp="1"/>
          </p:cNvSpPr>
          <p:nvPr>
            <p:ph type="sldNum" sz="quarter" idx="5"/>
          </p:nvPr>
        </p:nvSpPr>
        <p:spPr/>
        <p:txBody>
          <a:bodyPr/>
          <a:lstStyle/>
          <a:p>
            <a:fld id="{8ABA2355-C87E-C242-92E7-72B8F5494399}" type="slidenum">
              <a:rPr lang="en-IT" smtClean="0"/>
              <a:t>35</a:t>
            </a:fld>
            <a:endParaRPr lang="en-IT"/>
          </a:p>
        </p:txBody>
      </p:sp>
    </p:spTree>
    <p:extLst>
      <p:ext uri="{BB962C8B-B14F-4D97-AF65-F5344CB8AC3E}">
        <p14:creationId xmlns:p14="http://schemas.microsoft.com/office/powerpoint/2010/main" val="2309077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Suppose most examples contain one fault, close to the symptom, and the first plausible explanation is usually correct. An agent could perform well by learning to identify a familiar pattern and commit quickly.</a:t>
            </a:r>
          </a:p>
          <a:p>
            <a:endParaRPr lang="en-IT" dirty="0"/>
          </a:p>
          <a:p>
            <a:r>
              <a:rPr lang="en-IT" dirty="0"/>
              <a:t>This is what has been done until today, where dynamic benchmarks and environments were not here.</a:t>
            </a:r>
          </a:p>
          <a:p>
            <a:endParaRPr lang="en-IT" dirty="0"/>
          </a:p>
          <a:p>
            <a:r>
              <a:rPr lang="en-IT" dirty="0"/>
              <a:t>Now give it an incident where the symptom appears far from the cause, two faults interact, or the apparent failure is simply a service that has not finished starting. The same strategy can lead it in the wrong direction.</a:t>
            </a:r>
          </a:p>
          <a:p>
            <a:endParaRPr lang="en-IT" dirty="0"/>
          </a:p>
        </p:txBody>
      </p:sp>
      <p:sp>
        <p:nvSpPr>
          <p:cNvPr id="4" name="Slide Number Placeholder 3"/>
          <p:cNvSpPr>
            <a:spLocks noGrp="1"/>
          </p:cNvSpPr>
          <p:nvPr>
            <p:ph type="sldNum" sz="quarter" idx="5"/>
          </p:nvPr>
        </p:nvSpPr>
        <p:spPr/>
        <p:txBody>
          <a:bodyPr/>
          <a:lstStyle/>
          <a:p>
            <a:fld id="{8ABA2355-C87E-C242-92E7-72B8F5494399}" type="slidenum">
              <a:rPr lang="en-IT" smtClean="0"/>
              <a:t>42</a:t>
            </a:fld>
            <a:endParaRPr lang="en-IT"/>
          </a:p>
        </p:txBody>
      </p:sp>
    </p:spTree>
    <p:extLst>
      <p:ext uri="{BB962C8B-B14F-4D97-AF65-F5344CB8AC3E}">
        <p14:creationId xmlns:p14="http://schemas.microsoft.com/office/powerpoint/2010/main" val="3869777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so where do we go from here? Well, I want to argue that a better way forward is for agents to experience networks and distributed systems in a more rigorous way. </a:t>
            </a:r>
          </a:p>
          <a:p>
            <a:endParaRPr lang="en-GB" dirty="0"/>
          </a:p>
          <a:p>
            <a:r>
              <a:rPr lang="en-GB" dirty="0"/>
              <a:t>Our experience with Nika has taught us that if you present the agent with the right evidence, with the right observation, it will likely give you a very convincing explanation, probably much more detailed of what any network engineer would be able to produce. </a:t>
            </a:r>
          </a:p>
          <a:p>
            <a:r>
              <a:rPr lang="en-GB" dirty="0"/>
              <a:t>However this does not translate directly into reliable network investigation capabilities.</a:t>
            </a:r>
          </a:p>
          <a:p>
            <a:endParaRPr lang="en-GB" dirty="0"/>
          </a:p>
          <a:p>
            <a:r>
              <a:rPr lang="en-GB" dirty="0"/>
              <a:t>SO ..in other words.. my point is that.. today agents do not fail because they lack reasoning power. What they lack today is instead what I call the search policy, which is something that is absent from their training distribution, but would translate the strong reasoning capabilities of agents into reliable network investigation. </a:t>
            </a:r>
          </a:p>
          <a:p>
            <a:endParaRPr lang="en-GB" dirty="0"/>
          </a:p>
          <a:p>
            <a:r>
              <a:rPr lang="en-GB" dirty="0"/>
              <a:t>We instead need to teach the model through interactions with the system, supported by tools that make consequences of each action observable and testable. </a:t>
            </a:r>
          </a:p>
          <a:p>
            <a:endParaRPr lang="en-GB" dirty="0"/>
          </a:p>
          <a:p>
            <a:r>
              <a:rPr lang="en-GB" dirty="0"/>
              <a:t>And the networking community has useful experience to draw on here. </a:t>
            </a:r>
            <a:endParaRPr lang="en-IT" dirty="0"/>
          </a:p>
        </p:txBody>
      </p:sp>
      <p:sp>
        <p:nvSpPr>
          <p:cNvPr id="4" name="Slide Number Placeholder 3"/>
          <p:cNvSpPr>
            <a:spLocks noGrp="1"/>
          </p:cNvSpPr>
          <p:nvPr>
            <p:ph type="sldNum" sz="quarter" idx="5"/>
          </p:nvPr>
        </p:nvSpPr>
        <p:spPr/>
        <p:txBody>
          <a:bodyPr/>
          <a:lstStyle/>
          <a:p>
            <a:fld id="{8ABA2355-C87E-C242-92E7-72B8F5494399}" type="slidenum">
              <a:rPr lang="en-IT" smtClean="0"/>
              <a:t>43</a:t>
            </a:fld>
            <a:endParaRPr lang="en-IT"/>
          </a:p>
        </p:txBody>
      </p:sp>
    </p:spTree>
    <p:extLst>
      <p:ext uri="{BB962C8B-B14F-4D97-AF65-F5344CB8AC3E}">
        <p14:creationId xmlns:p14="http://schemas.microsoft.com/office/powerpoint/2010/main" val="4210620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55534E-2DAF-4CD8-A854-16CC1A687497}" type="slidenum">
              <a:rPr lang="en-GB" smtClean="0"/>
              <a:t>44</a:t>
            </a:fld>
            <a:endParaRPr lang="en-GB"/>
          </a:p>
        </p:txBody>
      </p:sp>
    </p:spTree>
    <p:extLst>
      <p:ext uri="{BB962C8B-B14F-4D97-AF65-F5344CB8AC3E}">
        <p14:creationId xmlns:p14="http://schemas.microsoft.com/office/powerpoint/2010/main" val="33673557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55534E-2DAF-4CD8-A854-16CC1A687497}" type="slidenum">
              <a:rPr lang="en-GB" smtClean="0"/>
              <a:t>45</a:t>
            </a:fld>
            <a:endParaRPr lang="en-GB"/>
          </a:p>
        </p:txBody>
      </p:sp>
    </p:spTree>
    <p:extLst>
      <p:ext uri="{BB962C8B-B14F-4D97-AF65-F5344CB8AC3E}">
        <p14:creationId xmlns:p14="http://schemas.microsoft.com/office/powerpoint/2010/main" val="2731990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natural question was: could we detect this kind of problem before it disrupted the live network?</a:t>
            </a:r>
          </a:p>
          <a:p>
            <a:r>
              <a:rPr lang="en-US" dirty="0"/>
              <a:t>The idea shown here is to run testing alongside production. Take the current system state, code and configuration, and explore what could happen in an isolated environment while the live system continues operating.</a:t>
            </a:r>
          </a:p>
          <a:p>
            <a:r>
              <a:rPr lang="en-US" dirty="0"/>
              <a:t>Notice the emphasis on current state. We are not just testing some generic router in a generic network. We want the test to reflect the system we actually have.</a:t>
            </a:r>
          </a:p>
        </p:txBody>
      </p:sp>
      <p:sp>
        <p:nvSpPr>
          <p:cNvPr id="4" name="Slide Number Placeholder 3"/>
          <p:cNvSpPr>
            <a:spLocks noGrp="1"/>
          </p:cNvSpPr>
          <p:nvPr>
            <p:ph type="sldNum" sz="quarter" idx="10"/>
          </p:nvPr>
        </p:nvSpPr>
        <p:spPr/>
        <p:txBody>
          <a:bodyPr/>
          <a:lstStyle/>
          <a:p>
            <a:fld id="{C53B8C81-303D-4F32-B87F-BA411D59F554}" type="slidenum">
              <a:rPr lang="en-US" smtClean="0"/>
              <a:t>46</a:t>
            </a:fld>
            <a:endParaRPr lang="en-US"/>
          </a:p>
        </p:txBody>
      </p:sp>
    </p:spTree>
    <p:extLst>
      <p:ext uri="{BB962C8B-B14F-4D97-AF65-F5344CB8AC3E}">
        <p14:creationId xmlns:p14="http://schemas.microsoft.com/office/powerpoint/2010/main" val="371455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DiCE</a:t>
            </a:r>
            <a:r>
              <a:rPr lang="en-US" dirty="0"/>
              <a:t>, presented at USENIX ATC in 2011, gives a concrete example of this approach.</a:t>
            </a:r>
          </a:p>
          <a:p>
            <a:r>
              <a:rPr lang="en-US" dirty="0"/>
              <a:t>First, create an isolated snapshot of a BGP </a:t>
            </a:r>
            <a:r>
              <a:rPr lang="en-US" dirty="0" err="1"/>
              <a:t>neighbourhood</a:t>
            </a:r>
            <a:r>
              <a:rPr lang="en-US" dirty="0"/>
              <a:t>. Then subject the router's BGP process to inputs that exercise different actions. For each input, check whether the snapshot misbehaves.</a:t>
            </a:r>
          </a:p>
          <a:p>
            <a:r>
              <a:rPr lang="en-US" dirty="0"/>
              <a:t>The central idea is systematic exploration. Instead of waiting for the right failure to arrive, we actively look for </a:t>
            </a:r>
            <a:r>
              <a:rPr lang="en-US" dirty="0" err="1"/>
              <a:t>behaviours</a:t>
            </a:r>
            <a:r>
              <a:rPr lang="en-US" dirty="0"/>
              <a:t> that violate our expectations.</a:t>
            </a:r>
          </a:p>
          <a:p>
            <a:r>
              <a:rPr lang="en-US" dirty="0"/>
              <a:t>That gives us a useful principle for agents today: create a place where they can investigate possible failures and test hypotheses, where the test environment supplies concrete evidence about what actually happens.</a:t>
            </a:r>
          </a:p>
          <a:p>
            <a:endParaRPr lang="en-US" dirty="0"/>
          </a:p>
          <a:p>
            <a:endParaRPr lang="en-US" dirty="0"/>
          </a:p>
        </p:txBody>
      </p:sp>
      <p:sp>
        <p:nvSpPr>
          <p:cNvPr id="4" name="Slide Number Placeholder 3"/>
          <p:cNvSpPr>
            <a:spLocks noGrp="1"/>
          </p:cNvSpPr>
          <p:nvPr>
            <p:ph type="sldNum" sz="quarter" idx="10"/>
          </p:nvPr>
        </p:nvSpPr>
        <p:spPr/>
        <p:txBody>
          <a:bodyPr/>
          <a:lstStyle/>
          <a:p>
            <a:fld id="{FB55534E-2DAF-4CD8-A854-16CC1A687497}" type="slidenum">
              <a:rPr lang="en-GB" smtClean="0"/>
              <a:t>47</a:t>
            </a:fld>
            <a:endParaRPr lang="en-GB"/>
          </a:p>
        </p:txBody>
      </p:sp>
    </p:spTree>
    <p:extLst>
      <p:ext uri="{BB962C8B-B14F-4D97-AF65-F5344CB8AC3E}">
        <p14:creationId xmlns:p14="http://schemas.microsoft.com/office/powerpoint/2010/main" val="505916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3B8C81-303D-4F32-B87F-BA411D59F554}" type="slidenum">
              <a:rPr lang="en-US" smtClean="0"/>
              <a:t>48</a:t>
            </a:fld>
            <a:endParaRPr lang="en-US"/>
          </a:p>
        </p:txBody>
      </p:sp>
    </p:spTree>
    <p:extLst>
      <p:ext uri="{BB962C8B-B14F-4D97-AF65-F5344CB8AC3E}">
        <p14:creationId xmlns:p14="http://schemas.microsoft.com/office/powerpoint/2010/main" val="28431690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8ABA2355-C87E-C242-92E7-72B8F5494399}" type="slidenum">
              <a:rPr lang="en-IT" smtClean="0"/>
              <a:t>50</a:t>
            </a:fld>
            <a:endParaRPr lang="en-IT"/>
          </a:p>
        </p:txBody>
      </p:sp>
    </p:spTree>
    <p:extLst>
      <p:ext uri="{BB962C8B-B14F-4D97-AF65-F5344CB8AC3E}">
        <p14:creationId xmlns:p14="http://schemas.microsoft.com/office/powerpoint/2010/main" val="4680211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06622-4AFF-8B27-67F4-7D617244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E202A-5613-6F37-246B-5A1AA55831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015B96-E5B8-0555-F281-45CA7A4BDB71}"/>
              </a:ext>
            </a:extLst>
          </p:cNvPr>
          <p:cNvSpPr>
            <a:spLocks noGrp="1"/>
          </p:cNvSpPr>
          <p:nvPr>
            <p:ph type="body" idx="1"/>
          </p:nvPr>
        </p:nvSpPr>
        <p:spPr/>
        <p:txBody>
          <a:bodyPr/>
          <a:lstStyle/>
          <a:p>
            <a:r>
              <a:rPr lang="en-US" dirty="0"/>
              <a:t>Can build something more on top of “no fault injected” -&gt; like enlarge the space and make clear it’s a large exploration space. Eventually the stable version of our benchmark emerged by several back and forth iterations where the troubleshooting agent and a judge worked together. </a:t>
            </a:r>
          </a:p>
        </p:txBody>
      </p:sp>
      <p:sp>
        <p:nvSpPr>
          <p:cNvPr id="4" name="Slide Number Placeholder 3">
            <a:extLst>
              <a:ext uri="{FF2B5EF4-FFF2-40B4-BE49-F238E27FC236}">
                <a16:creationId xmlns:a16="http://schemas.microsoft.com/office/drawing/2014/main" id="{C9B646A7-B9C3-D3F1-4AE8-47F364A7AA1C}"/>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918880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need to highlight this doesn’t capture regressions. Might also need some introduction about currently we exclude mitigation.</a:t>
            </a:r>
          </a:p>
        </p:txBody>
      </p:sp>
      <p:sp>
        <p:nvSpPr>
          <p:cNvPr id="4" name="Slide Number Placeholder 3"/>
          <p:cNvSpPr>
            <a:spLocks noGrp="1"/>
          </p:cNvSpPr>
          <p:nvPr>
            <p:ph type="sldNum" sz="quarter" idx="5"/>
          </p:nvPr>
        </p:nvSpPr>
        <p:spPr/>
        <p:txBody>
          <a:bodyPr/>
          <a:lstStyle/>
          <a:p>
            <a:fld id="{8ABA2355-C87E-C242-92E7-72B8F5494399}" type="slidenum">
              <a:rPr lang="en-IT" smtClean="0"/>
              <a:t>52</a:t>
            </a:fld>
            <a:endParaRPr lang="en-IT"/>
          </a:p>
        </p:txBody>
      </p:sp>
    </p:spTree>
    <p:extLst>
      <p:ext uri="{BB962C8B-B14F-4D97-AF65-F5344CB8AC3E}">
        <p14:creationId xmlns:p14="http://schemas.microsoft.com/office/powerpoint/2010/main" val="8656916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T" dirty="0"/>
              <a:t>You might be tempted to stop at the accuracy numbers ,BUT</a:t>
            </a:r>
          </a:p>
          <a:p>
            <a:r>
              <a:rPr lang="en-IT" dirty="0"/>
              <a:t>need to add some story-telling about networking-specific issues that may arise not intially accounted for. e.g., a failure injection method inadvertendly produce a second failure; the agent gets it right but the benchmark not!</a:t>
            </a:r>
          </a:p>
        </p:txBody>
      </p:sp>
      <p:sp>
        <p:nvSpPr>
          <p:cNvPr id="4" name="Slide Number Placeholder 3"/>
          <p:cNvSpPr>
            <a:spLocks noGrp="1"/>
          </p:cNvSpPr>
          <p:nvPr>
            <p:ph type="sldNum" sz="quarter" idx="5"/>
          </p:nvPr>
        </p:nvSpPr>
        <p:spPr/>
        <p:txBody>
          <a:bodyPr/>
          <a:lstStyle/>
          <a:p>
            <a:fld id="{8ABA2355-C87E-C242-92E7-72B8F5494399}" type="slidenum">
              <a:rPr lang="en-IT" smtClean="0"/>
              <a:t>54</a:t>
            </a:fld>
            <a:endParaRPr lang="en-IT"/>
          </a:p>
        </p:txBody>
      </p:sp>
    </p:spTree>
    <p:extLst>
      <p:ext uri="{BB962C8B-B14F-4D97-AF65-F5344CB8AC3E}">
        <p14:creationId xmlns:p14="http://schemas.microsoft.com/office/powerpoint/2010/main" val="2635300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C2A3D-4B88-2F47-B4E6-2291D0370E4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T"/>
          </a:p>
        </p:txBody>
      </p:sp>
      <p:sp>
        <p:nvSpPr>
          <p:cNvPr id="3" name="Subtitle 2">
            <a:extLst>
              <a:ext uri="{FF2B5EF4-FFF2-40B4-BE49-F238E27FC236}">
                <a16:creationId xmlns:a16="http://schemas.microsoft.com/office/drawing/2014/main" id="{C9FC3077-5BC8-3F37-C255-D148C9896F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T"/>
          </a:p>
        </p:txBody>
      </p:sp>
      <p:sp>
        <p:nvSpPr>
          <p:cNvPr id="4" name="Date Placeholder 3">
            <a:extLst>
              <a:ext uri="{FF2B5EF4-FFF2-40B4-BE49-F238E27FC236}">
                <a16:creationId xmlns:a16="http://schemas.microsoft.com/office/drawing/2014/main" id="{97FAF42C-E64C-A164-C61E-E12D6C0DA3B2}"/>
              </a:ext>
            </a:extLst>
          </p:cNvPr>
          <p:cNvSpPr>
            <a:spLocks noGrp="1"/>
          </p:cNvSpPr>
          <p:nvPr>
            <p:ph type="dt" sz="half" idx="10"/>
          </p:nvPr>
        </p:nvSpPr>
        <p:spPr/>
        <p:txBody>
          <a:bodyPr/>
          <a:lstStyle/>
          <a:p>
            <a:fld id="{3551F9DF-2C0C-E94D-8ADF-EE393FA03C50}" type="datetime1">
              <a:rPr lang="it-IT" smtClean="0"/>
              <a:t>14/09/26</a:t>
            </a:fld>
            <a:endParaRPr lang="en-US"/>
          </a:p>
        </p:txBody>
      </p:sp>
      <p:sp>
        <p:nvSpPr>
          <p:cNvPr id="5" name="Footer Placeholder 4">
            <a:extLst>
              <a:ext uri="{FF2B5EF4-FFF2-40B4-BE49-F238E27FC236}">
                <a16:creationId xmlns:a16="http://schemas.microsoft.com/office/drawing/2014/main" id="{64FFA47E-ECEA-9474-04FE-AE985BEF09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981F7D-C99F-8AB7-B722-260A6639A5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34755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8802-775E-9DA8-77DE-8BD3FDE878C9}"/>
              </a:ext>
            </a:extLst>
          </p:cNvPr>
          <p:cNvSpPr>
            <a:spLocks noGrp="1"/>
          </p:cNvSpPr>
          <p:nvPr>
            <p:ph type="title"/>
          </p:nvPr>
        </p:nvSpPr>
        <p:spPr/>
        <p:txBody>
          <a:bodyPr/>
          <a:lstStyle/>
          <a:p>
            <a:r>
              <a:rPr lang="en-GB"/>
              <a:t>Click to edit Master title style</a:t>
            </a:r>
            <a:endParaRPr lang="en-IT"/>
          </a:p>
        </p:txBody>
      </p:sp>
      <p:sp>
        <p:nvSpPr>
          <p:cNvPr id="3" name="Content Placeholder 2">
            <a:extLst>
              <a:ext uri="{FF2B5EF4-FFF2-40B4-BE49-F238E27FC236}">
                <a16:creationId xmlns:a16="http://schemas.microsoft.com/office/drawing/2014/main" id="{DA452F3F-239A-4693-0640-6ED2369F26F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3394AA6E-75AA-CBA1-AC7F-22948D8347F6}"/>
              </a:ext>
            </a:extLst>
          </p:cNvPr>
          <p:cNvSpPr>
            <a:spLocks noGrp="1"/>
          </p:cNvSpPr>
          <p:nvPr>
            <p:ph type="dt" sz="half" idx="10"/>
          </p:nvPr>
        </p:nvSpPr>
        <p:spPr/>
        <p:txBody>
          <a:bodyPr/>
          <a:lstStyle/>
          <a:p>
            <a:fld id="{8B4AADC4-6684-3143-ACBA-385C3849A6E6}" type="datetime1">
              <a:rPr lang="it-IT" smtClean="0"/>
              <a:t>14/09/26</a:t>
            </a:fld>
            <a:endParaRPr lang="en-US"/>
          </a:p>
        </p:txBody>
      </p:sp>
      <p:sp>
        <p:nvSpPr>
          <p:cNvPr id="5" name="Footer Placeholder 4">
            <a:extLst>
              <a:ext uri="{FF2B5EF4-FFF2-40B4-BE49-F238E27FC236}">
                <a16:creationId xmlns:a16="http://schemas.microsoft.com/office/drawing/2014/main" id="{94DF8C7B-601B-ACDD-2E4F-30D282BA5C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3D4245-1238-15A7-EE12-A8ED26BFE49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53966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B504-513A-5A39-FAF3-AECD9A997A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IT"/>
          </a:p>
        </p:txBody>
      </p:sp>
      <p:sp>
        <p:nvSpPr>
          <p:cNvPr id="3" name="Text Placeholder 2">
            <a:extLst>
              <a:ext uri="{FF2B5EF4-FFF2-40B4-BE49-F238E27FC236}">
                <a16:creationId xmlns:a16="http://schemas.microsoft.com/office/drawing/2014/main" id="{E482CF42-4678-9DD5-6C8B-97E1A3C7BE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3743C47-E566-4673-A4FB-F5661CDF0D51}"/>
              </a:ext>
            </a:extLst>
          </p:cNvPr>
          <p:cNvSpPr>
            <a:spLocks noGrp="1"/>
          </p:cNvSpPr>
          <p:nvPr>
            <p:ph type="dt" sz="half" idx="10"/>
          </p:nvPr>
        </p:nvSpPr>
        <p:spPr/>
        <p:txBody>
          <a:bodyPr/>
          <a:lstStyle/>
          <a:p>
            <a:fld id="{CD15B409-059F-8E48-A7D5-58107DAE6AE4}" type="datetime1">
              <a:rPr lang="it-IT" smtClean="0"/>
              <a:t>14/09/26</a:t>
            </a:fld>
            <a:endParaRPr lang="en-US"/>
          </a:p>
        </p:txBody>
      </p:sp>
      <p:sp>
        <p:nvSpPr>
          <p:cNvPr id="5" name="Footer Placeholder 4">
            <a:extLst>
              <a:ext uri="{FF2B5EF4-FFF2-40B4-BE49-F238E27FC236}">
                <a16:creationId xmlns:a16="http://schemas.microsoft.com/office/drawing/2014/main" id="{D1863418-3A70-E4C2-AB28-14653A7199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D6A125-80CA-13EF-DE71-83FD4B12A52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06244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0EBF-FC56-2070-E55F-39534287037D}"/>
              </a:ext>
            </a:extLst>
          </p:cNvPr>
          <p:cNvSpPr>
            <a:spLocks noGrp="1"/>
          </p:cNvSpPr>
          <p:nvPr>
            <p:ph type="title"/>
          </p:nvPr>
        </p:nvSpPr>
        <p:spPr/>
        <p:txBody>
          <a:bodyPr/>
          <a:lstStyle/>
          <a:p>
            <a:r>
              <a:rPr lang="en-GB"/>
              <a:t>Click to edit Master title style</a:t>
            </a:r>
            <a:endParaRPr lang="en-IT"/>
          </a:p>
        </p:txBody>
      </p:sp>
      <p:sp>
        <p:nvSpPr>
          <p:cNvPr id="3" name="Content Placeholder 2">
            <a:extLst>
              <a:ext uri="{FF2B5EF4-FFF2-40B4-BE49-F238E27FC236}">
                <a16:creationId xmlns:a16="http://schemas.microsoft.com/office/drawing/2014/main" id="{13ACB804-9135-C6F5-73EF-0DB1530948F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Content Placeholder 3">
            <a:extLst>
              <a:ext uri="{FF2B5EF4-FFF2-40B4-BE49-F238E27FC236}">
                <a16:creationId xmlns:a16="http://schemas.microsoft.com/office/drawing/2014/main" id="{B7F20AB9-04BD-38DB-5607-6A8871568CF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5" name="Date Placeholder 4">
            <a:extLst>
              <a:ext uri="{FF2B5EF4-FFF2-40B4-BE49-F238E27FC236}">
                <a16:creationId xmlns:a16="http://schemas.microsoft.com/office/drawing/2014/main" id="{2ECE851A-7325-9756-69A7-B6C0B79E487F}"/>
              </a:ext>
            </a:extLst>
          </p:cNvPr>
          <p:cNvSpPr>
            <a:spLocks noGrp="1"/>
          </p:cNvSpPr>
          <p:nvPr>
            <p:ph type="dt" sz="half" idx="10"/>
          </p:nvPr>
        </p:nvSpPr>
        <p:spPr/>
        <p:txBody>
          <a:bodyPr/>
          <a:lstStyle/>
          <a:p>
            <a:fld id="{DE00871B-E0E7-2C45-A629-C042415A87E2}" type="datetime1">
              <a:rPr lang="it-IT" smtClean="0"/>
              <a:t>14/09/26</a:t>
            </a:fld>
            <a:endParaRPr lang="en-US"/>
          </a:p>
        </p:txBody>
      </p:sp>
      <p:sp>
        <p:nvSpPr>
          <p:cNvPr id="6" name="Footer Placeholder 5">
            <a:extLst>
              <a:ext uri="{FF2B5EF4-FFF2-40B4-BE49-F238E27FC236}">
                <a16:creationId xmlns:a16="http://schemas.microsoft.com/office/drawing/2014/main" id="{FC4C28C2-DBD1-108E-44E6-1034D3700C4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6653DC-B3C1-67B9-AFBF-229BE4F35B5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910046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756A-692B-A298-5D44-DF1F70AD0D4F}"/>
              </a:ext>
            </a:extLst>
          </p:cNvPr>
          <p:cNvSpPr>
            <a:spLocks noGrp="1"/>
          </p:cNvSpPr>
          <p:nvPr>
            <p:ph type="title"/>
          </p:nvPr>
        </p:nvSpPr>
        <p:spPr>
          <a:xfrm>
            <a:off x="839788" y="365125"/>
            <a:ext cx="10515600" cy="1325563"/>
          </a:xfrm>
        </p:spPr>
        <p:txBody>
          <a:bodyPr/>
          <a:lstStyle/>
          <a:p>
            <a:r>
              <a:rPr lang="en-GB"/>
              <a:t>Click to edit Master title style</a:t>
            </a:r>
            <a:endParaRPr lang="en-IT"/>
          </a:p>
        </p:txBody>
      </p:sp>
      <p:sp>
        <p:nvSpPr>
          <p:cNvPr id="3" name="Text Placeholder 2">
            <a:extLst>
              <a:ext uri="{FF2B5EF4-FFF2-40B4-BE49-F238E27FC236}">
                <a16:creationId xmlns:a16="http://schemas.microsoft.com/office/drawing/2014/main" id="{B0214CD8-014C-9C3D-DD50-F4A91E18A3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519D7B-5392-4DAC-32F6-89333AC9C92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5" name="Text Placeholder 4">
            <a:extLst>
              <a:ext uri="{FF2B5EF4-FFF2-40B4-BE49-F238E27FC236}">
                <a16:creationId xmlns:a16="http://schemas.microsoft.com/office/drawing/2014/main" id="{7CEDA4C3-894B-D093-BE25-0A56C36459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7C6C591-68EF-6CB8-31F9-AEE245A7825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7" name="Date Placeholder 6">
            <a:extLst>
              <a:ext uri="{FF2B5EF4-FFF2-40B4-BE49-F238E27FC236}">
                <a16:creationId xmlns:a16="http://schemas.microsoft.com/office/drawing/2014/main" id="{B52D5ECC-5C83-826F-ADC4-E92C84330D84}"/>
              </a:ext>
            </a:extLst>
          </p:cNvPr>
          <p:cNvSpPr>
            <a:spLocks noGrp="1"/>
          </p:cNvSpPr>
          <p:nvPr>
            <p:ph type="dt" sz="half" idx="10"/>
          </p:nvPr>
        </p:nvSpPr>
        <p:spPr/>
        <p:txBody>
          <a:bodyPr/>
          <a:lstStyle/>
          <a:p>
            <a:fld id="{19FC0D2B-F774-5F42-B0D2-B27C6A5DA258}" type="datetime1">
              <a:rPr lang="it-IT" smtClean="0"/>
              <a:t>14/09/26</a:t>
            </a:fld>
            <a:endParaRPr lang="en-US"/>
          </a:p>
        </p:txBody>
      </p:sp>
      <p:sp>
        <p:nvSpPr>
          <p:cNvPr id="8" name="Footer Placeholder 7">
            <a:extLst>
              <a:ext uri="{FF2B5EF4-FFF2-40B4-BE49-F238E27FC236}">
                <a16:creationId xmlns:a16="http://schemas.microsoft.com/office/drawing/2014/main" id="{73EBF762-5225-6B71-489B-749ED08AE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D6F2922-0627-CCFD-7C01-0EF3693E016D}"/>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44198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9A76-A3A5-A8DF-16F6-31D9433A03E0}"/>
              </a:ext>
            </a:extLst>
          </p:cNvPr>
          <p:cNvSpPr>
            <a:spLocks noGrp="1"/>
          </p:cNvSpPr>
          <p:nvPr>
            <p:ph type="title"/>
          </p:nvPr>
        </p:nvSpPr>
        <p:spPr/>
        <p:txBody>
          <a:bodyPr/>
          <a:lstStyle/>
          <a:p>
            <a:r>
              <a:rPr lang="en-GB"/>
              <a:t>Click to edit Master title style</a:t>
            </a:r>
            <a:endParaRPr lang="en-IT"/>
          </a:p>
        </p:txBody>
      </p:sp>
      <p:sp>
        <p:nvSpPr>
          <p:cNvPr id="3" name="Date Placeholder 2">
            <a:extLst>
              <a:ext uri="{FF2B5EF4-FFF2-40B4-BE49-F238E27FC236}">
                <a16:creationId xmlns:a16="http://schemas.microsoft.com/office/drawing/2014/main" id="{29C7DE1C-E910-13A8-0610-4CC076D56514}"/>
              </a:ext>
            </a:extLst>
          </p:cNvPr>
          <p:cNvSpPr>
            <a:spLocks noGrp="1"/>
          </p:cNvSpPr>
          <p:nvPr>
            <p:ph type="dt" sz="half" idx="10"/>
          </p:nvPr>
        </p:nvSpPr>
        <p:spPr/>
        <p:txBody>
          <a:bodyPr/>
          <a:lstStyle/>
          <a:p>
            <a:fld id="{C2B91D35-5D25-FD49-A5FE-F3E630F37203}" type="datetime1">
              <a:rPr lang="it-IT" smtClean="0"/>
              <a:t>14/09/26</a:t>
            </a:fld>
            <a:endParaRPr lang="en-US"/>
          </a:p>
        </p:txBody>
      </p:sp>
      <p:sp>
        <p:nvSpPr>
          <p:cNvPr id="4" name="Footer Placeholder 3">
            <a:extLst>
              <a:ext uri="{FF2B5EF4-FFF2-40B4-BE49-F238E27FC236}">
                <a16:creationId xmlns:a16="http://schemas.microsoft.com/office/drawing/2014/main" id="{F681FF03-DDFF-82F1-5107-9316BC8B036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4851CF8-B880-656C-9764-C8F5CA601FC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694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0014DB-4A9D-DCCD-DDD9-3C9D33243E43}"/>
              </a:ext>
            </a:extLst>
          </p:cNvPr>
          <p:cNvSpPr>
            <a:spLocks noGrp="1"/>
          </p:cNvSpPr>
          <p:nvPr>
            <p:ph type="dt" sz="half" idx="10"/>
          </p:nvPr>
        </p:nvSpPr>
        <p:spPr/>
        <p:txBody>
          <a:bodyPr/>
          <a:lstStyle/>
          <a:p>
            <a:fld id="{C7A2D487-0E00-0547-96DE-74C1B6F2E50A}" type="datetime1">
              <a:rPr lang="it-IT" smtClean="0"/>
              <a:t>14/09/26</a:t>
            </a:fld>
            <a:endParaRPr lang="en-US"/>
          </a:p>
        </p:txBody>
      </p:sp>
      <p:sp>
        <p:nvSpPr>
          <p:cNvPr id="3" name="Footer Placeholder 2">
            <a:extLst>
              <a:ext uri="{FF2B5EF4-FFF2-40B4-BE49-F238E27FC236}">
                <a16:creationId xmlns:a16="http://schemas.microsoft.com/office/drawing/2014/main" id="{C1EACD78-B5D9-1E32-644D-0879531AEBA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ECC9CBA-81ED-2B7E-668F-44EEF67AD836}"/>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62757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F29A1-919F-4120-BBCA-8C22740DCA2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T"/>
          </a:p>
        </p:txBody>
      </p:sp>
      <p:sp>
        <p:nvSpPr>
          <p:cNvPr id="3" name="Content Placeholder 2">
            <a:extLst>
              <a:ext uri="{FF2B5EF4-FFF2-40B4-BE49-F238E27FC236}">
                <a16:creationId xmlns:a16="http://schemas.microsoft.com/office/drawing/2014/main" id="{14CB529F-3587-7B36-3C2C-AEC44EB37B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Text Placeholder 3">
            <a:extLst>
              <a:ext uri="{FF2B5EF4-FFF2-40B4-BE49-F238E27FC236}">
                <a16:creationId xmlns:a16="http://schemas.microsoft.com/office/drawing/2014/main" id="{B8AFE982-3DA5-DCB8-1F6E-195E78C0F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6941A27-2AC8-942E-0C8D-01FEBD9B0ECA}"/>
              </a:ext>
            </a:extLst>
          </p:cNvPr>
          <p:cNvSpPr>
            <a:spLocks noGrp="1"/>
          </p:cNvSpPr>
          <p:nvPr>
            <p:ph type="dt" sz="half" idx="10"/>
          </p:nvPr>
        </p:nvSpPr>
        <p:spPr/>
        <p:txBody>
          <a:bodyPr/>
          <a:lstStyle/>
          <a:p>
            <a:fld id="{C788F6CA-60D3-354B-B78A-6EE62DE57420}" type="datetime1">
              <a:rPr lang="it-IT" smtClean="0"/>
              <a:t>14/09/26</a:t>
            </a:fld>
            <a:endParaRPr lang="en-US"/>
          </a:p>
        </p:txBody>
      </p:sp>
      <p:sp>
        <p:nvSpPr>
          <p:cNvPr id="6" name="Footer Placeholder 5">
            <a:extLst>
              <a:ext uri="{FF2B5EF4-FFF2-40B4-BE49-F238E27FC236}">
                <a16:creationId xmlns:a16="http://schemas.microsoft.com/office/drawing/2014/main" id="{C2B41A20-DAA3-7C9E-8338-A1BF1239C4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9C9DE3B-8FE6-073B-4A57-464A238BE29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65130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D15E8-BCC8-6828-8DE4-1D0E6D7EED7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T"/>
          </a:p>
        </p:txBody>
      </p:sp>
      <p:sp>
        <p:nvSpPr>
          <p:cNvPr id="3" name="Picture Placeholder 2">
            <a:extLst>
              <a:ext uri="{FF2B5EF4-FFF2-40B4-BE49-F238E27FC236}">
                <a16:creationId xmlns:a16="http://schemas.microsoft.com/office/drawing/2014/main" id="{D4B74480-5B65-0E36-C084-72C39C7644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T"/>
          </a:p>
        </p:txBody>
      </p:sp>
      <p:sp>
        <p:nvSpPr>
          <p:cNvPr id="4" name="Text Placeholder 3">
            <a:extLst>
              <a:ext uri="{FF2B5EF4-FFF2-40B4-BE49-F238E27FC236}">
                <a16:creationId xmlns:a16="http://schemas.microsoft.com/office/drawing/2014/main" id="{FAD4FAD9-BE91-B1EE-79C8-F68EA25AF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84512BE-9FC4-0E8C-B583-601988257616}"/>
              </a:ext>
            </a:extLst>
          </p:cNvPr>
          <p:cNvSpPr>
            <a:spLocks noGrp="1"/>
          </p:cNvSpPr>
          <p:nvPr>
            <p:ph type="dt" sz="half" idx="10"/>
          </p:nvPr>
        </p:nvSpPr>
        <p:spPr/>
        <p:txBody>
          <a:bodyPr/>
          <a:lstStyle/>
          <a:p>
            <a:fld id="{261B78EB-5413-AD4C-BF28-49344511EF35}" type="datetime1">
              <a:rPr lang="it-IT" smtClean="0"/>
              <a:t>14/09/26</a:t>
            </a:fld>
            <a:endParaRPr lang="en-US"/>
          </a:p>
        </p:txBody>
      </p:sp>
      <p:sp>
        <p:nvSpPr>
          <p:cNvPr id="6" name="Footer Placeholder 5">
            <a:extLst>
              <a:ext uri="{FF2B5EF4-FFF2-40B4-BE49-F238E27FC236}">
                <a16:creationId xmlns:a16="http://schemas.microsoft.com/office/drawing/2014/main" id="{FDD407E7-0B05-00CE-8B28-7F24CE69BE7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62F0EA-4A8A-63D3-9D8A-BDC8EAFD76C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21414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B250-545F-9064-B06C-EA62BBBF2E93}"/>
              </a:ext>
            </a:extLst>
          </p:cNvPr>
          <p:cNvSpPr>
            <a:spLocks noGrp="1"/>
          </p:cNvSpPr>
          <p:nvPr>
            <p:ph type="title"/>
          </p:nvPr>
        </p:nvSpPr>
        <p:spPr/>
        <p:txBody>
          <a:bodyPr/>
          <a:lstStyle/>
          <a:p>
            <a:r>
              <a:rPr lang="en-GB"/>
              <a:t>Click to edit Master title style</a:t>
            </a:r>
            <a:endParaRPr lang="en-IT"/>
          </a:p>
        </p:txBody>
      </p:sp>
      <p:sp>
        <p:nvSpPr>
          <p:cNvPr id="3" name="Vertical Text Placeholder 2">
            <a:extLst>
              <a:ext uri="{FF2B5EF4-FFF2-40B4-BE49-F238E27FC236}">
                <a16:creationId xmlns:a16="http://schemas.microsoft.com/office/drawing/2014/main" id="{B17677D8-F13B-30BE-B0DF-C4788B04298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3525D0BC-2636-CCD9-244E-BB6D7EE02023}"/>
              </a:ext>
            </a:extLst>
          </p:cNvPr>
          <p:cNvSpPr>
            <a:spLocks noGrp="1"/>
          </p:cNvSpPr>
          <p:nvPr>
            <p:ph type="dt" sz="half" idx="10"/>
          </p:nvPr>
        </p:nvSpPr>
        <p:spPr/>
        <p:txBody>
          <a:bodyPr/>
          <a:lstStyle/>
          <a:p>
            <a:fld id="{332C1CAE-EF23-9F47-81DE-EC6401F42406}" type="datetime1">
              <a:rPr lang="it-IT" smtClean="0"/>
              <a:t>14/09/26</a:t>
            </a:fld>
            <a:endParaRPr lang="en-US"/>
          </a:p>
        </p:txBody>
      </p:sp>
      <p:sp>
        <p:nvSpPr>
          <p:cNvPr id="5" name="Footer Placeholder 4">
            <a:extLst>
              <a:ext uri="{FF2B5EF4-FFF2-40B4-BE49-F238E27FC236}">
                <a16:creationId xmlns:a16="http://schemas.microsoft.com/office/drawing/2014/main" id="{B68DEB52-5EB4-8BC3-6729-92055F6871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0DB5D0-977D-19F3-4227-9879A8793F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23281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2AD897-5E79-BA80-A01E-369EB1E1937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IT"/>
          </a:p>
        </p:txBody>
      </p:sp>
      <p:sp>
        <p:nvSpPr>
          <p:cNvPr id="3" name="Vertical Text Placeholder 2">
            <a:extLst>
              <a:ext uri="{FF2B5EF4-FFF2-40B4-BE49-F238E27FC236}">
                <a16:creationId xmlns:a16="http://schemas.microsoft.com/office/drawing/2014/main" id="{4E133D43-6B0D-41A0-1136-F3165461776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2176EE0C-557B-3CC9-242C-65E7DF5655F0}"/>
              </a:ext>
            </a:extLst>
          </p:cNvPr>
          <p:cNvSpPr>
            <a:spLocks noGrp="1"/>
          </p:cNvSpPr>
          <p:nvPr>
            <p:ph type="dt" sz="half" idx="10"/>
          </p:nvPr>
        </p:nvSpPr>
        <p:spPr/>
        <p:txBody>
          <a:bodyPr/>
          <a:lstStyle/>
          <a:p>
            <a:fld id="{0E50A114-2EFC-D043-87CD-130A71A8DC84}" type="datetime1">
              <a:rPr lang="it-IT" smtClean="0"/>
              <a:t>14/09/26</a:t>
            </a:fld>
            <a:endParaRPr lang="en-US"/>
          </a:p>
        </p:txBody>
      </p:sp>
      <p:sp>
        <p:nvSpPr>
          <p:cNvPr id="5" name="Footer Placeholder 4">
            <a:extLst>
              <a:ext uri="{FF2B5EF4-FFF2-40B4-BE49-F238E27FC236}">
                <a16:creationId xmlns:a16="http://schemas.microsoft.com/office/drawing/2014/main" id="{DCED8B6D-84A3-C563-AAFE-0FC5699D6D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5C8C11-9A07-2AE4-6F1E-73AB70DCF4E9}"/>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10133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5158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66E078-D511-4D5C-96DB-A0ACD5C12DF6}"/>
              </a:ext>
            </a:extLst>
          </p:cNvPr>
          <p:cNvSpPr>
            <a:spLocks noGrp="1"/>
          </p:cNvSpPr>
          <p:nvPr>
            <p:ph type="title"/>
          </p:nvPr>
        </p:nvSpPr>
        <p:spPr>
          <a:xfrm>
            <a:off x="603451" y="334645"/>
            <a:ext cx="10515600" cy="752475"/>
          </a:xfrm>
        </p:spPr>
        <p:txBody>
          <a:bodyPr/>
          <a:lstStyle>
            <a:lvl1pPr>
              <a:defRPr kumimoji="0" lang="zh-CN" altLang="en-US" sz="3200" b="1" i="0" u="none" strike="noStrike" kern="1200" cap="none" spc="0" normalizeH="0" baseline="0">
                <a:ln>
                  <a:noFill/>
                </a:ln>
                <a:solidFill>
                  <a:schemeClr val="accent1"/>
                </a:solidFill>
                <a:effectLst/>
                <a:uLnTx/>
                <a:uFillTx/>
                <a:latin typeface="+mn-ea"/>
                <a:ea typeface="+mn-ea"/>
                <a:cs typeface="+mn-cs"/>
              </a:defRPr>
            </a:lvl1pPr>
          </a:lstStyle>
          <a:p>
            <a:r>
              <a:rPr lang="zh-CN" altLang="en-US" dirty="0"/>
              <a:t>单击此处编辑母版标题样式</a:t>
            </a:r>
          </a:p>
        </p:txBody>
      </p:sp>
      <p:sp>
        <p:nvSpPr>
          <p:cNvPr id="3" name="日期占位符 2">
            <a:extLst>
              <a:ext uri="{FF2B5EF4-FFF2-40B4-BE49-F238E27FC236}">
                <a16:creationId xmlns:a16="http://schemas.microsoft.com/office/drawing/2014/main" id="{F1B883F8-196B-438C-A6DE-B6DAA39C5BDC}"/>
              </a:ext>
            </a:extLst>
          </p:cNvPr>
          <p:cNvSpPr>
            <a:spLocks noGrp="1"/>
          </p:cNvSpPr>
          <p:nvPr>
            <p:ph type="dt" sz="half" idx="10"/>
          </p:nvPr>
        </p:nvSpPr>
        <p:spPr/>
        <p:txBody>
          <a:bodyPr/>
          <a:lstStyle/>
          <a:p>
            <a:fld id="{B48790BE-BF4C-4596-8EDD-179C57303139}" type="datetime1">
              <a:rPr lang="zh-CN" altLang="en-US" smtClean="0"/>
              <a:t>2026/9/14</a:t>
            </a:fld>
            <a:endParaRPr lang="zh-CN" altLang="en-US"/>
          </a:p>
        </p:txBody>
      </p:sp>
      <p:sp>
        <p:nvSpPr>
          <p:cNvPr id="4" name="页脚占位符 3">
            <a:extLst>
              <a:ext uri="{FF2B5EF4-FFF2-40B4-BE49-F238E27FC236}">
                <a16:creationId xmlns:a16="http://schemas.microsoft.com/office/drawing/2014/main" id="{CD381B6B-74CE-4958-AD32-B6F0A06C60D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087EE41-86C3-484C-B619-82A3B00D5D95}"/>
              </a:ext>
            </a:extLst>
          </p:cNvPr>
          <p:cNvSpPr>
            <a:spLocks noGrp="1"/>
          </p:cNvSpPr>
          <p:nvPr>
            <p:ph type="sldNum" sz="quarter" idx="12"/>
          </p:nvPr>
        </p:nvSpPr>
        <p:spPr/>
        <p:txBody>
          <a:bodyPr/>
          <a:lstStyle/>
          <a:p>
            <a:fld id="{5073D0C3-C253-43E5-A0B9-0B9E4F84AD42}" type="slidenum">
              <a:rPr lang="zh-CN" altLang="en-US" smtClean="0"/>
              <a:t>‹#›</a:t>
            </a:fld>
            <a:endParaRPr lang="zh-CN" altLang="en-US"/>
          </a:p>
        </p:txBody>
      </p:sp>
      <p:sp>
        <p:nvSpPr>
          <p:cNvPr id="9" name="矩形 8">
            <a:extLst>
              <a:ext uri="{FF2B5EF4-FFF2-40B4-BE49-F238E27FC236}">
                <a16:creationId xmlns:a16="http://schemas.microsoft.com/office/drawing/2014/main" id="{20B4F4AA-0510-4F42-88FC-6AFC822C527E}"/>
              </a:ext>
            </a:extLst>
          </p:cNvPr>
          <p:cNvSpPr/>
          <p:nvPr userDrawn="1"/>
        </p:nvSpPr>
        <p:spPr>
          <a:xfrm>
            <a:off x="658813" y="0"/>
            <a:ext cx="3078998" cy="176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64487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10B0BD-CD4F-5DB5-B7F8-27EAD66E46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T"/>
          </a:p>
        </p:txBody>
      </p:sp>
      <p:sp>
        <p:nvSpPr>
          <p:cNvPr id="3" name="Text Placeholder 2">
            <a:extLst>
              <a:ext uri="{FF2B5EF4-FFF2-40B4-BE49-F238E27FC236}">
                <a16:creationId xmlns:a16="http://schemas.microsoft.com/office/drawing/2014/main" id="{501A3A57-9D97-0120-5CA9-88F3A7B75D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3966B3AB-050C-BE9C-DF77-FDAE6757D7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C8A5A3D-7E2E-9D45-97CB-5C58AF7F1023}" type="datetime1">
              <a:rPr lang="it-IT" smtClean="0"/>
              <a:t>14/09/26</a:t>
            </a:fld>
            <a:endParaRPr lang="en-US"/>
          </a:p>
        </p:txBody>
      </p:sp>
      <p:sp>
        <p:nvSpPr>
          <p:cNvPr id="5" name="Footer Placeholder 4">
            <a:extLst>
              <a:ext uri="{FF2B5EF4-FFF2-40B4-BE49-F238E27FC236}">
                <a16:creationId xmlns:a16="http://schemas.microsoft.com/office/drawing/2014/main" id="{043C19AB-540C-029E-9621-1F786CA9E8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2932416-56E0-2874-17E5-9240D5DDF2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C12960-6E85-460F-B6E3-5B82CB31AF3D}" type="slidenum">
              <a:rPr lang="en-US" smtClean="0"/>
              <a:t>‹#›</a:t>
            </a:fld>
            <a:endParaRPr lang="en-US"/>
          </a:p>
        </p:txBody>
      </p:sp>
    </p:spTree>
    <p:extLst>
      <p:ext uri="{BB962C8B-B14F-4D97-AF65-F5344CB8AC3E}">
        <p14:creationId xmlns:p14="http://schemas.microsoft.com/office/powerpoint/2010/main" val="3247432387"/>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2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1.xml"/><Relationship Id="rId16"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30.png"/><Relationship Id="rId3" Type="http://schemas.openxmlformats.org/officeDocument/2006/relationships/image" Target="../media/image13.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9.png"/><Relationship Id="rId2" Type="http://schemas.openxmlformats.org/officeDocument/2006/relationships/notesSlide" Target="../notesSlides/notesSlide12.xml"/><Relationship Id="rId16" Type="http://schemas.openxmlformats.org/officeDocument/2006/relationships/image" Target="../media/image28.png"/><Relationship Id="rId20"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1.jpe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27.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9.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8.png"/><Relationship Id="rId2" Type="http://schemas.openxmlformats.org/officeDocument/2006/relationships/notesSlide" Target="../notesSlides/notesSlide14.xml"/><Relationship Id="rId16"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3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14.png"/><Relationship Id="rId26" Type="http://schemas.openxmlformats.org/officeDocument/2006/relationships/image" Target="../media/image41.png"/><Relationship Id="rId3" Type="http://schemas.openxmlformats.org/officeDocument/2006/relationships/image" Target="../media/image16.png"/><Relationship Id="rId21" Type="http://schemas.openxmlformats.org/officeDocument/2006/relationships/image" Target="../media/image36.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13.png"/><Relationship Id="rId25" Type="http://schemas.openxmlformats.org/officeDocument/2006/relationships/image" Target="../media/image40.png"/><Relationship Id="rId2" Type="http://schemas.openxmlformats.org/officeDocument/2006/relationships/notesSlide" Target="../notesSlides/notesSlide15.xml"/><Relationship Id="rId16" Type="http://schemas.openxmlformats.org/officeDocument/2006/relationships/image" Target="../media/image30.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39.png"/><Relationship Id="rId5" Type="http://schemas.openxmlformats.org/officeDocument/2006/relationships/image" Target="../media/image18.png"/><Relationship Id="rId15" Type="http://schemas.openxmlformats.org/officeDocument/2006/relationships/image" Target="../media/image29.png"/><Relationship Id="rId23" Type="http://schemas.openxmlformats.org/officeDocument/2006/relationships/image" Target="../media/image38.png"/><Relationship Id="rId28" Type="http://schemas.openxmlformats.org/officeDocument/2006/relationships/image" Target="../media/image43.png"/><Relationship Id="rId10" Type="http://schemas.openxmlformats.org/officeDocument/2006/relationships/image" Target="../media/image23.png"/><Relationship Id="rId19"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8.png"/><Relationship Id="rId22" Type="http://schemas.openxmlformats.org/officeDocument/2006/relationships/image" Target="../media/image37.png"/><Relationship Id="rId27" Type="http://schemas.openxmlformats.org/officeDocument/2006/relationships/image" Target="../media/image42.png"/></Relationships>
</file>

<file path=ppt/slides/_rels/slide21.xml.rels><?xml version="1.0" encoding="UTF-8" standalone="yes"?>
<Relationships xmlns="http://schemas.openxmlformats.org/package/2006/relationships"><Relationship Id="rId13" Type="http://schemas.openxmlformats.org/officeDocument/2006/relationships/image" Target="../media/image26.png"/><Relationship Id="rId18" Type="http://schemas.openxmlformats.org/officeDocument/2006/relationships/image" Target="../media/image14.png"/><Relationship Id="rId26" Type="http://schemas.openxmlformats.org/officeDocument/2006/relationships/image" Target="../media/image46.png"/><Relationship Id="rId21" Type="http://schemas.openxmlformats.org/officeDocument/2006/relationships/image" Target="../media/image37.png"/><Relationship Id="rId34" Type="http://schemas.openxmlformats.org/officeDocument/2006/relationships/image" Target="../media/image42.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13.png"/><Relationship Id="rId25" Type="http://schemas.openxmlformats.org/officeDocument/2006/relationships/image" Target="../media/image45.png"/><Relationship Id="rId33" Type="http://schemas.openxmlformats.org/officeDocument/2006/relationships/image" Target="../media/image41.png"/><Relationship Id="rId38" Type="http://schemas.openxmlformats.org/officeDocument/2006/relationships/image" Target="../media/image35.png"/><Relationship Id="rId2" Type="http://schemas.openxmlformats.org/officeDocument/2006/relationships/notesSlide" Target="../notesSlides/notesSlide16.xml"/><Relationship Id="rId16" Type="http://schemas.openxmlformats.org/officeDocument/2006/relationships/image" Target="../media/image30.png"/><Relationship Id="rId20" Type="http://schemas.openxmlformats.org/officeDocument/2006/relationships/image" Target="../media/image36.png"/><Relationship Id="rId29"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44.png"/><Relationship Id="rId32" Type="http://schemas.openxmlformats.org/officeDocument/2006/relationships/image" Target="../media/image40.png"/><Relationship Id="rId37" Type="http://schemas.openxmlformats.org/officeDocument/2006/relationships/image" Target="../media/image54.png"/><Relationship Id="rId5" Type="http://schemas.openxmlformats.org/officeDocument/2006/relationships/image" Target="../media/image18.png"/><Relationship Id="rId15" Type="http://schemas.openxmlformats.org/officeDocument/2006/relationships/image" Target="../media/image29.png"/><Relationship Id="rId23" Type="http://schemas.openxmlformats.org/officeDocument/2006/relationships/image" Target="../media/image39.png"/><Relationship Id="rId28" Type="http://schemas.openxmlformats.org/officeDocument/2006/relationships/image" Target="../media/image48.png"/><Relationship Id="rId36" Type="http://schemas.openxmlformats.org/officeDocument/2006/relationships/image" Target="../media/image53.png"/><Relationship Id="rId10" Type="http://schemas.openxmlformats.org/officeDocument/2006/relationships/image" Target="../media/image23.png"/><Relationship Id="rId19" Type="http://schemas.openxmlformats.org/officeDocument/2006/relationships/image" Target="../media/image15.png"/><Relationship Id="rId31" Type="http://schemas.openxmlformats.org/officeDocument/2006/relationships/image" Target="../media/image51.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8.png"/><Relationship Id="rId22" Type="http://schemas.openxmlformats.org/officeDocument/2006/relationships/image" Target="../media/image38.png"/><Relationship Id="rId27" Type="http://schemas.openxmlformats.org/officeDocument/2006/relationships/image" Target="../media/image47.png"/><Relationship Id="rId30" Type="http://schemas.openxmlformats.org/officeDocument/2006/relationships/image" Target="../media/image50.png"/><Relationship Id="rId35" Type="http://schemas.openxmlformats.org/officeDocument/2006/relationships/image" Target="../media/image52.png"/><Relationship Id="rId8" Type="http://schemas.openxmlformats.org/officeDocument/2006/relationships/image" Target="../media/image21.png"/><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4.svg"/></Relationships>
</file>

<file path=ppt/slides/_rels/slide2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8.png"/><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8.png"/><Relationship Id="rId4" Type="http://schemas.openxmlformats.org/officeDocument/2006/relationships/image" Target="../media/image34.svg"/></Relationships>
</file>

<file path=ppt/slides/_rels/slide2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8.png"/><Relationship Id="rId4" Type="http://schemas.openxmlformats.org/officeDocument/2006/relationships/image" Target="../media/image34.sv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60.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sands-lab.github.io/nika/leaderboard" TargetMode="External"/><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75.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75.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74.png"/><Relationship Id="rId5" Type="http://schemas.openxmlformats.org/officeDocument/2006/relationships/image" Target="../media/image72.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78.png"/><Relationship Id="rId5" Type="http://schemas.openxmlformats.org/officeDocument/2006/relationships/image" Target="../media/image77.wmf"/><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3.png"/><Relationship Id="rId4" Type="http://schemas.openxmlformats.org/officeDocument/2006/relationships/image" Target="../media/image79.png"/></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0.png"/><Relationship Id="rId4" Type="http://schemas.openxmlformats.org/officeDocument/2006/relationships/image" Target="../media/image7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hyperlink" Target="https://sands-lab.github.io/nika" TargetMode="External"/><Relationship Id="rId3" Type="http://schemas.openxmlformats.org/officeDocument/2006/relationships/slideLayout" Target="../slideLayouts/slideLayout2.xml"/><Relationship Id="rId7" Type="http://schemas.openxmlformats.org/officeDocument/2006/relationships/image" Target="../media/image8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github.com/sands-lab/nika" TargetMode="External"/><Relationship Id="rId5" Type="http://schemas.openxmlformats.org/officeDocument/2006/relationships/image" Target="../media/image81.png"/><Relationship Id="rId10" Type="http://schemas.openxmlformats.org/officeDocument/2006/relationships/image" Target="../media/image84.png"/><Relationship Id="rId4" Type="http://schemas.openxmlformats.org/officeDocument/2006/relationships/notesSlide" Target="../notesSlides/notesSlide38.xml"/><Relationship Id="rId9" Type="http://schemas.openxmlformats.org/officeDocument/2006/relationships/image" Target="../media/image83.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431E7-3F27-B951-B684-6A987D6A0CF6}"/>
            </a:ext>
          </a:extLst>
        </p:cNvPr>
        <p:cNvGrpSpPr/>
        <p:nvPr/>
      </p:nvGrpSpPr>
      <p:grpSpPr>
        <a:xfrm>
          <a:off x="0" y="0"/>
          <a:ext cx="0" cy="0"/>
          <a:chOff x="0" y="0"/>
          <a:chExt cx="0" cy="0"/>
        </a:xfrm>
      </p:grpSpPr>
      <p:pic>
        <p:nvPicPr>
          <p:cNvPr id="8" name="Picture 7" descr="Eiffel Tower Cartoon Vector Art, Icons, and Graphics for Free Download">
            <a:extLst>
              <a:ext uri="{FF2B5EF4-FFF2-40B4-BE49-F238E27FC236}">
                <a16:creationId xmlns:a16="http://schemas.microsoft.com/office/drawing/2014/main" id="{B09ADFC8-C0AB-70B9-8D00-B4913CAB6EF2}"/>
              </a:ext>
            </a:extLst>
          </p:cNvPr>
          <p:cNvPicPr>
            <a:picLocks noChangeAspect="1"/>
          </p:cNvPicPr>
          <p:nvPr/>
        </p:nvPicPr>
        <p:blipFill>
          <a:blip r:embed="rId3"/>
          <a:stretch>
            <a:fillRect/>
          </a:stretch>
        </p:blipFill>
        <p:spPr>
          <a:xfrm>
            <a:off x="7553553" y="3000714"/>
            <a:ext cx="1230854" cy="1230854"/>
          </a:xfrm>
          <a:prstGeom prst="rect">
            <a:avLst/>
          </a:prstGeom>
        </p:spPr>
      </p:pic>
      <p:sp>
        <p:nvSpPr>
          <p:cNvPr id="2" name="Title 1">
            <a:extLst>
              <a:ext uri="{FF2B5EF4-FFF2-40B4-BE49-F238E27FC236}">
                <a16:creationId xmlns:a16="http://schemas.microsoft.com/office/drawing/2014/main" id="{025F01BF-A2B4-E222-E47D-7FFEB9CCD95B}"/>
              </a:ext>
            </a:extLst>
          </p:cNvPr>
          <p:cNvSpPr>
            <a:spLocks noGrp="1"/>
          </p:cNvSpPr>
          <p:nvPr>
            <p:ph type="ctrTitle"/>
          </p:nvPr>
        </p:nvSpPr>
        <p:spPr>
          <a:xfrm>
            <a:off x="486460" y="1339756"/>
            <a:ext cx="11462919" cy="2387600"/>
          </a:xfrm>
        </p:spPr>
        <p:txBody>
          <a:bodyPr>
            <a:noAutofit/>
          </a:bodyPr>
          <a:lstStyle/>
          <a:p>
            <a:r>
              <a:rPr lang="en-GB" sz="4000" dirty="0"/>
              <a:t>Networks Are Hard, Evaluation Shouldn’t Be! </a:t>
            </a:r>
            <a:br>
              <a:rPr lang="en-GB" sz="4000" dirty="0"/>
            </a:br>
            <a:br>
              <a:rPr lang="en-GB" sz="4000" dirty="0"/>
            </a:br>
            <a:r>
              <a:rPr lang="en-GB" sz="4000" b="1" dirty="0"/>
              <a:t>Building an Open Platform to Evaluate AI Agents </a:t>
            </a:r>
            <a:br>
              <a:rPr lang="en-GB" sz="4000" b="1" dirty="0"/>
            </a:br>
            <a:r>
              <a:rPr lang="en-GB" sz="4000" b="1" dirty="0"/>
              <a:t>Beyond the Operator’s         Wall</a:t>
            </a:r>
            <a:endParaRPr lang="en-IT" sz="4400" b="1" dirty="0"/>
          </a:p>
        </p:txBody>
      </p:sp>
      <p:sp>
        <p:nvSpPr>
          <p:cNvPr id="3" name="Subtitle 2">
            <a:extLst>
              <a:ext uri="{FF2B5EF4-FFF2-40B4-BE49-F238E27FC236}">
                <a16:creationId xmlns:a16="http://schemas.microsoft.com/office/drawing/2014/main" id="{2EAFE1C3-E8AB-9896-6ED8-BB02ADC390D0}"/>
              </a:ext>
            </a:extLst>
          </p:cNvPr>
          <p:cNvSpPr>
            <a:spLocks noGrp="1"/>
          </p:cNvSpPr>
          <p:nvPr>
            <p:ph type="subTitle" idx="1"/>
          </p:nvPr>
        </p:nvSpPr>
        <p:spPr>
          <a:xfrm>
            <a:off x="1792824" y="4916538"/>
            <a:ext cx="8874574" cy="507704"/>
          </a:xfrm>
        </p:spPr>
        <p:txBody>
          <a:bodyPr>
            <a:normAutofit/>
          </a:bodyPr>
          <a:lstStyle/>
          <a:p>
            <a:r>
              <a:rPr lang="en-GB" dirty="0">
                <a:solidFill>
                  <a:schemeClr val="bg1">
                    <a:lumMod val="50000"/>
                  </a:schemeClr>
                </a:solidFill>
              </a:rPr>
              <a:t>Alessandro Cornacchia</a:t>
            </a:r>
            <a:endParaRPr lang="en-GB" sz="2800" dirty="0"/>
          </a:p>
        </p:txBody>
      </p:sp>
      <p:grpSp>
        <p:nvGrpSpPr>
          <p:cNvPr id="4" name="Group 3">
            <a:extLst>
              <a:ext uri="{FF2B5EF4-FFF2-40B4-BE49-F238E27FC236}">
                <a16:creationId xmlns:a16="http://schemas.microsoft.com/office/drawing/2014/main" id="{1BD5CC7E-2271-A3D3-189A-4CBB4692C454}"/>
              </a:ext>
            </a:extLst>
          </p:cNvPr>
          <p:cNvGrpSpPr/>
          <p:nvPr/>
        </p:nvGrpSpPr>
        <p:grpSpPr>
          <a:xfrm>
            <a:off x="486460" y="5711216"/>
            <a:ext cx="2378660" cy="680122"/>
            <a:chOff x="4726857" y="5477082"/>
            <a:chExt cx="2081952" cy="618532"/>
          </a:xfrm>
        </p:grpSpPr>
        <p:pic>
          <p:nvPicPr>
            <p:cNvPr id="15" name="Picture 14">
              <a:extLst>
                <a:ext uri="{FF2B5EF4-FFF2-40B4-BE49-F238E27FC236}">
                  <a16:creationId xmlns:a16="http://schemas.microsoft.com/office/drawing/2014/main" id="{67F5CE83-440D-2AB7-4B9B-99A25E23E86C}"/>
                </a:ext>
              </a:extLst>
            </p:cNvPr>
            <p:cNvPicPr>
              <a:picLocks noChangeAspect="1"/>
            </p:cNvPicPr>
            <p:nvPr/>
          </p:nvPicPr>
          <p:blipFill rotWithShape="1">
            <a:blip r:embed="rId4">
              <a:extLst>
                <a:ext uri="{28A0092B-C50C-407E-A947-70E740481C1C}">
                  <a14:useLocalDpi xmlns:a14="http://schemas.microsoft.com/office/drawing/2010/main" val="0"/>
                </a:ext>
              </a:extLst>
            </a:blip>
            <a:srcRect r="68683"/>
            <a:stretch/>
          </p:blipFill>
          <p:spPr>
            <a:xfrm>
              <a:off x="4726857" y="5477082"/>
              <a:ext cx="646771" cy="618532"/>
            </a:xfrm>
            <a:prstGeom prst="rect">
              <a:avLst/>
            </a:prstGeom>
          </p:spPr>
        </p:pic>
        <p:pic>
          <p:nvPicPr>
            <p:cNvPr id="17" name="Picture 2" descr="McLaren Racing - Pushing the boundaries of science on track">
              <a:extLst>
                <a:ext uri="{FF2B5EF4-FFF2-40B4-BE49-F238E27FC236}">
                  <a16:creationId xmlns:a16="http://schemas.microsoft.com/office/drawing/2014/main" id="{24C72765-240A-FE3A-1399-25DA5EE4B057}"/>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l="30303"/>
            <a:stretch/>
          </p:blipFill>
          <p:spPr bwMode="auto">
            <a:xfrm>
              <a:off x="5465453" y="5532496"/>
              <a:ext cx="1343356" cy="507704"/>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Subtitle 2">
            <a:extLst>
              <a:ext uri="{FF2B5EF4-FFF2-40B4-BE49-F238E27FC236}">
                <a16:creationId xmlns:a16="http://schemas.microsoft.com/office/drawing/2014/main" id="{0E31B097-0FFA-970A-0F4D-6023347A97D1}"/>
              </a:ext>
            </a:extLst>
          </p:cNvPr>
          <p:cNvSpPr txBox="1">
            <a:spLocks/>
          </p:cNvSpPr>
          <p:nvPr/>
        </p:nvSpPr>
        <p:spPr>
          <a:xfrm>
            <a:off x="7736433" y="6094264"/>
            <a:ext cx="4474464" cy="50770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000" dirty="0">
                <a:solidFill>
                  <a:schemeClr val="bg1">
                    <a:lumMod val="50000"/>
                  </a:schemeClr>
                </a:solidFill>
              </a:rPr>
              <a:t>Global Connect 2026  |  14-15</a:t>
            </a:r>
            <a:r>
              <a:rPr lang="en-GB" sz="2000" baseline="30000" dirty="0">
                <a:solidFill>
                  <a:schemeClr val="bg1">
                    <a:lumMod val="50000"/>
                  </a:schemeClr>
                </a:solidFill>
              </a:rPr>
              <a:t>th</a:t>
            </a:r>
            <a:r>
              <a:rPr lang="en-GB" sz="2000" dirty="0">
                <a:solidFill>
                  <a:schemeClr val="bg1">
                    <a:lumMod val="50000"/>
                  </a:schemeClr>
                </a:solidFill>
              </a:rPr>
              <a:t> September</a:t>
            </a:r>
            <a:endParaRPr lang="en-GB" dirty="0"/>
          </a:p>
        </p:txBody>
      </p:sp>
    </p:spTree>
    <p:extLst>
      <p:ext uri="{BB962C8B-B14F-4D97-AF65-F5344CB8AC3E}">
        <p14:creationId xmlns:p14="http://schemas.microsoft.com/office/powerpoint/2010/main" val="2437933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FF84-44CE-4005-2304-BB3402D54E67}"/>
              </a:ext>
            </a:extLst>
          </p:cNvPr>
          <p:cNvSpPr>
            <a:spLocks noGrp="1"/>
          </p:cNvSpPr>
          <p:nvPr>
            <p:ph type="title"/>
          </p:nvPr>
        </p:nvSpPr>
        <p:spPr/>
        <p:txBody>
          <a:bodyPr/>
          <a:lstStyle/>
          <a:p>
            <a:r>
              <a:rPr lang="en-GB" dirty="0"/>
              <a:t>Network issues: ever-present and costly</a:t>
            </a:r>
            <a:endParaRPr lang="en-IT" dirty="0"/>
          </a:p>
        </p:txBody>
      </p:sp>
      <p:sp>
        <p:nvSpPr>
          <p:cNvPr id="3" name="Content Placeholder 2">
            <a:extLst>
              <a:ext uri="{FF2B5EF4-FFF2-40B4-BE49-F238E27FC236}">
                <a16:creationId xmlns:a16="http://schemas.microsoft.com/office/drawing/2014/main" id="{41168713-F985-061C-2ACE-9C0A4BB3E51A}"/>
              </a:ext>
            </a:extLst>
          </p:cNvPr>
          <p:cNvSpPr>
            <a:spLocks noGrp="1"/>
          </p:cNvSpPr>
          <p:nvPr>
            <p:ph idx="1"/>
          </p:nvPr>
        </p:nvSpPr>
        <p:spPr>
          <a:xfrm>
            <a:off x="838200" y="1957210"/>
            <a:ext cx="6051211" cy="2467168"/>
          </a:xfrm>
        </p:spPr>
        <p:txBody>
          <a:bodyPr>
            <a:normAutofit/>
          </a:bodyPr>
          <a:lstStyle/>
          <a:p>
            <a:r>
              <a:rPr lang="en-IT" sz="2400" dirty="0"/>
              <a:t>degrade user experience</a:t>
            </a:r>
          </a:p>
          <a:p>
            <a:r>
              <a:rPr lang="en-IT" sz="2400" dirty="0"/>
              <a:t>loss of revenue</a:t>
            </a:r>
          </a:p>
          <a:p>
            <a:r>
              <a:rPr lang="en-IT" sz="2400" dirty="0"/>
              <a:t>significant human-time to recover</a:t>
            </a:r>
          </a:p>
        </p:txBody>
      </p:sp>
      <p:sp>
        <p:nvSpPr>
          <p:cNvPr id="4" name="Slide Number Placeholder 3">
            <a:extLst>
              <a:ext uri="{FF2B5EF4-FFF2-40B4-BE49-F238E27FC236}">
                <a16:creationId xmlns:a16="http://schemas.microsoft.com/office/drawing/2014/main" id="{2E5C45C3-3056-9E84-C781-65D25F680037}"/>
              </a:ext>
            </a:extLst>
          </p:cNvPr>
          <p:cNvSpPr>
            <a:spLocks noGrp="1"/>
          </p:cNvSpPr>
          <p:nvPr>
            <p:ph type="sldNum" sz="quarter" idx="12"/>
          </p:nvPr>
        </p:nvSpPr>
        <p:spPr/>
        <p:txBody>
          <a:bodyPr/>
          <a:lstStyle/>
          <a:p>
            <a:fld id="{70C12960-6E85-460F-B6E3-5B82CB31AF3D}" type="slidenum">
              <a:rPr lang="en-US" smtClean="0"/>
              <a:t>1</a:t>
            </a:fld>
            <a:endParaRPr lang="en-US"/>
          </a:p>
        </p:txBody>
      </p:sp>
      <p:pic>
        <p:nvPicPr>
          <p:cNvPr id="6" name="Picture 5" descr="A close up of a sign&#10;&#10;AI-generated content may be incorrect.">
            <a:extLst>
              <a:ext uri="{FF2B5EF4-FFF2-40B4-BE49-F238E27FC236}">
                <a16:creationId xmlns:a16="http://schemas.microsoft.com/office/drawing/2014/main" id="{61054E9F-E281-A719-7158-0320422811CC}"/>
              </a:ext>
            </a:extLst>
          </p:cNvPr>
          <p:cNvPicPr>
            <a:picLocks noChangeAspect="1"/>
          </p:cNvPicPr>
          <p:nvPr/>
        </p:nvPicPr>
        <p:blipFill>
          <a:blip r:embed="rId3"/>
          <a:stretch>
            <a:fillRect/>
          </a:stretch>
        </p:blipFill>
        <p:spPr>
          <a:xfrm>
            <a:off x="7178160" y="1925465"/>
            <a:ext cx="4126214" cy="2250662"/>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69FF0216-E820-54DB-B194-4CB31F8EF75B}"/>
              </a:ext>
            </a:extLst>
          </p:cNvPr>
          <p:cNvPicPr>
            <a:picLocks noChangeAspect="1"/>
          </p:cNvPicPr>
          <p:nvPr/>
        </p:nvPicPr>
        <p:blipFill>
          <a:blip r:embed="rId4"/>
          <a:stretch>
            <a:fillRect/>
          </a:stretch>
        </p:blipFill>
        <p:spPr>
          <a:xfrm>
            <a:off x="937887" y="4140925"/>
            <a:ext cx="4725564" cy="2215425"/>
          </a:xfrm>
          <a:prstGeom prst="rect">
            <a:avLst/>
          </a:prstGeom>
        </p:spPr>
      </p:pic>
      <p:sp>
        <p:nvSpPr>
          <p:cNvPr id="8" name="Content Placeholder 2">
            <a:extLst>
              <a:ext uri="{FF2B5EF4-FFF2-40B4-BE49-F238E27FC236}">
                <a16:creationId xmlns:a16="http://schemas.microsoft.com/office/drawing/2014/main" id="{8180A92E-D251-8E73-FAA3-972C9A89B445}"/>
              </a:ext>
            </a:extLst>
          </p:cNvPr>
          <p:cNvSpPr txBox="1">
            <a:spLocks/>
          </p:cNvSpPr>
          <p:nvPr/>
        </p:nvSpPr>
        <p:spPr>
          <a:xfrm>
            <a:off x="5663451" y="6119511"/>
            <a:ext cx="3067487" cy="2764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T" sz="1200" dirty="0">
                <a:solidFill>
                  <a:schemeClr val="bg2">
                    <a:lumMod val="75000"/>
                  </a:schemeClr>
                </a:solidFill>
              </a:rPr>
              <a:t>NetSeer [SIGCOMM’20]</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6AA0A09B-B1F1-2290-7A8D-09352E3147FB}"/>
                  </a:ext>
                </a:extLst>
              </p:cNvPr>
              <p:cNvSpPr txBox="1">
                <a:spLocks/>
              </p:cNvSpPr>
              <p:nvPr/>
            </p:nvSpPr>
            <p:spPr>
              <a:xfrm>
                <a:off x="5839691" y="5370463"/>
                <a:ext cx="6206603" cy="788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T" sz="2000" b="1" dirty="0">
                    <a:solidFill>
                      <a:schemeClr val="tx2">
                        <a:lumMod val="75000"/>
                        <a:lumOff val="25000"/>
                      </a:schemeClr>
                    </a:solidFill>
                  </a:rPr>
                  <a:t>Issue localization </a:t>
                </a:r>
                <a14:m>
                  <m:oMath xmlns:m="http://schemas.openxmlformats.org/officeDocument/2006/math">
                    <m:r>
                      <a:rPr lang="en-IT" sz="2000" b="1" i="1">
                        <a:solidFill>
                          <a:schemeClr val="tx2">
                            <a:lumMod val="75000"/>
                            <a:lumOff val="25000"/>
                          </a:schemeClr>
                        </a:solidFill>
                        <a:latin typeface="Cambria Math" panose="02040503050406030204" pitchFamily="18" charset="0"/>
                        <a:ea typeface="Cambria Math" panose="02040503050406030204" pitchFamily="18" charset="0"/>
                      </a:rPr>
                      <m:t>≈</m:t>
                    </m:r>
                  </m:oMath>
                </a14:m>
                <a:r>
                  <a:rPr lang="en-IT" sz="2000" b="1" dirty="0">
                    <a:solidFill>
                      <a:schemeClr val="tx2">
                        <a:lumMod val="75000"/>
                        <a:lumOff val="25000"/>
                      </a:schemeClr>
                    </a:solidFill>
                    <a:sym typeface="Wingdings" pitchFamily="2" charset="2"/>
                  </a:rPr>
                  <a:t> </a:t>
                </a:r>
                <a:r>
                  <a:rPr lang="en-IT" sz="2000" b="1" dirty="0">
                    <a:solidFill>
                      <a:schemeClr val="tx2">
                        <a:lumMod val="75000"/>
                        <a:lumOff val="25000"/>
                      </a:schemeClr>
                    </a:solidFill>
                  </a:rPr>
                  <a:t>90% of downtime @ Alibaba</a:t>
                </a:r>
              </a:p>
            </p:txBody>
          </p:sp>
        </mc:Choice>
        <mc:Fallback xmlns="">
          <p:sp>
            <p:nvSpPr>
              <p:cNvPr id="9" name="Content Placeholder 2">
                <a:extLst>
                  <a:ext uri="{FF2B5EF4-FFF2-40B4-BE49-F238E27FC236}">
                    <a16:creationId xmlns:a16="http://schemas.microsoft.com/office/drawing/2014/main" id="{6AA0A09B-B1F1-2290-7A8D-09352E3147FB}"/>
                  </a:ext>
                </a:extLst>
              </p:cNvPr>
              <p:cNvSpPr txBox="1">
                <a:spLocks noRot="1" noChangeAspect="1" noMove="1" noResize="1" noEditPoints="1" noAdjustHandles="1" noChangeArrowheads="1" noChangeShapeType="1" noTextEdit="1"/>
              </p:cNvSpPr>
              <p:nvPr/>
            </p:nvSpPr>
            <p:spPr>
              <a:xfrm>
                <a:off x="5839691" y="5370463"/>
                <a:ext cx="6206603" cy="788684"/>
              </a:xfrm>
              <a:prstGeom prst="rect">
                <a:avLst/>
              </a:prstGeom>
              <a:blipFill>
                <a:blip r:embed="rId5"/>
                <a:stretch>
                  <a:fillRect t="-6349"/>
                </a:stretch>
              </a:blipFill>
            </p:spPr>
            <p:txBody>
              <a:bodyPr/>
              <a:lstStyle/>
              <a:p>
                <a:r>
                  <a:rPr lang="en-IT">
                    <a:noFill/>
                  </a:rPr>
                  <a:t> </a:t>
                </a:r>
              </a:p>
            </p:txBody>
          </p:sp>
        </mc:Fallback>
      </mc:AlternateContent>
    </p:spTree>
    <p:extLst>
      <p:ext uri="{BB962C8B-B14F-4D97-AF65-F5344CB8AC3E}">
        <p14:creationId xmlns:p14="http://schemas.microsoft.com/office/powerpoint/2010/main" val="53082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60BF1-B634-7326-4841-A71E21DFDA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32BA27-254C-9A09-904C-FE9BCE166021}"/>
              </a:ext>
            </a:extLst>
          </p:cNvPr>
          <p:cNvSpPr>
            <a:spLocks noGrp="1"/>
          </p:cNvSpPr>
          <p:nvPr>
            <p:ph type="title"/>
          </p:nvPr>
        </p:nvSpPr>
        <p:spPr/>
        <p:txBody>
          <a:bodyPr/>
          <a:lstStyle/>
          <a:p>
            <a:r>
              <a:rPr lang="en-GB" dirty="0"/>
              <a:t>Automation with AI agents (NetOps)</a:t>
            </a:r>
          </a:p>
        </p:txBody>
      </p:sp>
      <p:sp>
        <p:nvSpPr>
          <p:cNvPr id="120" name="Slide Number Placeholder 119">
            <a:extLst>
              <a:ext uri="{FF2B5EF4-FFF2-40B4-BE49-F238E27FC236}">
                <a16:creationId xmlns:a16="http://schemas.microsoft.com/office/drawing/2014/main" id="{D72A527D-801C-4942-DE5F-0B1F55D8E949}"/>
              </a:ext>
            </a:extLst>
          </p:cNvPr>
          <p:cNvSpPr>
            <a:spLocks noGrp="1"/>
          </p:cNvSpPr>
          <p:nvPr>
            <p:ph type="sldNum" sz="quarter" idx="12"/>
          </p:nvPr>
        </p:nvSpPr>
        <p:spPr/>
        <p:txBody>
          <a:bodyPr/>
          <a:lstStyle/>
          <a:p>
            <a:fld id="{70C12960-6E85-460F-B6E3-5B82CB31AF3D}" type="slidenum">
              <a:rPr lang="en-US" smtClean="0"/>
              <a:t>2</a:t>
            </a:fld>
            <a:endParaRPr lang="en-US" dirty="0"/>
          </a:p>
        </p:txBody>
      </p:sp>
      <p:grpSp>
        <p:nvGrpSpPr>
          <p:cNvPr id="9" name="Group 8">
            <a:extLst>
              <a:ext uri="{FF2B5EF4-FFF2-40B4-BE49-F238E27FC236}">
                <a16:creationId xmlns:a16="http://schemas.microsoft.com/office/drawing/2014/main" id="{2BE93289-D868-06B8-0777-72E83AB04C21}"/>
              </a:ext>
            </a:extLst>
          </p:cNvPr>
          <p:cNvGrpSpPr/>
          <p:nvPr/>
        </p:nvGrpSpPr>
        <p:grpSpPr>
          <a:xfrm>
            <a:off x="3187404" y="3764490"/>
            <a:ext cx="951786" cy="1070264"/>
            <a:chOff x="5765410" y="3429000"/>
            <a:chExt cx="951786" cy="1070264"/>
          </a:xfrm>
        </p:grpSpPr>
        <p:sp>
          <p:nvSpPr>
            <p:cNvPr id="10" name="Rounded Rectangle 9">
              <a:extLst>
                <a:ext uri="{FF2B5EF4-FFF2-40B4-BE49-F238E27FC236}">
                  <a16:creationId xmlns:a16="http://schemas.microsoft.com/office/drawing/2014/main" id="{84F44D2B-B310-5E08-ADA0-8772D25C8F90}"/>
                </a:ext>
              </a:extLst>
            </p:cNvPr>
            <p:cNvSpPr/>
            <p:nvPr/>
          </p:nvSpPr>
          <p:spPr>
            <a:xfrm>
              <a:off x="5765410" y="3429000"/>
              <a:ext cx="819882" cy="1070264"/>
            </a:xfrm>
            <a:prstGeom prst="roundRect">
              <a:avLst/>
            </a:prstGeom>
            <a:solidFill>
              <a:schemeClr val="bg2"/>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dirty="0"/>
            </a:p>
          </p:txBody>
        </p:sp>
        <p:grpSp>
          <p:nvGrpSpPr>
            <p:cNvPr id="11" name="Group 10">
              <a:extLst>
                <a:ext uri="{FF2B5EF4-FFF2-40B4-BE49-F238E27FC236}">
                  <a16:creationId xmlns:a16="http://schemas.microsoft.com/office/drawing/2014/main" id="{1E1DC612-49D6-2FCC-148D-53428CDD2741}"/>
                </a:ext>
              </a:extLst>
            </p:cNvPr>
            <p:cNvGrpSpPr/>
            <p:nvPr/>
          </p:nvGrpSpPr>
          <p:grpSpPr>
            <a:xfrm>
              <a:off x="5881254" y="3890881"/>
              <a:ext cx="638799" cy="489401"/>
              <a:chOff x="2804742" y="4655664"/>
              <a:chExt cx="3064456" cy="1426777"/>
            </a:xfrm>
          </p:grpSpPr>
          <p:grpSp>
            <p:nvGrpSpPr>
              <p:cNvPr id="13" name="Group 12">
                <a:extLst>
                  <a:ext uri="{FF2B5EF4-FFF2-40B4-BE49-F238E27FC236}">
                    <a16:creationId xmlns:a16="http://schemas.microsoft.com/office/drawing/2014/main" id="{C79F94CE-51F4-8232-010E-016CB9C078D6}"/>
                  </a:ext>
                </a:extLst>
              </p:cNvPr>
              <p:cNvGrpSpPr/>
              <p:nvPr/>
            </p:nvGrpSpPr>
            <p:grpSpPr>
              <a:xfrm>
                <a:off x="2804742" y="5039030"/>
                <a:ext cx="280788" cy="660047"/>
                <a:chOff x="3746089" y="5235756"/>
                <a:chExt cx="478954" cy="1125873"/>
              </a:xfrm>
            </p:grpSpPr>
            <p:sp>
              <p:nvSpPr>
                <p:cNvPr id="60" name="Oval 59">
                  <a:extLst>
                    <a:ext uri="{FF2B5EF4-FFF2-40B4-BE49-F238E27FC236}">
                      <a16:creationId xmlns:a16="http://schemas.microsoft.com/office/drawing/2014/main" id="{9B107E68-DF0B-62B2-2D13-EE4122FD86F3}"/>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8439797B-4B83-3086-C25F-7B5840297C06}"/>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8B837AB0-D7F1-D3AF-2FC1-C5B300E08DB6}"/>
                  </a:ext>
                </a:extLst>
              </p:cNvPr>
              <p:cNvGrpSpPr/>
              <p:nvPr/>
            </p:nvGrpSpPr>
            <p:grpSpPr>
              <a:xfrm>
                <a:off x="3667492" y="4655664"/>
                <a:ext cx="280788" cy="1426777"/>
                <a:chOff x="5137177" y="4537824"/>
                <a:chExt cx="478954" cy="2433721"/>
              </a:xfrm>
            </p:grpSpPr>
            <p:sp>
              <p:nvSpPr>
                <p:cNvPr id="55" name="Oval 54">
                  <a:extLst>
                    <a:ext uri="{FF2B5EF4-FFF2-40B4-BE49-F238E27FC236}">
                      <a16:creationId xmlns:a16="http://schemas.microsoft.com/office/drawing/2014/main" id="{8021082F-CF11-2440-AE74-C02DF5865759}"/>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2215498E-F8DE-B179-1EEA-A49C1279D268}"/>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6C4504A-54E0-02AD-95E4-9047D7B8482F}"/>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F3D61DB-A421-1D2A-2585-D0258E3B7632}"/>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2F19E6B8-0EB3-732D-7131-8ACDE01E0524}"/>
                  </a:ext>
                </a:extLst>
              </p:cNvPr>
              <p:cNvCxnSpPr>
                <a:cxnSpLocks/>
                <a:stCxn id="60" idx="6"/>
                <a:endCxn id="55" idx="2"/>
              </p:cNvCxnSpPr>
              <p:nvPr/>
            </p:nvCxnSpPr>
            <p:spPr>
              <a:xfrm flipV="1">
                <a:off x="3081424" y="4794006"/>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6F3D0ECC-CA9A-BD05-0D3A-52C7BB80F631}"/>
                  </a:ext>
                </a:extLst>
              </p:cNvPr>
              <p:cNvCxnSpPr>
                <a:cxnSpLocks/>
                <a:stCxn id="61" idx="6"/>
                <a:endCxn id="56" idx="2"/>
              </p:cNvCxnSpPr>
              <p:nvPr/>
            </p:nvCxnSpPr>
            <p:spPr>
              <a:xfrm flipV="1">
                <a:off x="3085530" y="5177371"/>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BA783CFE-0C56-E305-AA87-C50AB9F24A9B}"/>
                  </a:ext>
                </a:extLst>
              </p:cNvPr>
              <p:cNvCxnSpPr>
                <a:cxnSpLocks/>
                <a:stCxn id="60" idx="6"/>
                <a:endCxn id="58" idx="2"/>
              </p:cNvCxnSpPr>
              <p:nvPr/>
            </p:nvCxnSpPr>
            <p:spPr>
              <a:xfrm>
                <a:off x="3081424"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734F0414-8643-3721-48E7-EC66DCF9265D}"/>
                  </a:ext>
                </a:extLst>
              </p:cNvPr>
              <p:cNvCxnSpPr>
                <a:cxnSpLocks/>
                <a:stCxn id="60" idx="6"/>
                <a:endCxn id="57" idx="2"/>
              </p:cNvCxnSpPr>
              <p:nvPr/>
            </p:nvCxnSpPr>
            <p:spPr>
              <a:xfrm>
                <a:off x="3081424"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3A24085B-34F2-DC16-2EF1-12AF5EAF4D2E}"/>
                  </a:ext>
                </a:extLst>
              </p:cNvPr>
              <p:cNvCxnSpPr>
                <a:cxnSpLocks/>
                <a:stCxn id="56" idx="2"/>
                <a:endCxn id="60" idx="6"/>
              </p:cNvCxnSpPr>
              <p:nvPr/>
            </p:nvCxnSpPr>
            <p:spPr>
              <a:xfrm flipH="1">
                <a:off x="3081424" y="5177371"/>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739DDEE0-3590-5567-6FCA-630C838A993E}"/>
                  </a:ext>
                </a:extLst>
              </p:cNvPr>
              <p:cNvCxnSpPr>
                <a:cxnSpLocks/>
                <a:stCxn id="58" idx="2"/>
                <a:endCxn id="61" idx="6"/>
              </p:cNvCxnSpPr>
              <p:nvPr/>
            </p:nvCxnSpPr>
            <p:spPr>
              <a:xfrm flipH="1" flipV="1">
                <a:off x="3085530"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8A75E936-7000-90E0-417E-01EC12010767}"/>
                  </a:ext>
                </a:extLst>
              </p:cNvPr>
              <p:cNvCxnSpPr>
                <a:cxnSpLocks/>
                <a:stCxn id="57" idx="2"/>
                <a:endCxn id="61" idx="6"/>
              </p:cNvCxnSpPr>
              <p:nvPr/>
            </p:nvCxnSpPr>
            <p:spPr>
              <a:xfrm flipH="1">
                <a:off x="3085530" y="5560736"/>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1823538-1445-7ECF-FFDC-BE0CD3D067C2}"/>
                  </a:ext>
                </a:extLst>
              </p:cNvPr>
              <p:cNvCxnSpPr>
                <a:cxnSpLocks/>
                <a:stCxn id="55" idx="2"/>
                <a:endCxn id="61" idx="6"/>
              </p:cNvCxnSpPr>
              <p:nvPr/>
            </p:nvCxnSpPr>
            <p:spPr>
              <a:xfrm flipH="1">
                <a:off x="3085530" y="4794006"/>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23" name="Group 22">
                <a:extLst>
                  <a:ext uri="{FF2B5EF4-FFF2-40B4-BE49-F238E27FC236}">
                    <a16:creationId xmlns:a16="http://schemas.microsoft.com/office/drawing/2014/main" id="{3BBAEA5C-769F-C31D-9F40-59295B7FE75C}"/>
                  </a:ext>
                </a:extLst>
              </p:cNvPr>
              <p:cNvGrpSpPr/>
              <p:nvPr/>
            </p:nvGrpSpPr>
            <p:grpSpPr>
              <a:xfrm flipH="1">
                <a:off x="5588410" y="5039029"/>
                <a:ext cx="280788" cy="660047"/>
                <a:chOff x="3746089" y="5235756"/>
                <a:chExt cx="478954" cy="1125873"/>
              </a:xfrm>
            </p:grpSpPr>
            <p:sp>
              <p:nvSpPr>
                <p:cNvPr id="53" name="Oval 52">
                  <a:extLst>
                    <a:ext uri="{FF2B5EF4-FFF2-40B4-BE49-F238E27FC236}">
                      <a16:creationId xmlns:a16="http://schemas.microsoft.com/office/drawing/2014/main" id="{63784C8B-1F2B-672D-4A97-97F82F2CA077}"/>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83438527-DB3F-497F-DEF0-BE5485C272DD}"/>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874FBC98-CB8B-6EC3-D056-936F9422EE55}"/>
                  </a:ext>
                </a:extLst>
              </p:cNvPr>
              <p:cNvGrpSpPr/>
              <p:nvPr/>
            </p:nvGrpSpPr>
            <p:grpSpPr>
              <a:xfrm flipH="1">
                <a:off x="4725660" y="4655664"/>
                <a:ext cx="280788" cy="1426777"/>
                <a:chOff x="5137177" y="4537824"/>
                <a:chExt cx="478954" cy="2433721"/>
              </a:xfrm>
            </p:grpSpPr>
            <p:sp>
              <p:nvSpPr>
                <p:cNvPr id="49" name="Oval 48">
                  <a:extLst>
                    <a:ext uri="{FF2B5EF4-FFF2-40B4-BE49-F238E27FC236}">
                      <a16:creationId xmlns:a16="http://schemas.microsoft.com/office/drawing/2014/main" id="{156F292D-9914-120C-7E23-D6F610B8C651}"/>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D2E77D12-8E13-7524-0765-880868726FC0}"/>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0CF0BE46-4502-11A1-F8F7-A39F62F4294D}"/>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747EF7C5-F097-7468-B016-19414ADB577E}"/>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5" name="Straight Connector 24">
                <a:extLst>
                  <a:ext uri="{FF2B5EF4-FFF2-40B4-BE49-F238E27FC236}">
                    <a16:creationId xmlns:a16="http://schemas.microsoft.com/office/drawing/2014/main" id="{C70AB42C-38FB-7E22-CB3F-BB659C44A2A2}"/>
                  </a:ext>
                </a:extLst>
              </p:cNvPr>
              <p:cNvCxnSpPr>
                <a:cxnSpLocks/>
                <a:stCxn id="53" idx="6"/>
                <a:endCxn id="49" idx="2"/>
              </p:cNvCxnSpPr>
              <p:nvPr/>
            </p:nvCxnSpPr>
            <p:spPr>
              <a:xfrm flipH="1" flipV="1">
                <a:off x="5006448" y="4794005"/>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9AF8213-11DC-41B0-5AC1-D4F57A9A400F}"/>
                  </a:ext>
                </a:extLst>
              </p:cNvPr>
              <p:cNvCxnSpPr>
                <a:cxnSpLocks/>
                <a:stCxn id="54" idx="6"/>
                <a:endCxn id="50" idx="2"/>
              </p:cNvCxnSpPr>
              <p:nvPr/>
            </p:nvCxnSpPr>
            <p:spPr>
              <a:xfrm flipH="1" flipV="1">
                <a:off x="5002341" y="5177370"/>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ADC0924E-1DED-AC02-E60A-3FA11FCE7EA1}"/>
                  </a:ext>
                </a:extLst>
              </p:cNvPr>
              <p:cNvCxnSpPr>
                <a:cxnSpLocks/>
                <a:stCxn id="53" idx="6"/>
                <a:endCxn id="52" idx="2"/>
              </p:cNvCxnSpPr>
              <p:nvPr/>
            </p:nvCxnSpPr>
            <p:spPr>
              <a:xfrm flipH="1">
                <a:off x="5006448"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D7ACDE0E-2587-043E-7B40-CFF431B2C509}"/>
                  </a:ext>
                </a:extLst>
              </p:cNvPr>
              <p:cNvCxnSpPr>
                <a:cxnSpLocks/>
                <a:stCxn id="53" idx="6"/>
                <a:endCxn id="51" idx="2"/>
              </p:cNvCxnSpPr>
              <p:nvPr/>
            </p:nvCxnSpPr>
            <p:spPr>
              <a:xfrm flipH="1">
                <a:off x="5002341"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Connector 28">
                <a:extLst>
                  <a:ext uri="{FF2B5EF4-FFF2-40B4-BE49-F238E27FC236}">
                    <a16:creationId xmlns:a16="http://schemas.microsoft.com/office/drawing/2014/main" id="{20432ECC-8FEB-781F-D12D-FBC5054CD5C6}"/>
                  </a:ext>
                </a:extLst>
              </p:cNvPr>
              <p:cNvCxnSpPr>
                <a:cxnSpLocks/>
                <a:stCxn id="50" idx="2"/>
                <a:endCxn id="53" idx="6"/>
              </p:cNvCxnSpPr>
              <p:nvPr/>
            </p:nvCxnSpPr>
            <p:spPr>
              <a:xfrm>
                <a:off x="5002341" y="5177370"/>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Straight Connector 29">
                <a:extLst>
                  <a:ext uri="{FF2B5EF4-FFF2-40B4-BE49-F238E27FC236}">
                    <a16:creationId xmlns:a16="http://schemas.microsoft.com/office/drawing/2014/main" id="{C3212E52-8C9D-ACB6-EC40-D6EC9219BD95}"/>
                  </a:ext>
                </a:extLst>
              </p:cNvPr>
              <p:cNvCxnSpPr>
                <a:cxnSpLocks/>
                <a:stCxn id="52" idx="2"/>
                <a:endCxn id="54" idx="6"/>
              </p:cNvCxnSpPr>
              <p:nvPr/>
            </p:nvCxnSpPr>
            <p:spPr>
              <a:xfrm flipV="1">
                <a:off x="5006448"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Connector 30">
                <a:extLst>
                  <a:ext uri="{FF2B5EF4-FFF2-40B4-BE49-F238E27FC236}">
                    <a16:creationId xmlns:a16="http://schemas.microsoft.com/office/drawing/2014/main" id="{5F0A3CCF-0AB5-574D-6146-D4F10770FC58}"/>
                  </a:ext>
                </a:extLst>
              </p:cNvPr>
              <p:cNvCxnSpPr>
                <a:cxnSpLocks/>
                <a:stCxn id="51" idx="2"/>
                <a:endCxn id="54" idx="6"/>
              </p:cNvCxnSpPr>
              <p:nvPr/>
            </p:nvCxnSpPr>
            <p:spPr>
              <a:xfrm>
                <a:off x="5002341" y="5560735"/>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Connector 31">
                <a:extLst>
                  <a:ext uri="{FF2B5EF4-FFF2-40B4-BE49-F238E27FC236}">
                    <a16:creationId xmlns:a16="http://schemas.microsoft.com/office/drawing/2014/main" id="{68C45EF5-AF33-30D2-6FDD-79D9C7BB88E0}"/>
                  </a:ext>
                </a:extLst>
              </p:cNvPr>
              <p:cNvCxnSpPr>
                <a:cxnSpLocks/>
                <a:stCxn id="49" idx="2"/>
                <a:endCxn id="54" idx="6"/>
              </p:cNvCxnSpPr>
              <p:nvPr/>
            </p:nvCxnSpPr>
            <p:spPr>
              <a:xfrm>
                <a:off x="5006448" y="4794005"/>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01AAE024-AFF5-7AD9-AD95-561A6336EC94}"/>
                  </a:ext>
                </a:extLst>
              </p:cNvPr>
              <p:cNvCxnSpPr>
                <a:cxnSpLocks/>
                <a:stCxn id="55" idx="6"/>
                <a:endCxn id="50" idx="6"/>
              </p:cNvCxnSpPr>
              <p:nvPr/>
            </p:nvCxnSpPr>
            <p:spPr>
              <a:xfrm>
                <a:off x="3944173" y="479400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Straight Connector 33">
                <a:extLst>
                  <a:ext uri="{FF2B5EF4-FFF2-40B4-BE49-F238E27FC236}">
                    <a16:creationId xmlns:a16="http://schemas.microsoft.com/office/drawing/2014/main" id="{79C4B9AD-41ED-4477-B6D8-1957DC51267D}"/>
                  </a:ext>
                </a:extLst>
              </p:cNvPr>
              <p:cNvCxnSpPr>
                <a:cxnSpLocks/>
                <a:stCxn id="55" idx="6"/>
                <a:endCxn id="49" idx="6"/>
              </p:cNvCxnSpPr>
              <p:nvPr/>
            </p:nvCxnSpPr>
            <p:spPr>
              <a:xfrm flipV="1">
                <a:off x="3944173" y="4794005"/>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Connector 34">
                <a:extLst>
                  <a:ext uri="{FF2B5EF4-FFF2-40B4-BE49-F238E27FC236}">
                    <a16:creationId xmlns:a16="http://schemas.microsoft.com/office/drawing/2014/main" id="{56AE2C66-633E-0FF8-1797-713DF9BA7EC0}"/>
                  </a:ext>
                </a:extLst>
              </p:cNvPr>
              <p:cNvCxnSpPr>
                <a:cxnSpLocks/>
                <a:stCxn id="55" idx="6"/>
                <a:endCxn id="51" idx="6"/>
              </p:cNvCxnSpPr>
              <p:nvPr/>
            </p:nvCxnSpPr>
            <p:spPr>
              <a:xfrm>
                <a:off x="3944173" y="4794006"/>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Straight Connector 35">
                <a:extLst>
                  <a:ext uri="{FF2B5EF4-FFF2-40B4-BE49-F238E27FC236}">
                    <a16:creationId xmlns:a16="http://schemas.microsoft.com/office/drawing/2014/main" id="{FC78C8DC-58FD-F81D-ABE5-38D727D7368F}"/>
                  </a:ext>
                </a:extLst>
              </p:cNvPr>
              <p:cNvCxnSpPr>
                <a:cxnSpLocks/>
                <a:stCxn id="55" idx="6"/>
                <a:endCxn id="52" idx="6"/>
              </p:cNvCxnSpPr>
              <p:nvPr/>
            </p:nvCxnSpPr>
            <p:spPr>
              <a:xfrm>
                <a:off x="3944173" y="4794006"/>
                <a:ext cx="785593" cy="115009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Straight Connector 36">
                <a:extLst>
                  <a:ext uri="{FF2B5EF4-FFF2-40B4-BE49-F238E27FC236}">
                    <a16:creationId xmlns:a16="http://schemas.microsoft.com/office/drawing/2014/main" id="{683D52E5-A9C2-5339-E94F-2F2C5E1F8AFF}"/>
                  </a:ext>
                </a:extLst>
              </p:cNvPr>
              <p:cNvCxnSpPr>
                <a:cxnSpLocks/>
                <a:stCxn id="56" idx="6"/>
                <a:endCxn id="51" idx="6"/>
              </p:cNvCxnSpPr>
              <p:nvPr/>
            </p:nvCxnSpPr>
            <p:spPr>
              <a:xfrm>
                <a:off x="3948280" y="5177371"/>
                <a:ext cx="777380"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Connector 37">
                <a:extLst>
                  <a:ext uri="{FF2B5EF4-FFF2-40B4-BE49-F238E27FC236}">
                    <a16:creationId xmlns:a16="http://schemas.microsoft.com/office/drawing/2014/main" id="{D06F4A6F-60CD-7B61-6DE8-42E19EBE11F0}"/>
                  </a:ext>
                </a:extLst>
              </p:cNvPr>
              <p:cNvCxnSpPr>
                <a:cxnSpLocks/>
                <a:stCxn id="56" idx="6"/>
                <a:endCxn id="50" idx="6"/>
              </p:cNvCxnSpPr>
              <p:nvPr/>
            </p:nvCxnSpPr>
            <p:spPr>
              <a:xfrm flipV="1">
                <a:off x="3948280" y="5177370"/>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Straight Connector 38">
                <a:extLst>
                  <a:ext uri="{FF2B5EF4-FFF2-40B4-BE49-F238E27FC236}">
                    <a16:creationId xmlns:a16="http://schemas.microsoft.com/office/drawing/2014/main" id="{89445501-CA2C-7F35-7D8B-4AB83DBB3F8B}"/>
                  </a:ext>
                </a:extLst>
              </p:cNvPr>
              <p:cNvCxnSpPr>
                <a:cxnSpLocks/>
                <a:stCxn id="56" idx="6"/>
                <a:endCxn id="52" idx="6"/>
              </p:cNvCxnSpPr>
              <p:nvPr/>
            </p:nvCxnSpPr>
            <p:spPr>
              <a:xfrm>
                <a:off x="3948280" y="5177371"/>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Straight Connector 39">
                <a:extLst>
                  <a:ext uri="{FF2B5EF4-FFF2-40B4-BE49-F238E27FC236}">
                    <a16:creationId xmlns:a16="http://schemas.microsoft.com/office/drawing/2014/main" id="{2A958BA0-EF6B-8BB4-4A7B-363749746EF1}"/>
                  </a:ext>
                </a:extLst>
              </p:cNvPr>
              <p:cNvCxnSpPr>
                <a:cxnSpLocks/>
                <a:stCxn id="56" idx="6"/>
                <a:endCxn id="49" idx="6"/>
              </p:cNvCxnSpPr>
              <p:nvPr/>
            </p:nvCxnSpPr>
            <p:spPr>
              <a:xfrm flipV="1">
                <a:off x="3948280" y="479400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40">
                <a:extLst>
                  <a:ext uri="{FF2B5EF4-FFF2-40B4-BE49-F238E27FC236}">
                    <a16:creationId xmlns:a16="http://schemas.microsoft.com/office/drawing/2014/main" id="{6669FA53-1414-2A3A-5CCB-7FDF956FB31C}"/>
                  </a:ext>
                </a:extLst>
              </p:cNvPr>
              <p:cNvCxnSpPr>
                <a:cxnSpLocks/>
                <a:stCxn id="57" idx="6"/>
                <a:endCxn id="52" idx="6"/>
              </p:cNvCxnSpPr>
              <p:nvPr/>
            </p:nvCxnSpPr>
            <p:spPr>
              <a:xfrm>
                <a:off x="3948280" y="556073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a:extLst>
                  <a:ext uri="{FF2B5EF4-FFF2-40B4-BE49-F238E27FC236}">
                    <a16:creationId xmlns:a16="http://schemas.microsoft.com/office/drawing/2014/main" id="{DD2F2EED-6A31-8419-9F46-A34A34698B0F}"/>
                  </a:ext>
                </a:extLst>
              </p:cNvPr>
              <p:cNvCxnSpPr>
                <a:cxnSpLocks/>
                <a:stCxn id="57" idx="6"/>
                <a:endCxn id="51" idx="6"/>
              </p:cNvCxnSpPr>
              <p:nvPr/>
            </p:nvCxnSpPr>
            <p:spPr>
              <a:xfrm flipV="1">
                <a:off x="3948280" y="5560735"/>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Straight Connector 42">
                <a:extLst>
                  <a:ext uri="{FF2B5EF4-FFF2-40B4-BE49-F238E27FC236}">
                    <a16:creationId xmlns:a16="http://schemas.microsoft.com/office/drawing/2014/main" id="{9117E0A4-7643-E632-27EE-61558EB818BA}"/>
                  </a:ext>
                </a:extLst>
              </p:cNvPr>
              <p:cNvCxnSpPr>
                <a:cxnSpLocks/>
                <a:stCxn id="57" idx="6"/>
                <a:endCxn id="50" idx="6"/>
              </p:cNvCxnSpPr>
              <p:nvPr/>
            </p:nvCxnSpPr>
            <p:spPr>
              <a:xfrm flipV="1">
                <a:off x="3948280" y="5177370"/>
                <a:ext cx="777380"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E37E4302-E01E-6AB2-6A27-9AEDE7A56CED}"/>
                  </a:ext>
                </a:extLst>
              </p:cNvPr>
              <p:cNvCxnSpPr>
                <a:cxnSpLocks/>
                <a:stCxn id="57" idx="6"/>
                <a:endCxn id="49" idx="6"/>
              </p:cNvCxnSpPr>
              <p:nvPr/>
            </p:nvCxnSpPr>
            <p:spPr>
              <a:xfrm flipV="1">
                <a:off x="3948280" y="4794005"/>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Connector 44">
                <a:extLst>
                  <a:ext uri="{FF2B5EF4-FFF2-40B4-BE49-F238E27FC236}">
                    <a16:creationId xmlns:a16="http://schemas.microsoft.com/office/drawing/2014/main" id="{509AB196-2944-7470-82FF-A8CC75856CE4}"/>
                  </a:ext>
                </a:extLst>
              </p:cNvPr>
              <p:cNvCxnSpPr>
                <a:cxnSpLocks/>
                <a:stCxn id="58" idx="6"/>
                <a:endCxn id="51" idx="6"/>
              </p:cNvCxnSpPr>
              <p:nvPr/>
            </p:nvCxnSpPr>
            <p:spPr>
              <a:xfrm flipV="1">
                <a:off x="3944173" y="556073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45">
                <a:extLst>
                  <a:ext uri="{FF2B5EF4-FFF2-40B4-BE49-F238E27FC236}">
                    <a16:creationId xmlns:a16="http://schemas.microsoft.com/office/drawing/2014/main" id="{F2F92E42-8CC2-3A92-EDC3-5E39C30111DF}"/>
                  </a:ext>
                </a:extLst>
              </p:cNvPr>
              <p:cNvCxnSpPr>
                <a:cxnSpLocks/>
                <a:stCxn id="58" idx="6"/>
                <a:endCxn id="52" idx="6"/>
              </p:cNvCxnSpPr>
              <p:nvPr/>
            </p:nvCxnSpPr>
            <p:spPr>
              <a:xfrm flipV="1">
                <a:off x="3944173" y="5944100"/>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Straight Connector 46">
                <a:extLst>
                  <a:ext uri="{FF2B5EF4-FFF2-40B4-BE49-F238E27FC236}">
                    <a16:creationId xmlns:a16="http://schemas.microsoft.com/office/drawing/2014/main" id="{28F0B457-B750-2561-3D6E-0BB448F595A1}"/>
                  </a:ext>
                </a:extLst>
              </p:cNvPr>
              <p:cNvCxnSpPr>
                <a:cxnSpLocks/>
                <a:stCxn id="58" idx="6"/>
                <a:endCxn id="50" idx="6"/>
              </p:cNvCxnSpPr>
              <p:nvPr/>
            </p:nvCxnSpPr>
            <p:spPr>
              <a:xfrm flipV="1">
                <a:off x="3944173" y="5177370"/>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a:extLst>
                  <a:ext uri="{FF2B5EF4-FFF2-40B4-BE49-F238E27FC236}">
                    <a16:creationId xmlns:a16="http://schemas.microsoft.com/office/drawing/2014/main" id="{841431A0-7946-DD04-F66D-C454FCA9E504}"/>
                  </a:ext>
                </a:extLst>
              </p:cNvPr>
              <p:cNvCxnSpPr>
                <a:cxnSpLocks/>
                <a:stCxn id="58" idx="6"/>
                <a:endCxn id="49" idx="6"/>
              </p:cNvCxnSpPr>
              <p:nvPr/>
            </p:nvCxnSpPr>
            <p:spPr>
              <a:xfrm flipV="1">
                <a:off x="3944173" y="4794005"/>
                <a:ext cx="785593" cy="115009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 name="TextBox 11">
              <a:extLst>
                <a:ext uri="{FF2B5EF4-FFF2-40B4-BE49-F238E27FC236}">
                  <a16:creationId xmlns:a16="http://schemas.microsoft.com/office/drawing/2014/main" id="{EBFDD8A2-1C59-3606-7160-A7707704A004}"/>
                </a:ext>
              </a:extLst>
            </p:cNvPr>
            <p:cNvSpPr txBox="1"/>
            <p:nvPr/>
          </p:nvSpPr>
          <p:spPr>
            <a:xfrm>
              <a:off x="5897315" y="3460473"/>
              <a:ext cx="819881" cy="461665"/>
            </a:xfrm>
            <a:prstGeom prst="rect">
              <a:avLst/>
            </a:prstGeom>
            <a:noFill/>
          </p:spPr>
          <p:txBody>
            <a:bodyPr wrap="square" rtlCol="0">
              <a:spAutoFit/>
            </a:bodyPr>
            <a:lstStyle/>
            <a:p>
              <a:r>
                <a:rPr lang="en-IT" sz="2400" b="1" dirty="0"/>
                <a:t>LM</a:t>
              </a:r>
            </a:p>
          </p:txBody>
        </p:sp>
      </p:grpSp>
      <p:cxnSp>
        <p:nvCxnSpPr>
          <p:cNvPr id="62" name="Straight Arrow Connector 61">
            <a:extLst>
              <a:ext uri="{FF2B5EF4-FFF2-40B4-BE49-F238E27FC236}">
                <a16:creationId xmlns:a16="http://schemas.microsoft.com/office/drawing/2014/main" id="{B948F631-12C9-3140-34CE-1544BC6A80EA}"/>
              </a:ext>
            </a:extLst>
          </p:cNvPr>
          <p:cNvCxnSpPr>
            <a:cxnSpLocks/>
          </p:cNvCxnSpPr>
          <p:nvPr/>
        </p:nvCxnSpPr>
        <p:spPr>
          <a:xfrm>
            <a:off x="2432137" y="4382750"/>
            <a:ext cx="552170"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6454C4E7-47F0-7E36-6927-6F45EE9EFC37}"/>
              </a:ext>
            </a:extLst>
          </p:cNvPr>
          <p:cNvCxnSpPr>
            <a:cxnSpLocks/>
          </p:cNvCxnSpPr>
          <p:nvPr/>
        </p:nvCxnSpPr>
        <p:spPr>
          <a:xfrm>
            <a:off x="4234966" y="4369690"/>
            <a:ext cx="538053"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D4A52D6C-AF81-6E03-12D0-62FE4A178E40}"/>
              </a:ext>
            </a:extLst>
          </p:cNvPr>
          <p:cNvSpPr txBox="1"/>
          <p:nvPr/>
        </p:nvSpPr>
        <p:spPr>
          <a:xfrm>
            <a:off x="2722547" y="3200934"/>
            <a:ext cx="2050472" cy="369332"/>
          </a:xfrm>
          <a:prstGeom prst="rect">
            <a:avLst/>
          </a:prstGeom>
          <a:noFill/>
        </p:spPr>
        <p:txBody>
          <a:bodyPr wrap="square" rtlCol="0">
            <a:spAutoFit/>
          </a:bodyPr>
          <a:lstStyle/>
          <a:p>
            <a:r>
              <a:rPr lang="en-IT" dirty="0">
                <a:solidFill>
                  <a:schemeClr val="bg2">
                    <a:lumMod val="75000"/>
                  </a:schemeClr>
                </a:solidFill>
              </a:rPr>
              <a:t>Language Model</a:t>
            </a:r>
          </a:p>
        </p:txBody>
      </p:sp>
      <p:pic>
        <p:nvPicPr>
          <p:cNvPr id="65" name="Picture 64" descr="A black background with a black square&#10;&#10;AI-generated content may be incorrect.">
            <a:extLst>
              <a:ext uri="{FF2B5EF4-FFF2-40B4-BE49-F238E27FC236}">
                <a16:creationId xmlns:a16="http://schemas.microsoft.com/office/drawing/2014/main" id="{BC123F81-29CD-40FF-9B94-CABF7FDFD952}"/>
              </a:ext>
            </a:extLst>
          </p:cNvPr>
          <p:cNvPicPr>
            <a:picLocks noChangeAspect="1"/>
          </p:cNvPicPr>
          <p:nvPr/>
        </p:nvPicPr>
        <p:blipFill>
          <a:blip r:embed="rId3"/>
          <a:stretch>
            <a:fillRect/>
          </a:stretch>
        </p:blipFill>
        <p:spPr>
          <a:xfrm>
            <a:off x="3442902" y="3517968"/>
            <a:ext cx="308886" cy="308886"/>
          </a:xfrm>
          <a:prstGeom prst="rect">
            <a:avLst/>
          </a:prstGeom>
        </p:spPr>
      </p:pic>
      <p:sp>
        <p:nvSpPr>
          <p:cNvPr id="59" name="TextBox 58">
            <a:extLst>
              <a:ext uri="{FF2B5EF4-FFF2-40B4-BE49-F238E27FC236}">
                <a16:creationId xmlns:a16="http://schemas.microsoft.com/office/drawing/2014/main" id="{94EE4C57-4A95-5A29-7DD1-F24696195525}"/>
              </a:ext>
            </a:extLst>
          </p:cNvPr>
          <p:cNvSpPr txBox="1"/>
          <p:nvPr/>
        </p:nvSpPr>
        <p:spPr>
          <a:xfrm>
            <a:off x="288675" y="3860116"/>
            <a:ext cx="1851675" cy="923330"/>
          </a:xfrm>
          <a:prstGeom prst="rect">
            <a:avLst/>
          </a:prstGeom>
          <a:noFill/>
        </p:spPr>
        <p:txBody>
          <a:bodyPr wrap="square" rtlCol="0">
            <a:spAutoFit/>
          </a:bodyPr>
          <a:lstStyle/>
          <a:p>
            <a:pPr algn="ctr"/>
            <a:r>
              <a:rPr lang="en-IT" i="1" dirty="0">
                <a:solidFill>
                  <a:schemeClr val="accent1">
                    <a:lumMod val="75000"/>
                  </a:schemeClr>
                </a:solidFill>
              </a:rPr>
              <a:t>”monitor queue occupancy in switch </a:t>
            </a:r>
            <a:r>
              <a:rPr lang="en-IT" b="1" i="1" dirty="0">
                <a:solidFill>
                  <a:schemeClr val="accent1">
                    <a:lumMod val="75000"/>
                  </a:schemeClr>
                </a:solidFill>
              </a:rPr>
              <a:t>S</a:t>
            </a:r>
            <a:r>
              <a:rPr lang="en-IT" b="1" i="1" baseline="-25000" dirty="0">
                <a:solidFill>
                  <a:schemeClr val="accent1">
                    <a:lumMod val="75000"/>
                  </a:schemeClr>
                </a:solidFill>
              </a:rPr>
              <a:t>1 </a:t>
            </a:r>
            <a:r>
              <a:rPr lang="en-IT" i="1" dirty="0">
                <a:solidFill>
                  <a:schemeClr val="accent1">
                    <a:lumMod val="75000"/>
                  </a:schemeClr>
                </a:solidFill>
              </a:rPr>
              <a:t>“</a:t>
            </a:r>
            <a:endParaRPr lang="en-IT" dirty="0">
              <a:solidFill>
                <a:schemeClr val="accent1">
                  <a:lumMod val="75000"/>
                </a:schemeClr>
              </a:solidFill>
            </a:endParaRPr>
          </a:p>
        </p:txBody>
      </p:sp>
      <p:grpSp>
        <p:nvGrpSpPr>
          <p:cNvPr id="5" name="Group 4">
            <a:extLst>
              <a:ext uri="{FF2B5EF4-FFF2-40B4-BE49-F238E27FC236}">
                <a16:creationId xmlns:a16="http://schemas.microsoft.com/office/drawing/2014/main" id="{D8D924F1-7431-9420-A669-48A787697C86}"/>
              </a:ext>
            </a:extLst>
          </p:cNvPr>
          <p:cNvGrpSpPr/>
          <p:nvPr/>
        </p:nvGrpSpPr>
        <p:grpSpPr>
          <a:xfrm>
            <a:off x="8229521" y="2305240"/>
            <a:ext cx="3549990" cy="3429082"/>
            <a:chOff x="8229521" y="2317432"/>
            <a:chExt cx="3549990" cy="3429082"/>
          </a:xfrm>
        </p:grpSpPr>
        <p:sp>
          <p:nvSpPr>
            <p:cNvPr id="8" name="Rectangle 7">
              <a:extLst>
                <a:ext uri="{FF2B5EF4-FFF2-40B4-BE49-F238E27FC236}">
                  <a16:creationId xmlns:a16="http://schemas.microsoft.com/office/drawing/2014/main" id="{6CB03CD9-EA52-E302-3ECA-B905F9815D11}"/>
                </a:ext>
              </a:extLst>
            </p:cNvPr>
            <p:cNvSpPr/>
            <p:nvPr/>
          </p:nvSpPr>
          <p:spPr>
            <a:xfrm>
              <a:off x="9321237" y="3641994"/>
              <a:ext cx="2458274" cy="6875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Network metrics </a:t>
              </a:r>
            </a:p>
            <a:p>
              <a:pPr algn="ctr"/>
              <a:r>
                <a:rPr lang="en-IT" sz="1000" i="1" dirty="0">
                  <a:solidFill>
                    <a:schemeClr val="accent1"/>
                  </a:solidFill>
                </a:rPr>
                <a:t>RTT, RDMA counters, ..</a:t>
              </a:r>
              <a:endParaRPr lang="en-IT" sz="1100" i="1" dirty="0">
                <a:solidFill>
                  <a:schemeClr val="accent1"/>
                </a:solidFill>
              </a:endParaRPr>
            </a:p>
          </p:txBody>
        </p:sp>
        <p:sp>
          <p:nvSpPr>
            <p:cNvPr id="66" name="Rectangle 65">
              <a:extLst>
                <a:ext uri="{FF2B5EF4-FFF2-40B4-BE49-F238E27FC236}">
                  <a16:creationId xmlns:a16="http://schemas.microsoft.com/office/drawing/2014/main" id="{AE1A58BD-1C1A-91A5-D1EA-BF136F511D55}"/>
                </a:ext>
              </a:extLst>
            </p:cNvPr>
            <p:cNvSpPr/>
            <p:nvPr/>
          </p:nvSpPr>
          <p:spPr>
            <a:xfrm>
              <a:off x="8616109" y="3361216"/>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NetFlow</a:t>
              </a:r>
              <a:endParaRPr lang="en-IT" sz="1200" dirty="0">
                <a:solidFill>
                  <a:schemeClr val="accent1"/>
                </a:solidFill>
              </a:endParaRPr>
            </a:p>
          </p:txBody>
        </p:sp>
        <p:sp>
          <p:nvSpPr>
            <p:cNvPr id="68" name="Rectangle 67">
              <a:extLst>
                <a:ext uri="{FF2B5EF4-FFF2-40B4-BE49-F238E27FC236}">
                  <a16:creationId xmlns:a16="http://schemas.microsoft.com/office/drawing/2014/main" id="{45D8F609-4786-7506-F10E-A559E5E69D37}"/>
                </a:ext>
              </a:extLst>
            </p:cNvPr>
            <p:cNvSpPr/>
            <p:nvPr/>
          </p:nvSpPr>
          <p:spPr>
            <a:xfrm>
              <a:off x="8229521" y="3863853"/>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INT</a:t>
              </a:r>
              <a:endParaRPr lang="en-IT" sz="1200" dirty="0">
                <a:solidFill>
                  <a:schemeClr val="accent1"/>
                </a:solidFill>
              </a:endParaRPr>
            </a:p>
          </p:txBody>
        </p:sp>
        <p:sp>
          <p:nvSpPr>
            <p:cNvPr id="69" name="Rectangle 68">
              <a:extLst>
                <a:ext uri="{FF2B5EF4-FFF2-40B4-BE49-F238E27FC236}">
                  <a16:creationId xmlns:a16="http://schemas.microsoft.com/office/drawing/2014/main" id="{88A03BF0-BF83-6DA2-8B88-860DCB0D6D31}"/>
                </a:ext>
              </a:extLst>
            </p:cNvPr>
            <p:cNvSpPr/>
            <p:nvPr/>
          </p:nvSpPr>
          <p:spPr>
            <a:xfrm>
              <a:off x="8411395" y="4360838"/>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Sketches</a:t>
              </a:r>
              <a:endParaRPr lang="en-IT" sz="1200" dirty="0">
                <a:solidFill>
                  <a:schemeClr val="accent1"/>
                </a:solidFill>
              </a:endParaRPr>
            </a:p>
          </p:txBody>
        </p:sp>
        <p:sp>
          <p:nvSpPr>
            <p:cNvPr id="70" name="Rectangle 69">
              <a:extLst>
                <a:ext uri="{FF2B5EF4-FFF2-40B4-BE49-F238E27FC236}">
                  <a16:creationId xmlns:a16="http://schemas.microsoft.com/office/drawing/2014/main" id="{734A4F94-47F1-D3EF-5EAF-9901B893C8E1}"/>
                </a:ext>
              </a:extLst>
            </p:cNvPr>
            <p:cNvSpPr/>
            <p:nvPr/>
          </p:nvSpPr>
          <p:spPr>
            <a:xfrm>
              <a:off x="9864201" y="4462944"/>
              <a:ext cx="1433593" cy="4666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Active probing </a:t>
              </a:r>
            </a:p>
          </p:txBody>
        </p:sp>
        <p:sp>
          <p:nvSpPr>
            <p:cNvPr id="71" name="Rectangle 70">
              <a:extLst>
                <a:ext uri="{FF2B5EF4-FFF2-40B4-BE49-F238E27FC236}">
                  <a16:creationId xmlns:a16="http://schemas.microsoft.com/office/drawing/2014/main" id="{5F003618-4C2A-0B58-AEA2-F9D24B470A22}"/>
                </a:ext>
              </a:extLst>
            </p:cNvPr>
            <p:cNvSpPr/>
            <p:nvPr/>
          </p:nvSpPr>
          <p:spPr>
            <a:xfrm>
              <a:off x="8589478" y="4973291"/>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SNMP logs</a:t>
              </a:r>
              <a:endParaRPr lang="en-IT" sz="1200" dirty="0">
                <a:solidFill>
                  <a:schemeClr val="accent1"/>
                </a:solidFill>
              </a:endParaRPr>
            </a:p>
          </p:txBody>
        </p:sp>
        <p:sp>
          <p:nvSpPr>
            <p:cNvPr id="73" name="Rectangle 72">
              <a:extLst>
                <a:ext uri="{FF2B5EF4-FFF2-40B4-BE49-F238E27FC236}">
                  <a16:creationId xmlns:a16="http://schemas.microsoft.com/office/drawing/2014/main" id="{7C2EB1F1-A20E-4C09-BFA7-057432FAFFDA}"/>
                </a:ext>
              </a:extLst>
            </p:cNvPr>
            <p:cNvSpPr/>
            <p:nvPr/>
          </p:nvSpPr>
          <p:spPr>
            <a:xfrm>
              <a:off x="9599003" y="3216066"/>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Switch CLIs</a:t>
              </a:r>
              <a:endParaRPr lang="en-IT" sz="1200" dirty="0">
                <a:solidFill>
                  <a:schemeClr val="accent1"/>
                </a:solidFill>
              </a:endParaRPr>
            </a:p>
          </p:txBody>
        </p:sp>
        <p:sp>
          <p:nvSpPr>
            <p:cNvPr id="74" name="Rectangle 73">
              <a:extLst>
                <a:ext uri="{FF2B5EF4-FFF2-40B4-BE49-F238E27FC236}">
                  <a16:creationId xmlns:a16="http://schemas.microsoft.com/office/drawing/2014/main" id="{2045A1C0-AA35-43C9-57B6-FEB436A98E27}"/>
                </a:ext>
              </a:extLst>
            </p:cNvPr>
            <p:cNvSpPr/>
            <p:nvPr/>
          </p:nvSpPr>
          <p:spPr>
            <a:xfrm>
              <a:off x="9501273" y="5291145"/>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Topology</a:t>
              </a:r>
              <a:endParaRPr lang="en-IT" sz="1200" dirty="0">
                <a:solidFill>
                  <a:schemeClr val="accent1"/>
                </a:solidFill>
              </a:endParaRPr>
            </a:p>
          </p:txBody>
        </p:sp>
        <p:sp>
          <p:nvSpPr>
            <p:cNvPr id="75" name="Oval 74">
              <a:extLst>
                <a:ext uri="{FF2B5EF4-FFF2-40B4-BE49-F238E27FC236}">
                  <a16:creationId xmlns:a16="http://schemas.microsoft.com/office/drawing/2014/main" id="{A2969642-D59E-15E5-3DD6-260C289F69DB}"/>
                </a:ext>
              </a:extLst>
            </p:cNvPr>
            <p:cNvSpPr/>
            <p:nvPr/>
          </p:nvSpPr>
          <p:spPr>
            <a:xfrm>
              <a:off x="8528704" y="2740465"/>
              <a:ext cx="2894590" cy="3006049"/>
            </a:xfrm>
            <a:prstGeom prst="ellipse">
              <a:avLst/>
            </a:prstGeom>
            <a:noFill/>
            <a:ln w="9525">
              <a:solidFill>
                <a:schemeClr val="bg2">
                  <a:lumMod val="75000"/>
                  <a:alpha val="6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76" name="Picture 75">
              <a:extLst>
                <a:ext uri="{FF2B5EF4-FFF2-40B4-BE49-F238E27FC236}">
                  <a16:creationId xmlns:a16="http://schemas.microsoft.com/office/drawing/2014/main" id="{86118FD1-9753-0A10-17E8-60BF1C57149F}"/>
                </a:ext>
              </a:extLst>
            </p:cNvPr>
            <p:cNvPicPr>
              <a:picLocks noChangeAspect="1"/>
            </p:cNvPicPr>
            <p:nvPr/>
          </p:nvPicPr>
          <p:blipFill>
            <a:blip r:embed="rId4">
              <a:duotone>
                <a:schemeClr val="accent1">
                  <a:shade val="45000"/>
                  <a:satMod val="135000"/>
                </a:schemeClr>
                <a:prstClr val="white"/>
              </a:duotone>
            </a:blip>
            <a:stretch>
              <a:fillRect/>
            </a:stretch>
          </p:blipFill>
          <p:spPr>
            <a:xfrm>
              <a:off x="10811908" y="2317432"/>
              <a:ext cx="406125" cy="406125"/>
            </a:xfrm>
            <a:prstGeom prst="rect">
              <a:avLst/>
            </a:prstGeom>
          </p:spPr>
        </p:pic>
        <p:sp>
          <p:nvSpPr>
            <p:cNvPr id="78" name="Rectangle 77">
              <a:extLst>
                <a:ext uri="{FF2B5EF4-FFF2-40B4-BE49-F238E27FC236}">
                  <a16:creationId xmlns:a16="http://schemas.microsoft.com/office/drawing/2014/main" id="{4E6A24E3-54BC-03FB-556C-D0081C40108F}"/>
                </a:ext>
              </a:extLst>
            </p:cNvPr>
            <p:cNvSpPr/>
            <p:nvPr/>
          </p:nvSpPr>
          <p:spPr>
            <a:xfrm>
              <a:off x="8809551" y="2375593"/>
              <a:ext cx="2109299"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400" b="1" dirty="0">
                  <a:solidFill>
                    <a:schemeClr val="accent1"/>
                  </a:solidFill>
                </a:rPr>
                <a:t>Environment / Tools</a:t>
              </a:r>
              <a:endParaRPr lang="en-IT" b="1" dirty="0">
                <a:solidFill>
                  <a:schemeClr val="accent1"/>
                </a:solidFill>
              </a:endParaRPr>
            </a:p>
          </p:txBody>
        </p:sp>
        <p:sp>
          <p:nvSpPr>
            <p:cNvPr id="92" name="Rectangle 91">
              <a:extLst>
                <a:ext uri="{FF2B5EF4-FFF2-40B4-BE49-F238E27FC236}">
                  <a16:creationId xmlns:a16="http://schemas.microsoft.com/office/drawing/2014/main" id="{67888312-0D20-291C-5E4D-697EA3366A61}"/>
                </a:ext>
              </a:extLst>
            </p:cNvPr>
            <p:cNvSpPr/>
            <p:nvPr/>
          </p:nvSpPr>
          <p:spPr>
            <a:xfrm>
              <a:off x="9054685" y="2881171"/>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Web access</a:t>
              </a:r>
              <a:endParaRPr lang="en-IT" sz="1200" dirty="0">
                <a:solidFill>
                  <a:schemeClr val="accent1"/>
                </a:solidFill>
              </a:endParaRPr>
            </a:p>
          </p:txBody>
        </p:sp>
      </p:grpSp>
      <p:sp>
        <p:nvSpPr>
          <p:cNvPr id="108" name="Content Placeholder 4">
            <a:extLst>
              <a:ext uri="{FF2B5EF4-FFF2-40B4-BE49-F238E27FC236}">
                <a16:creationId xmlns:a16="http://schemas.microsoft.com/office/drawing/2014/main" id="{42E0FD56-4430-E747-BA03-FC64ED6C0623}"/>
              </a:ext>
            </a:extLst>
          </p:cNvPr>
          <p:cNvSpPr>
            <a:spLocks noGrp="1"/>
          </p:cNvSpPr>
          <p:nvPr>
            <p:ph idx="1"/>
          </p:nvPr>
        </p:nvSpPr>
        <p:spPr>
          <a:xfrm>
            <a:off x="838200" y="1825625"/>
            <a:ext cx="10515600" cy="474899"/>
          </a:xfrm>
        </p:spPr>
        <p:txBody>
          <a:bodyPr>
            <a:normAutofit/>
          </a:bodyPr>
          <a:lstStyle/>
          <a:p>
            <a:pPr marL="0" indent="0">
              <a:buNone/>
            </a:pPr>
            <a:r>
              <a:rPr lang="en-IT" sz="2000" dirty="0"/>
              <a:t>L</a:t>
            </a:r>
            <a:r>
              <a:rPr lang="en-GB" sz="2000" dirty="0"/>
              <a:t>a</a:t>
            </a:r>
            <a:r>
              <a:rPr lang="en-IT" sz="2000" dirty="0"/>
              <a:t>nguage Models (LMs)  +  ability to interact with external environment</a:t>
            </a:r>
          </a:p>
        </p:txBody>
      </p:sp>
    </p:spTree>
    <p:extLst>
      <p:ext uri="{BB962C8B-B14F-4D97-AF65-F5344CB8AC3E}">
        <p14:creationId xmlns:p14="http://schemas.microsoft.com/office/powerpoint/2010/main" val="983457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4B191-CBD6-6588-D117-194E047E7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C2AE3-A197-EE63-B477-0ED45F5B2743}"/>
              </a:ext>
            </a:extLst>
          </p:cNvPr>
          <p:cNvSpPr>
            <a:spLocks noGrp="1"/>
          </p:cNvSpPr>
          <p:nvPr>
            <p:ph type="title"/>
          </p:nvPr>
        </p:nvSpPr>
        <p:spPr/>
        <p:txBody>
          <a:bodyPr/>
          <a:lstStyle/>
          <a:p>
            <a:r>
              <a:rPr lang="en-GB" dirty="0"/>
              <a:t>Automation with AI agents (NetOps)</a:t>
            </a:r>
            <a:endParaRPr lang="en-IT" dirty="0"/>
          </a:p>
        </p:txBody>
      </p:sp>
      <p:sp>
        <p:nvSpPr>
          <p:cNvPr id="120" name="Slide Number Placeholder 119">
            <a:extLst>
              <a:ext uri="{FF2B5EF4-FFF2-40B4-BE49-F238E27FC236}">
                <a16:creationId xmlns:a16="http://schemas.microsoft.com/office/drawing/2014/main" id="{71F4ECD9-72CB-1492-71BB-1CA6B7DCAB98}"/>
              </a:ext>
            </a:extLst>
          </p:cNvPr>
          <p:cNvSpPr>
            <a:spLocks noGrp="1"/>
          </p:cNvSpPr>
          <p:nvPr>
            <p:ph type="sldNum" sz="quarter" idx="12"/>
          </p:nvPr>
        </p:nvSpPr>
        <p:spPr/>
        <p:txBody>
          <a:bodyPr/>
          <a:lstStyle/>
          <a:p>
            <a:fld id="{70C12960-6E85-460F-B6E3-5B82CB31AF3D}" type="slidenum">
              <a:rPr lang="en-US" smtClean="0"/>
              <a:t>3</a:t>
            </a:fld>
            <a:endParaRPr lang="en-US" dirty="0"/>
          </a:p>
        </p:txBody>
      </p:sp>
      <p:grpSp>
        <p:nvGrpSpPr>
          <p:cNvPr id="9" name="Group 8">
            <a:extLst>
              <a:ext uri="{FF2B5EF4-FFF2-40B4-BE49-F238E27FC236}">
                <a16:creationId xmlns:a16="http://schemas.microsoft.com/office/drawing/2014/main" id="{ECED1B9B-3839-C102-384B-51B7EAE3E1BA}"/>
              </a:ext>
            </a:extLst>
          </p:cNvPr>
          <p:cNvGrpSpPr/>
          <p:nvPr/>
        </p:nvGrpSpPr>
        <p:grpSpPr>
          <a:xfrm>
            <a:off x="3187404" y="3764490"/>
            <a:ext cx="951786" cy="1070264"/>
            <a:chOff x="5765410" y="3429000"/>
            <a:chExt cx="951786" cy="1070264"/>
          </a:xfrm>
        </p:grpSpPr>
        <p:sp>
          <p:nvSpPr>
            <p:cNvPr id="10" name="Rounded Rectangle 9">
              <a:extLst>
                <a:ext uri="{FF2B5EF4-FFF2-40B4-BE49-F238E27FC236}">
                  <a16:creationId xmlns:a16="http://schemas.microsoft.com/office/drawing/2014/main" id="{49BCE9E8-690B-A78F-3817-60A30100FCF8}"/>
                </a:ext>
              </a:extLst>
            </p:cNvPr>
            <p:cNvSpPr/>
            <p:nvPr/>
          </p:nvSpPr>
          <p:spPr>
            <a:xfrm>
              <a:off x="5765410" y="3429000"/>
              <a:ext cx="819882" cy="1070264"/>
            </a:xfrm>
            <a:prstGeom prst="roundRect">
              <a:avLst/>
            </a:prstGeom>
            <a:solidFill>
              <a:schemeClr val="bg2"/>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dirty="0"/>
            </a:p>
          </p:txBody>
        </p:sp>
        <p:grpSp>
          <p:nvGrpSpPr>
            <p:cNvPr id="11" name="Group 10">
              <a:extLst>
                <a:ext uri="{FF2B5EF4-FFF2-40B4-BE49-F238E27FC236}">
                  <a16:creationId xmlns:a16="http://schemas.microsoft.com/office/drawing/2014/main" id="{2EC4267C-BCF7-F2DC-FF87-0D035FBEA872}"/>
                </a:ext>
              </a:extLst>
            </p:cNvPr>
            <p:cNvGrpSpPr/>
            <p:nvPr/>
          </p:nvGrpSpPr>
          <p:grpSpPr>
            <a:xfrm>
              <a:off x="5881254" y="3890881"/>
              <a:ext cx="638799" cy="489401"/>
              <a:chOff x="2804742" y="4655664"/>
              <a:chExt cx="3064456" cy="1426777"/>
            </a:xfrm>
          </p:grpSpPr>
          <p:grpSp>
            <p:nvGrpSpPr>
              <p:cNvPr id="13" name="Group 12">
                <a:extLst>
                  <a:ext uri="{FF2B5EF4-FFF2-40B4-BE49-F238E27FC236}">
                    <a16:creationId xmlns:a16="http://schemas.microsoft.com/office/drawing/2014/main" id="{A9C784BE-8E10-2033-8875-6677E02AF279}"/>
                  </a:ext>
                </a:extLst>
              </p:cNvPr>
              <p:cNvGrpSpPr/>
              <p:nvPr/>
            </p:nvGrpSpPr>
            <p:grpSpPr>
              <a:xfrm>
                <a:off x="2804742" y="5039030"/>
                <a:ext cx="280788" cy="660047"/>
                <a:chOff x="3746089" y="5235756"/>
                <a:chExt cx="478954" cy="1125873"/>
              </a:xfrm>
            </p:grpSpPr>
            <p:sp>
              <p:nvSpPr>
                <p:cNvPr id="60" name="Oval 59">
                  <a:extLst>
                    <a:ext uri="{FF2B5EF4-FFF2-40B4-BE49-F238E27FC236}">
                      <a16:creationId xmlns:a16="http://schemas.microsoft.com/office/drawing/2014/main" id="{B22A9593-3A30-D496-A6DB-BA7C4549B134}"/>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F19D045-CC9A-8046-6686-9DD1E21B7B38}"/>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E40E5BF0-2289-E183-0777-AD17DB919439}"/>
                  </a:ext>
                </a:extLst>
              </p:cNvPr>
              <p:cNvGrpSpPr/>
              <p:nvPr/>
            </p:nvGrpSpPr>
            <p:grpSpPr>
              <a:xfrm>
                <a:off x="3667492" y="4655664"/>
                <a:ext cx="280788" cy="1426777"/>
                <a:chOff x="5137177" y="4537824"/>
                <a:chExt cx="478954" cy="2433721"/>
              </a:xfrm>
            </p:grpSpPr>
            <p:sp>
              <p:nvSpPr>
                <p:cNvPr id="55" name="Oval 54">
                  <a:extLst>
                    <a:ext uri="{FF2B5EF4-FFF2-40B4-BE49-F238E27FC236}">
                      <a16:creationId xmlns:a16="http://schemas.microsoft.com/office/drawing/2014/main" id="{7F220021-C10D-CEAF-A3AB-E1D324A3E931}"/>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465BDC9-C840-9F1F-A286-2B5AF931A8E5}"/>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F5102181-9671-B0CF-5CCA-8BAC6A54B7FA}"/>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987A83A1-2985-2A4D-D1A3-3CDBFEC3F125}"/>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4A3E7DFD-E741-3CC7-75B9-E211ABA7CFB4}"/>
                  </a:ext>
                </a:extLst>
              </p:cNvPr>
              <p:cNvCxnSpPr>
                <a:cxnSpLocks/>
                <a:stCxn id="60" idx="6"/>
                <a:endCxn id="55" idx="2"/>
              </p:cNvCxnSpPr>
              <p:nvPr/>
            </p:nvCxnSpPr>
            <p:spPr>
              <a:xfrm flipV="1">
                <a:off x="3081424" y="4794006"/>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F0B57B0B-959B-726C-655B-987131CF216A}"/>
                  </a:ext>
                </a:extLst>
              </p:cNvPr>
              <p:cNvCxnSpPr>
                <a:cxnSpLocks/>
                <a:stCxn id="61" idx="6"/>
                <a:endCxn id="56" idx="2"/>
              </p:cNvCxnSpPr>
              <p:nvPr/>
            </p:nvCxnSpPr>
            <p:spPr>
              <a:xfrm flipV="1">
                <a:off x="3085530" y="5177371"/>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0A4B7CE3-C242-9EFE-F48F-F8B0E997F7D8}"/>
                  </a:ext>
                </a:extLst>
              </p:cNvPr>
              <p:cNvCxnSpPr>
                <a:cxnSpLocks/>
                <a:stCxn id="60" idx="6"/>
                <a:endCxn id="58" idx="2"/>
              </p:cNvCxnSpPr>
              <p:nvPr/>
            </p:nvCxnSpPr>
            <p:spPr>
              <a:xfrm>
                <a:off x="3081424"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D801E42F-98D5-32FF-6F2E-357DC4A6A172}"/>
                  </a:ext>
                </a:extLst>
              </p:cNvPr>
              <p:cNvCxnSpPr>
                <a:cxnSpLocks/>
                <a:stCxn id="60" idx="6"/>
                <a:endCxn id="57" idx="2"/>
              </p:cNvCxnSpPr>
              <p:nvPr/>
            </p:nvCxnSpPr>
            <p:spPr>
              <a:xfrm>
                <a:off x="3081424"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4A095443-925B-B8AB-EF14-03AA3131DACA}"/>
                  </a:ext>
                </a:extLst>
              </p:cNvPr>
              <p:cNvCxnSpPr>
                <a:cxnSpLocks/>
                <a:stCxn id="56" idx="2"/>
                <a:endCxn id="60" idx="6"/>
              </p:cNvCxnSpPr>
              <p:nvPr/>
            </p:nvCxnSpPr>
            <p:spPr>
              <a:xfrm flipH="1">
                <a:off x="3081424" y="5177371"/>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52528C2B-DEB6-C145-C78A-20EEDEE8DCD9}"/>
                  </a:ext>
                </a:extLst>
              </p:cNvPr>
              <p:cNvCxnSpPr>
                <a:cxnSpLocks/>
                <a:stCxn id="58" idx="2"/>
                <a:endCxn id="61" idx="6"/>
              </p:cNvCxnSpPr>
              <p:nvPr/>
            </p:nvCxnSpPr>
            <p:spPr>
              <a:xfrm flipH="1" flipV="1">
                <a:off x="3085530"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83F62AC0-EA20-C533-CF8A-899ED4A06E45}"/>
                  </a:ext>
                </a:extLst>
              </p:cNvPr>
              <p:cNvCxnSpPr>
                <a:cxnSpLocks/>
                <a:stCxn id="57" idx="2"/>
                <a:endCxn id="61" idx="6"/>
              </p:cNvCxnSpPr>
              <p:nvPr/>
            </p:nvCxnSpPr>
            <p:spPr>
              <a:xfrm flipH="1">
                <a:off x="3085530" y="5560736"/>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A4BEF1E4-BD1B-8C3C-B9D0-76E856442FEC}"/>
                  </a:ext>
                </a:extLst>
              </p:cNvPr>
              <p:cNvCxnSpPr>
                <a:cxnSpLocks/>
                <a:stCxn id="55" idx="2"/>
                <a:endCxn id="61" idx="6"/>
              </p:cNvCxnSpPr>
              <p:nvPr/>
            </p:nvCxnSpPr>
            <p:spPr>
              <a:xfrm flipH="1">
                <a:off x="3085530" y="4794006"/>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23" name="Group 22">
                <a:extLst>
                  <a:ext uri="{FF2B5EF4-FFF2-40B4-BE49-F238E27FC236}">
                    <a16:creationId xmlns:a16="http://schemas.microsoft.com/office/drawing/2014/main" id="{EA09331A-88B6-AE65-AE83-54D0F13C59DE}"/>
                  </a:ext>
                </a:extLst>
              </p:cNvPr>
              <p:cNvGrpSpPr/>
              <p:nvPr/>
            </p:nvGrpSpPr>
            <p:grpSpPr>
              <a:xfrm flipH="1">
                <a:off x="5588410" y="5039029"/>
                <a:ext cx="280788" cy="660047"/>
                <a:chOff x="3746089" y="5235756"/>
                <a:chExt cx="478954" cy="1125873"/>
              </a:xfrm>
            </p:grpSpPr>
            <p:sp>
              <p:nvSpPr>
                <p:cNvPr id="53" name="Oval 52">
                  <a:extLst>
                    <a:ext uri="{FF2B5EF4-FFF2-40B4-BE49-F238E27FC236}">
                      <a16:creationId xmlns:a16="http://schemas.microsoft.com/office/drawing/2014/main" id="{8E64086F-E178-6E71-19AC-BB56A3D76E57}"/>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3A73E272-EF27-5664-2941-AB80297E3375}"/>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168DE5C6-3AC9-F252-5AE9-558854E29077}"/>
                  </a:ext>
                </a:extLst>
              </p:cNvPr>
              <p:cNvGrpSpPr/>
              <p:nvPr/>
            </p:nvGrpSpPr>
            <p:grpSpPr>
              <a:xfrm flipH="1">
                <a:off x="4725660" y="4655664"/>
                <a:ext cx="280788" cy="1426777"/>
                <a:chOff x="5137177" y="4537824"/>
                <a:chExt cx="478954" cy="2433721"/>
              </a:xfrm>
            </p:grpSpPr>
            <p:sp>
              <p:nvSpPr>
                <p:cNvPr id="49" name="Oval 48">
                  <a:extLst>
                    <a:ext uri="{FF2B5EF4-FFF2-40B4-BE49-F238E27FC236}">
                      <a16:creationId xmlns:a16="http://schemas.microsoft.com/office/drawing/2014/main" id="{DF4B17E5-79E6-558A-C914-133E524B15E6}"/>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91540B64-01E6-BC14-9B87-C30CAAB53933}"/>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9D627304-78E6-3E69-C019-479D7886E1A4}"/>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B7BCCDD4-DC16-D630-3C4D-2F0FB1027FC8}"/>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5" name="Straight Connector 24">
                <a:extLst>
                  <a:ext uri="{FF2B5EF4-FFF2-40B4-BE49-F238E27FC236}">
                    <a16:creationId xmlns:a16="http://schemas.microsoft.com/office/drawing/2014/main" id="{E23FFAB7-A86E-1400-6C3C-1FC8BBEA73A4}"/>
                  </a:ext>
                </a:extLst>
              </p:cNvPr>
              <p:cNvCxnSpPr>
                <a:cxnSpLocks/>
                <a:stCxn id="53" idx="6"/>
                <a:endCxn id="49" idx="2"/>
              </p:cNvCxnSpPr>
              <p:nvPr/>
            </p:nvCxnSpPr>
            <p:spPr>
              <a:xfrm flipH="1" flipV="1">
                <a:off x="5006448" y="4794005"/>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52C1A08-49EE-53FF-69EB-9616947130B6}"/>
                  </a:ext>
                </a:extLst>
              </p:cNvPr>
              <p:cNvCxnSpPr>
                <a:cxnSpLocks/>
                <a:stCxn id="54" idx="6"/>
                <a:endCxn id="50" idx="2"/>
              </p:cNvCxnSpPr>
              <p:nvPr/>
            </p:nvCxnSpPr>
            <p:spPr>
              <a:xfrm flipH="1" flipV="1">
                <a:off x="5002341" y="5177370"/>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4361A937-FB3A-2A7B-1B32-535E4EFE0EE7}"/>
                  </a:ext>
                </a:extLst>
              </p:cNvPr>
              <p:cNvCxnSpPr>
                <a:cxnSpLocks/>
                <a:stCxn id="53" idx="6"/>
                <a:endCxn id="52" idx="2"/>
              </p:cNvCxnSpPr>
              <p:nvPr/>
            </p:nvCxnSpPr>
            <p:spPr>
              <a:xfrm flipH="1">
                <a:off x="5006448"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F9096EB0-2FB9-B193-CE02-045E6B62C723}"/>
                  </a:ext>
                </a:extLst>
              </p:cNvPr>
              <p:cNvCxnSpPr>
                <a:cxnSpLocks/>
                <a:stCxn id="53" idx="6"/>
                <a:endCxn id="51" idx="2"/>
              </p:cNvCxnSpPr>
              <p:nvPr/>
            </p:nvCxnSpPr>
            <p:spPr>
              <a:xfrm flipH="1">
                <a:off x="5002341"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Connector 28">
                <a:extLst>
                  <a:ext uri="{FF2B5EF4-FFF2-40B4-BE49-F238E27FC236}">
                    <a16:creationId xmlns:a16="http://schemas.microsoft.com/office/drawing/2014/main" id="{3B9B7639-22E9-DAFB-54FA-CFC13BA936E9}"/>
                  </a:ext>
                </a:extLst>
              </p:cNvPr>
              <p:cNvCxnSpPr>
                <a:cxnSpLocks/>
                <a:stCxn id="50" idx="2"/>
                <a:endCxn id="53" idx="6"/>
              </p:cNvCxnSpPr>
              <p:nvPr/>
            </p:nvCxnSpPr>
            <p:spPr>
              <a:xfrm>
                <a:off x="5002341" y="5177370"/>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Straight Connector 29">
                <a:extLst>
                  <a:ext uri="{FF2B5EF4-FFF2-40B4-BE49-F238E27FC236}">
                    <a16:creationId xmlns:a16="http://schemas.microsoft.com/office/drawing/2014/main" id="{85CEA438-3F4B-5826-0D33-41C5110D5B8B}"/>
                  </a:ext>
                </a:extLst>
              </p:cNvPr>
              <p:cNvCxnSpPr>
                <a:cxnSpLocks/>
                <a:stCxn id="52" idx="2"/>
                <a:endCxn id="54" idx="6"/>
              </p:cNvCxnSpPr>
              <p:nvPr/>
            </p:nvCxnSpPr>
            <p:spPr>
              <a:xfrm flipV="1">
                <a:off x="5006448"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Connector 30">
                <a:extLst>
                  <a:ext uri="{FF2B5EF4-FFF2-40B4-BE49-F238E27FC236}">
                    <a16:creationId xmlns:a16="http://schemas.microsoft.com/office/drawing/2014/main" id="{B60DC0EB-F77E-A730-B310-0B835B0D3C53}"/>
                  </a:ext>
                </a:extLst>
              </p:cNvPr>
              <p:cNvCxnSpPr>
                <a:cxnSpLocks/>
                <a:stCxn id="51" idx="2"/>
                <a:endCxn id="54" idx="6"/>
              </p:cNvCxnSpPr>
              <p:nvPr/>
            </p:nvCxnSpPr>
            <p:spPr>
              <a:xfrm>
                <a:off x="5002341" y="5560735"/>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Connector 31">
                <a:extLst>
                  <a:ext uri="{FF2B5EF4-FFF2-40B4-BE49-F238E27FC236}">
                    <a16:creationId xmlns:a16="http://schemas.microsoft.com/office/drawing/2014/main" id="{585C5172-02F3-0B63-497C-986A8DC408DA}"/>
                  </a:ext>
                </a:extLst>
              </p:cNvPr>
              <p:cNvCxnSpPr>
                <a:cxnSpLocks/>
                <a:stCxn id="49" idx="2"/>
                <a:endCxn id="54" idx="6"/>
              </p:cNvCxnSpPr>
              <p:nvPr/>
            </p:nvCxnSpPr>
            <p:spPr>
              <a:xfrm>
                <a:off x="5006448" y="4794005"/>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0268CC72-68B0-F1CC-2247-9F1B70085CF4}"/>
                  </a:ext>
                </a:extLst>
              </p:cNvPr>
              <p:cNvCxnSpPr>
                <a:cxnSpLocks/>
                <a:stCxn id="55" idx="6"/>
                <a:endCxn id="50" idx="6"/>
              </p:cNvCxnSpPr>
              <p:nvPr/>
            </p:nvCxnSpPr>
            <p:spPr>
              <a:xfrm>
                <a:off x="3944173" y="479400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Straight Connector 33">
                <a:extLst>
                  <a:ext uri="{FF2B5EF4-FFF2-40B4-BE49-F238E27FC236}">
                    <a16:creationId xmlns:a16="http://schemas.microsoft.com/office/drawing/2014/main" id="{2F791EE4-2AC6-A9A4-1CE9-049EB2DBE0CB}"/>
                  </a:ext>
                </a:extLst>
              </p:cNvPr>
              <p:cNvCxnSpPr>
                <a:cxnSpLocks/>
                <a:stCxn id="55" idx="6"/>
                <a:endCxn id="49" idx="6"/>
              </p:cNvCxnSpPr>
              <p:nvPr/>
            </p:nvCxnSpPr>
            <p:spPr>
              <a:xfrm flipV="1">
                <a:off x="3944173" y="4794005"/>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Connector 34">
                <a:extLst>
                  <a:ext uri="{FF2B5EF4-FFF2-40B4-BE49-F238E27FC236}">
                    <a16:creationId xmlns:a16="http://schemas.microsoft.com/office/drawing/2014/main" id="{E1ADE0E8-6FDD-25ED-C8F6-DD6CEB41BDB8}"/>
                  </a:ext>
                </a:extLst>
              </p:cNvPr>
              <p:cNvCxnSpPr>
                <a:cxnSpLocks/>
                <a:stCxn id="55" idx="6"/>
                <a:endCxn id="51" idx="6"/>
              </p:cNvCxnSpPr>
              <p:nvPr/>
            </p:nvCxnSpPr>
            <p:spPr>
              <a:xfrm>
                <a:off x="3944173" y="4794006"/>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Straight Connector 35">
                <a:extLst>
                  <a:ext uri="{FF2B5EF4-FFF2-40B4-BE49-F238E27FC236}">
                    <a16:creationId xmlns:a16="http://schemas.microsoft.com/office/drawing/2014/main" id="{84CDC319-DF91-34DB-1AE5-CCB1E3EFF678}"/>
                  </a:ext>
                </a:extLst>
              </p:cNvPr>
              <p:cNvCxnSpPr>
                <a:cxnSpLocks/>
                <a:stCxn id="55" idx="6"/>
                <a:endCxn id="52" idx="6"/>
              </p:cNvCxnSpPr>
              <p:nvPr/>
            </p:nvCxnSpPr>
            <p:spPr>
              <a:xfrm>
                <a:off x="3944173" y="4794006"/>
                <a:ext cx="785593" cy="115009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Straight Connector 36">
                <a:extLst>
                  <a:ext uri="{FF2B5EF4-FFF2-40B4-BE49-F238E27FC236}">
                    <a16:creationId xmlns:a16="http://schemas.microsoft.com/office/drawing/2014/main" id="{3D4BD441-E0E6-4F54-BC4A-4819706C864E}"/>
                  </a:ext>
                </a:extLst>
              </p:cNvPr>
              <p:cNvCxnSpPr>
                <a:cxnSpLocks/>
                <a:stCxn id="56" idx="6"/>
                <a:endCxn id="51" idx="6"/>
              </p:cNvCxnSpPr>
              <p:nvPr/>
            </p:nvCxnSpPr>
            <p:spPr>
              <a:xfrm>
                <a:off x="3948280" y="5177371"/>
                <a:ext cx="777380"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Connector 37">
                <a:extLst>
                  <a:ext uri="{FF2B5EF4-FFF2-40B4-BE49-F238E27FC236}">
                    <a16:creationId xmlns:a16="http://schemas.microsoft.com/office/drawing/2014/main" id="{DE043E7C-B357-7188-8A2D-DAFE194E3FE3}"/>
                  </a:ext>
                </a:extLst>
              </p:cNvPr>
              <p:cNvCxnSpPr>
                <a:cxnSpLocks/>
                <a:stCxn id="56" idx="6"/>
                <a:endCxn id="50" idx="6"/>
              </p:cNvCxnSpPr>
              <p:nvPr/>
            </p:nvCxnSpPr>
            <p:spPr>
              <a:xfrm flipV="1">
                <a:off x="3948280" y="5177370"/>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Straight Connector 38">
                <a:extLst>
                  <a:ext uri="{FF2B5EF4-FFF2-40B4-BE49-F238E27FC236}">
                    <a16:creationId xmlns:a16="http://schemas.microsoft.com/office/drawing/2014/main" id="{33C9BB5C-C89B-587D-DD74-A29266CDDC8E}"/>
                  </a:ext>
                </a:extLst>
              </p:cNvPr>
              <p:cNvCxnSpPr>
                <a:cxnSpLocks/>
                <a:stCxn id="56" idx="6"/>
                <a:endCxn id="52" idx="6"/>
              </p:cNvCxnSpPr>
              <p:nvPr/>
            </p:nvCxnSpPr>
            <p:spPr>
              <a:xfrm>
                <a:off x="3948280" y="5177371"/>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Straight Connector 39">
                <a:extLst>
                  <a:ext uri="{FF2B5EF4-FFF2-40B4-BE49-F238E27FC236}">
                    <a16:creationId xmlns:a16="http://schemas.microsoft.com/office/drawing/2014/main" id="{84A5DA59-40B2-051D-46BE-2B504B455381}"/>
                  </a:ext>
                </a:extLst>
              </p:cNvPr>
              <p:cNvCxnSpPr>
                <a:cxnSpLocks/>
                <a:stCxn id="56" idx="6"/>
                <a:endCxn id="49" idx="6"/>
              </p:cNvCxnSpPr>
              <p:nvPr/>
            </p:nvCxnSpPr>
            <p:spPr>
              <a:xfrm flipV="1">
                <a:off x="3948280" y="479400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40">
                <a:extLst>
                  <a:ext uri="{FF2B5EF4-FFF2-40B4-BE49-F238E27FC236}">
                    <a16:creationId xmlns:a16="http://schemas.microsoft.com/office/drawing/2014/main" id="{8DE09A4D-EDCE-2605-B8B6-3AF02C7FCF5D}"/>
                  </a:ext>
                </a:extLst>
              </p:cNvPr>
              <p:cNvCxnSpPr>
                <a:cxnSpLocks/>
                <a:stCxn id="57" idx="6"/>
                <a:endCxn id="52" idx="6"/>
              </p:cNvCxnSpPr>
              <p:nvPr/>
            </p:nvCxnSpPr>
            <p:spPr>
              <a:xfrm>
                <a:off x="3948280" y="556073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a:extLst>
                  <a:ext uri="{FF2B5EF4-FFF2-40B4-BE49-F238E27FC236}">
                    <a16:creationId xmlns:a16="http://schemas.microsoft.com/office/drawing/2014/main" id="{07A5C099-DCDF-07D8-34C3-D9789408E10C}"/>
                  </a:ext>
                </a:extLst>
              </p:cNvPr>
              <p:cNvCxnSpPr>
                <a:cxnSpLocks/>
                <a:stCxn id="57" idx="6"/>
                <a:endCxn id="51" idx="6"/>
              </p:cNvCxnSpPr>
              <p:nvPr/>
            </p:nvCxnSpPr>
            <p:spPr>
              <a:xfrm flipV="1">
                <a:off x="3948280" y="5560735"/>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Straight Connector 42">
                <a:extLst>
                  <a:ext uri="{FF2B5EF4-FFF2-40B4-BE49-F238E27FC236}">
                    <a16:creationId xmlns:a16="http://schemas.microsoft.com/office/drawing/2014/main" id="{9D0CBC41-A019-7228-A0D9-DA7573C8ACB0}"/>
                  </a:ext>
                </a:extLst>
              </p:cNvPr>
              <p:cNvCxnSpPr>
                <a:cxnSpLocks/>
                <a:stCxn id="57" idx="6"/>
                <a:endCxn id="50" idx="6"/>
              </p:cNvCxnSpPr>
              <p:nvPr/>
            </p:nvCxnSpPr>
            <p:spPr>
              <a:xfrm flipV="1">
                <a:off x="3948280" y="5177370"/>
                <a:ext cx="777380"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211FEAC0-E350-A7CB-7719-AD7E77EBFCCF}"/>
                  </a:ext>
                </a:extLst>
              </p:cNvPr>
              <p:cNvCxnSpPr>
                <a:cxnSpLocks/>
                <a:stCxn id="57" idx="6"/>
                <a:endCxn id="49" idx="6"/>
              </p:cNvCxnSpPr>
              <p:nvPr/>
            </p:nvCxnSpPr>
            <p:spPr>
              <a:xfrm flipV="1">
                <a:off x="3948280" y="4794005"/>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Connector 44">
                <a:extLst>
                  <a:ext uri="{FF2B5EF4-FFF2-40B4-BE49-F238E27FC236}">
                    <a16:creationId xmlns:a16="http://schemas.microsoft.com/office/drawing/2014/main" id="{EF04DE0C-A085-D0F7-76B0-CED276853CFF}"/>
                  </a:ext>
                </a:extLst>
              </p:cNvPr>
              <p:cNvCxnSpPr>
                <a:cxnSpLocks/>
                <a:stCxn id="58" idx="6"/>
                <a:endCxn id="51" idx="6"/>
              </p:cNvCxnSpPr>
              <p:nvPr/>
            </p:nvCxnSpPr>
            <p:spPr>
              <a:xfrm flipV="1">
                <a:off x="3944173" y="556073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45">
                <a:extLst>
                  <a:ext uri="{FF2B5EF4-FFF2-40B4-BE49-F238E27FC236}">
                    <a16:creationId xmlns:a16="http://schemas.microsoft.com/office/drawing/2014/main" id="{3F655FFD-AA34-8CF3-33FD-FE6DD883CFEF}"/>
                  </a:ext>
                </a:extLst>
              </p:cNvPr>
              <p:cNvCxnSpPr>
                <a:cxnSpLocks/>
                <a:stCxn id="58" idx="6"/>
                <a:endCxn id="52" idx="6"/>
              </p:cNvCxnSpPr>
              <p:nvPr/>
            </p:nvCxnSpPr>
            <p:spPr>
              <a:xfrm flipV="1">
                <a:off x="3944173" y="5944100"/>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Straight Connector 46">
                <a:extLst>
                  <a:ext uri="{FF2B5EF4-FFF2-40B4-BE49-F238E27FC236}">
                    <a16:creationId xmlns:a16="http://schemas.microsoft.com/office/drawing/2014/main" id="{808B3CB1-0558-697E-BD04-4B2C676CC941}"/>
                  </a:ext>
                </a:extLst>
              </p:cNvPr>
              <p:cNvCxnSpPr>
                <a:cxnSpLocks/>
                <a:stCxn id="58" idx="6"/>
                <a:endCxn id="50" idx="6"/>
              </p:cNvCxnSpPr>
              <p:nvPr/>
            </p:nvCxnSpPr>
            <p:spPr>
              <a:xfrm flipV="1">
                <a:off x="3944173" y="5177370"/>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a:extLst>
                  <a:ext uri="{FF2B5EF4-FFF2-40B4-BE49-F238E27FC236}">
                    <a16:creationId xmlns:a16="http://schemas.microsoft.com/office/drawing/2014/main" id="{7B83FC5C-A1ED-D76B-45A8-319C7D9A632F}"/>
                  </a:ext>
                </a:extLst>
              </p:cNvPr>
              <p:cNvCxnSpPr>
                <a:cxnSpLocks/>
                <a:stCxn id="58" idx="6"/>
                <a:endCxn id="49" idx="6"/>
              </p:cNvCxnSpPr>
              <p:nvPr/>
            </p:nvCxnSpPr>
            <p:spPr>
              <a:xfrm flipV="1">
                <a:off x="3944173" y="4794005"/>
                <a:ext cx="785593" cy="115009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 name="TextBox 11">
              <a:extLst>
                <a:ext uri="{FF2B5EF4-FFF2-40B4-BE49-F238E27FC236}">
                  <a16:creationId xmlns:a16="http://schemas.microsoft.com/office/drawing/2014/main" id="{3026FC9B-6BC5-E845-FB77-4573AF2A981F}"/>
                </a:ext>
              </a:extLst>
            </p:cNvPr>
            <p:cNvSpPr txBox="1"/>
            <p:nvPr/>
          </p:nvSpPr>
          <p:spPr>
            <a:xfrm>
              <a:off x="5897315" y="3460473"/>
              <a:ext cx="819881" cy="461665"/>
            </a:xfrm>
            <a:prstGeom prst="rect">
              <a:avLst/>
            </a:prstGeom>
            <a:noFill/>
          </p:spPr>
          <p:txBody>
            <a:bodyPr wrap="square" rtlCol="0">
              <a:spAutoFit/>
            </a:bodyPr>
            <a:lstStyle/>
            <a:p>
              <a:r>
                <a:rPr lang="en-IT" sz="2400" b="1" dirty="0"/>
                <a:t>LM</a:t>
              </a:r>
            </a:p>
          </p:txBody>
        </p:sp>
      </p:grpSp>
      <p:cxnSp>
        <p:nvCxnSpPr>
          <p:cNvPr id="62" name="Straight Arrow Connector 61">
            <a:extLst>
              <a:ext uri="{FF2B5EF4-FFF2-40B4-BE49-F238E27FC236}">
                <a16:creationId xmlns:a16="http://schemas.microsoft.com/office/drawing/2014/main" id="{E629CC36-D95E-2FEF-9137-0E67AAF8EDAB}"/>
              </a:ext>
            </a:extLst>
          </p:cNvPr>
          <p:cNvCxnSpPr>
            <a:cxnSpLocks/>
          </p:cNvCxnSpPr>
          <p:nvPr/>
        </p:nvCxnSpPr>
        <p:spPr>
          <a:xfrm>
            <a:off x="2432137" y="4382750"/>
            <a:ext cx="552170"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81908665-0711-9DCA-54A2-BFD102ED92A3}"/>
              </a:ext>
            </a:extLst>
          </p:cNvPr>
          <p:cNvCxnSpPr>
            <a:cxnSpLocks/>
          </p:cNvCxnSpPr>
          <p:nvPr/>
        </p:nvCxnSpPr>
        <p:spPr>
          <a:xfrm>
            <a:off x="4234966" y="4369690"/>
            <a:ext cx="538053"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D268872A-B2AE-F617-5CE1-62EE6134FFF2}"/>
              </a:ext>
            </a:extLst>
          </p:cNvPr>
          <p:cNvSpPr txBox="1"/>
          <p:nvPr/>
        </p:nvSpPr>
        <p:spPr>
          <a:xfrm>
            <a:off x="2722547" y="3200934"/>
            <a:ext cx="2050472" cy="369332"/>
          </a:xfrm>
          <a:prstGeom prst="rect">
            <a:avLst/>
          </a:prstGeom>
          <a:noFill/>
        </p:spPr>
        <p:txBody>
          <a:bodyPr wrap="square" rtlCol="0">
            <a:spAutoFit/>
          </a:bodyPr>
          <a:lstStyle/>
          <a:p>
            <a:r>
              <a:rPr lang="en-IT" dirty="0">
                <a:solidFill>
                  <a:schemeClr val="bg2">
                    <a:lumMod val="75000"/>
                  </a:schemeClr>
                </a:solidFill>
              </a:rPr>
              <a:t>Language Model</a:t>
            </a:r>
          </a:p>
        </p:txBody>
      </p:sp>
      <p:pic>
        <p:nvPicPr>
          <p:cNvPr id="65" name="Picture 64" descr="A black background with a black square&#10;&#10;AI-generated content may be incorrect.">
            <a:extLst>
              <a:ext uri="{FF2B5EF4-FFF2-40B4-BE49-F238E27FC236}">
                <a16:creationId xmlns:a16="http://schemas.microsoft.com/office/drawing/2014/main" id="{3044F2FE-4B67-F1C5-2DB3-A61C22913017}"/>
              </a:ext>
            </a:extLst>
          </p:cNvPr>
          <p:cNvPicPr>
            <a:picLocks noChangeAspect="1"/>
          </p:cNvPicPr>
          <p:nvPr/>
        </p:nvPicPr>
        <p:blipFill>
          <a:blip r:embed="rId3"/>
          <a:stretch>
            <a:fillRect/>
          </a:stretch>
        </p:blipFill>
        <p:spPr>
          <a:xfrm>
            <a:off x="3442902" y="3517968"/>
            <a:ext cx="308886" cy="308886"/>
          </a:xfrm>
          <a:prstGeom prst="rect">
            <a:avLst/>
          </a:prstGeom>
        </p:spPr>
      </p:pic>
      <p:sp>
        <p:nvSpPr>
          <p:cNvPr id="59" name="TextBox 58">
            <a:extLst>
              <a:ext uri="{FF2B5EF4-FFF2-40B4-BE49-F238E27FC236}">
                <a16:creationId xmlns:a16="http://schemas.microsoft.com/office/drawing/2014/main" id="{75200540-585B-7912-77A8-4C502D37BD07}"/>
              </a:ext>
            </a:extLst>
          </p:cNvPr>
          <p:cNvSpPr txBox="1"/>
          <p:nvPr/>
        </p:nvSpPr>
        <p:spPr>
          <a:xfrm>
            <a:off x="288675" y="3860116"/>
            <a:ext cx="1851675" cy="923330"/>
          </a:xfrm>
          <a:prstGeom prst="rect">
            <a:avLst/>
          </a:prstGeom>
          <a:noFill/>
        </p:spPr>
        <p:txBody>
          <a:bodyPr wrap="square" rtlCol="0">
            <a:spAutoFit/>
          </a:bodyPr>
          <a:lstStyle/>
          <a:p>
            <a:pPr algn="ctr"/>
            <a:r>
              <a:rPr lang="en-IT" i="1" dirty="0">
                <a:solidFill>
                  <a:schemeClr val="accent1">
                    <a:lumMod val="75000"/>
                  </a:schemeClr>
                </a:solidFill>
              </a:rPr>
              <a:t>”monitor queue occupancy in switch </a:t>
            </a:r>
            <a:r>
              <a:rPr lang="en-IT" b="1" i="1" dirty="0">
                <a:solidFill>
                  <a:schemeClr val="accent1">
                    <a:lumMod val="75000"/>
                  </a:schemeClr>
                </a:solidFill>
              </a:rPr>
              <a:t>S</a:t>
            </a:r>
            <a:r>
              <a:rPr lang="en-IT" b="1" i="1" baseline="-25000" dirty="0">
                <a:solidFill>
                  <a:schemeClr val="accent1">
                    <a:lumMod val="75000"/>
                  </a:schemeClr>
                </a:solidFill>
              </a:rPr>
              <a:t>1 </a:t>
            </a:r>
            <a:r>
              <a:rPr lang="en-IT" i="1" dirty="0">
                <a:solidFill>
                  <a:schemeClr val="accent1">
                    <a:lumMod val="75000"/>
                  </a:schemeClr>
                </a:solidFill>
              </a:rPr>
              <a:t>“</a:t>
            </a:r>
            <a:endParaRPr lang="en-IT" dirty="0">
              <a:solidFill>
                <a:schemeClr val="accent1">
                  <a:lumMod val="75000"/>
                </a:schemeClr>
              </a:solidFill>
            </a:endParaRPr>
          </a:p>
        </p:txBody>
      </p:sp>
      <p:sp>
        <p:nvSpPr>
          <p:cNvPr id="72" name="TextBox 71">
            <a:extLst>
              <a:ext uri="{FF2B5EF4-FFF2-40B4-BE49-F238E27FC236}">
                <a16:creationId xmlns:a16="http://schemas.microsoft.com/office/drawing/2014/main" id="{B9ED4360-D974-4FCA-B143-2080D646EF4C}"/>
              </a:ext>
            </a:extLst>
          </p:cNvPr>
          <p:cNvSpPr txBox="1"/>
          <p:nvPr/>
        </p:nvSpPr>
        <p:spPr>
          <a:xfrm>
            <a:off x="5309322" y="3744455"/>
            <a:ext cx="2231652" cy="991731"/>
          </a:xfrm>
          <a:custGeom>
            <a:avLst/>
            <a:gdLst>
              <a:gd name="csX0" fmla="*/ 2066360 w 2231652"/>
              <a:gd name="csY0" fmla="*/ 991731 h 991731"/>
              <a:gd name="csX1" fmla="*/ 2099419 w 2231652"/>
              <a:gd name="csY1" fmla="*/ 859498 h 991731"/>
              <a:gd name="csX2" fmla="*/ 2231652 w 2231652"/>
              <a:gd name="csY2" fmla="*/ 826439 h 991731"/>
              <a:gd name="csX3" fmla="*/ 2066360 w 2231652"/>
              <a:gd name="csY3" fmla="*/ 991731 h 991731"/>
              <a:gd name="csX4" fmla="*/ 1418901 w 2231652"/>
              <a:gd name="csY4" fmla="*/ 991731 h 991731"/>
              <a:gd name="csX5" fmla="*/ 771441 w 2231652"/>
              <a:gd name="csY5" fmla="*/ 991731 h 991731"/>
              <a:gd name="csX6" fmla="*/ 0 w 2231652"/>
              <a:gd name="csY6" fmla="*/ 991731 h 991731"/>
              <a:gd name="csX7" fmla="*/ 0 w 2231652"/>
              <a:gd name="csY7" fmla="*/ 495866 h 991731"/>
              <a:gd name="csX8" fmla="*/ 0 w 2231652"/>
              <a:gd name="csY8" fmla="*/ 0 h 991731"/>
              <a:gd name="csX9" fmla="*/ 535596 w 2231652"/>
              <a:gd name="csY9" fmla="*/ 0 h 991731"/>
              <a:gd name="csX10" fmla="*/ 1093509 w 2231652"/>
              <a:gd name="csY10" fmla="*/ 0 h 991731"/>
              <a:gd name="csX11" fmla="*/ 1584473 w 2231652"/>
              <a:gd name="csY11" fmla="*/ 0 h 991731"/>
              <a:gd name="csX12" fmla="*/ 2231652 w 2231652"/>
              <a:gd name="csY12" fmla="*/ 0 h 991731"/>
              <a:gd name="csX13" fmla="*/ 2231652 w 2231652"/>
              <a:gd name="csY13" fmla="*/ 413220 h 991731"/>
              <a:gd name="csX14" fmla="*/ 2231652 w 2231652"/>
              <a:gd name="csY14" fmla="*/ 826439 h 991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231652" h="991731" stroke="0" extrusionOk="0">
                <a:moveTo>
                  <a:pt x="0" y="0"/>
                </a:moveTo>
                <a:cubicBezTo>
                  <a:pt x="177117" y="8292"/>
                  <a:pt x="407544" y="7124"/>
                  <a:pt x="535596" y="0"/>
                </a:cubicBezTo>
                <a:cubicBezTo>
                  <a:pt x="663648" y="-7124"/>
                  <a:pt x="881285" y="-24512"/>
                  <a:pt x="1026560" y="0"/>
                </a:cubicBezTo>
                <a:cubicBezTo>
                  <a:pt x="1171835" y="24512"/>
                  <a:pt x="1507671" y="5366"/>
                  <a:pt x="1629106" y="0"/>
                </a:cubicBezTo>
                <a:cubicBezTo>
                  <a:pt x="1750541" y="-5366"/>
                  <a:pt x="1979338" y="-5379"/>
                  <a:pt x="2231652" y="0"/>
                </a:cubicBezTo>
                <a:cubicBezTo>
                  <a:pt x="2222409" y="113099"/>
                  <a:pt x="2242901" y="276770"/>
                  <a:pt x="2231652" y="404955"/>
                </a:cubicBezTo>
                <a:cubicBezTo>
                  <a:pt x="2220403" y="533141"/>
                  <a:pt x="2215787" y="729607"/>
                  <a:pt x="2231652" y="826439"/>
                </a:cubicBezTo>
                <a:cubicBezTo>
                  <a:pt x="2190680" y="868687"/>
                  <a:pt x="2124329" y="941005"/>
                  <a:pt x="2066360" y="991731"/>
                </a:cubicBezTo>
                <a:cubicBezTo>
                  <a:pt x="1736406" y="1016361"/>
                  <a:pt x="1671832" y="975110"/>
                  <a:pt x="1336246" y="991731"/>
                </a:cubicBezTo>
                <a:cubicBezTo>
                  <a:pt x="1000660" y="1008352"/>
                  <a:pt x="791106" y="1028013"/>
                  <a:pt x="606132" y="991731"/>
                </a:cubicBezTo>
                <a:cubicBezTo>
                  <a:pt x="421158" y="955449"/>
                  <a:pt x="152709" y="983230"/>
                  <a:pt x="0" y="991731"/>
                </a:cubicBezTo>
                <a:cubicBezTo>
                  <a:pt x="-19415" y="889037"/>
                  <a:pt x="10848" y="727217"/>
                  <a:pt x="0" y="505783"/>
                </a:cubicBezTo>
                <a:cubicBezTo>
                  <a:pt x="-10848" y="284349"/>
                  <a:pt x="-706" y="244404"/>
                  <a:pt x="0" y="0"/>
                </a:cubicBezTo>
                <a:close/>
              </a:path>
              <a:path w="2231652" h="991731" fill="darkenLess" stroke="0" extrusionOk="0">
                <a:moveTo>
                  <a:pt x="2066360" y="991731"/>
                </a:moveTo>
                <a:cubicBezTo>
                  <a:pt x="2074471" y="945611"/>
                  <a:pt x="2090769" y="892614"/>
                  <a:pt x="2099419" y="859498"/>
                </a:cubicBezTo>
                <a:cubicBezTo>
                  <a:pt x="2160531" y="847884"/>
                  <a:pt x="2168830" y="836577"/>
                  <a:pt x="2231652" y="826439"/>
                </a:cubicBezTo>
                <a:cubicBezTo>
                  <a:pt x="2169561" y="881169"/>
                  <a:pt x="2124531" y="921222"/>
                  <a:pt x="2066360" y="991731"/>
                </a:cubicBezTo>
                <a:close/>
              </a:path>
              <a:path w="2231652" h="991731" fill="none" extrusionOk="0">
                <a:moveTo>
                  <a:pt x="2066360" y="991731"/>
                </a:moveTo>
                <a:cubicBezTo>
                  <a:pt x="2081708" y="936845"/>
                  <a:pt x="2085756" y="899954"/>
                  <a:pt x="2099419" y="859498"/>
                </a:cubicBezTo>
                <a:cubicBezTo>
                  <a:pt x="2153448" y="852674"/>
                  <a:pt x="2197991" y="828843"/>
                  <a:pt x="2231652" y="826439"/>
                </a:cubicBezTo>
                <a:cubicBezTo>
                  <a:pt x="2181478" y="866932"/>
                  <a:pt x="2136117" y="937029"/>
                  <a:pt x="2066360" y="991731"/>
                </a:cubicBezTo>
                <a:cubicBezTo>
                  <a:pt x="1822462" y="982912"/>
                  <a:pt x="1589052" y="973373"/>
                  <a:pt x="1418901" y="991731"/>
                </a:cubicBezTo>
                <a:cubicBezTo>
                  <a:pt x="1248750" y="1010089"/>
                  <a:pt x="969136" y="973533"/>
                  <a:pt x="771441" y="991731"/>
                </a:cubicBezTo>
                <a:cubicBezTo>
                  <a:pt x="573746" y="1009929"/>
                  <a:pt x="355100" y="1006275"/>
                  <a:pt x="0" y="991731"/>
                </a:cubicBezTo>
                <a:cubicBezTo>
                  <a:pt x="-19942" y="801347"/>
                  <a:pt x="-6917" y="642336"/>
                  <a:pt x="0" y="495866"/>
                </a:cubicBezTo>
                <a:cubicBezTo>
                  <a:pt x="6917" y="349397"/>
                  <a:pt x="12811" y="187789"/>
                  <a:pt x="0" y="0"/>
                </a:cubicBezTo>
                <a:cubicBezTo>
                  <a:pt x="216944" y="-592"/>
                  <a:pt x="309539" y="-6148"/>
                  <a:pt x="535596" y="0"/>
                </a:cubicBezTo>
                <a:cubicBezTo>
                  <a:pt x="761653" y="6148"/>
                  <a:pt x="974086" y="-11435"/>
                  <a:pt x="1093509" y="0"/>
                </a:cubicBezTo>
                <a:cubicBezTo>
                  <a:pt x="1212932" y="11435"/>
                  <a:pt x="1462230" y="13946"/>
                  <a:pt x="1584473" y="0"/>
                </a:cubicBezTo>
                <a:cubicBezTo>
                  <a:pt x="1706716" y="-13946"/>
                  <a:pt x="2063712" y="28035"/>
                  <a:pt x="2231652" y="0"/>
                </a:cubicBezTo>
                <a:cubicBezTo>
                  <a:pt x="2232587" y="150247"/>
                  <a:pt x="2216092" y="228272"/>
                  <a:pt x="2231652" y="413220"/>
                </a:cubicBezTo>
                <a:cubicBezTo>
                  <a:pt x="2247212" y="598168"/>
                  <a:pt x="2245810" y="691859"/>
                  <a:pt x="2231652" y="826439"/>
                </a:cubicBezTo>
              </a:path>
              <a:path w="2231652" h="991731" fill="none" stroke="0" extrusionOk="0">
                <a:moveTo>
                  <a:pt x="2066360" y="991731"/>
                </a:moveTo>
                <a:cubicBezTo>
                  <a:pt x="2085396" y="931576"/>
                  <a:pt x="2083692" y="911144"/>
                  <a:pt x="2099419" y="859498"/>
                </a:cubicBezTo>
                <a:cubicBezTo>
                  <a:pt x="2146884" y="850021"/>
                  <a:pt x="2185984" y="837713"/>
                  <a:pt x="2231652" y="826439"/>
                </a:cubicBezTo>
                <a:cubicBezTo>
                  <a:pt x="2182455" y="870750"/>
                  <a:pt x="2124686" y="935229"/>
                  <a:pt x="2066360" y="991731"/>
                </a:cubicBezTo>
                <a:cubicBezTo>
                  <a:pt x="1860480" y="988888"/>
                  <a:pt x="1531912" y="978550"/>
                  <a:pt x="1356910" y="991731"/>
                </a:cubicBezTo>
                <a:cubicBezTo>
                  <a:pt x="1181908" y="1004913"/>
                  <a:pt x="937219" y="1004762"/>
                  <a:pt x="730114" y="991731"/>
                </a:cubicBezTo>
                <a:cubicBezTo>
                  <a:pt x="523009" y="978700"/>
                  <a:pt x="364637" y="1005591"/>
                  <a:pt x="0" y="991731"/>
                </a:cubicBezTo>
                <a:cubicBezTo>
                  <a:pt x="-7150" y="833924"/>
                  <a:pt x="7216" y="715888"/>
                  <a:pt x="0" y="515700"/>
                </a:cubicBezTo>
                <a:cubicBezTo>
                  <a:pt x="-7216" y="315512"/>
                  <a:pt x="-20449" y="186915"/>
                  <a:pt x="0" y="0"/>
                </a:cubicBezTo>
                <a:cubicBezTo>
                  <a:pt x="162933" y="7216"/>
                  <a:pt x="372246" y="24515"/>
                  <a:pt x="535596" y="0"/>
                </a:cubicBezTo>
                <a:cubicBezTo>
                  <a:pt x="698946" y="-24515"/>
                  <a:pt x="891171" y="-8758"/>
                  <a:pt x="1093509" y="0"/>
                </a:cubicBezTo>
                <a:cubicBezTo>
                  <a:pt x="1295847" y="8758"/>
                  <a:pt x="1384213" y="6741"/>
                  <a:pt x="1673739" y="0"/>
                </a:cubicBezTo>
                <a:cubicBezTo>
                  <a:pt x="1963265" y="-6741"/>
                  <a:pt x="2081408" y="21996"/>
                  <a:pt x="2231652" y="0"/>
                </a:cubicBezTo>
                <a:cubicBezTo>
                  <a:pt x="2228894" y="203259"/>
                  <a:pt x="2223943" y="275545"/>
                  <a:pt x="2231652" y="413220"/>
                </a:cubicBezTo>
                <a:cubicBezTo>
                  <a:pt x="2239361" y="550895"/>
                  <a:pt x="2243643" y="624680"/>
                  <a:pt x="2231652" y="826439"/>
                </a:cubicBezTo>
              </a:path>
            </a:pathLst>
          </a:custGeom>
          <a:solidFill>
            <a:schemeClr val="accent1">
              <a:lumMod val="20000"/>
              <a:lumOff val="80000"/>
              <a:alpha val="9000"/>
            </a:schemeClr>
          </a:solidFill>
          <a:ln w="19050">
            <a:solidFill>
              <a:schemeClr val="accent4">
                <a:lumMod val="75000"/>
              </a:schemeClr>
            </a:solidFill>
            <a:extLst>
              <a:ext uri="{C807C97D-BFC1-408E-A445-0C87EB9F89A2}">
                <ask:lineSketchStyleProps xmlns:ask="http://schemas.microsoft.com/office/drawing/2018/sketchyshapes" sd="1219033472">
                  <a:prstGeom prst="foldedCorner">
                    <a:avLst/>
                  </a:prstGeom>
                  <ask:type>
                    <ask:lineSketchFreehand/>
                  </ask:type>
                </ask:lineSketchStyleProps>
              </a:ext>
            </a:extLst>
          </a:ln>
          <a:effectLst>
            <a:outerShdw blurRad="63500" sx="102000" sy="102000" algn="ctr" rotWithShape="0">
              <a:prstClr val="black">
                <a:alpha val="40000"/>
              </a:prstClr>
            </a:outerShdw>
          </a:effectLst>
        </p:spPr>
        <p:txBody>
          <a:bodyPr wrap="square">
            <a:spAutoFit/>
          </a:bodyPr>
          <a:lstStyle/>
          <a:p>
            <a:pPr>
              <a:buNone/>
            </a:pPr>
            <a:r>
              <a:rPr lang="en-GB" sz="1200" b="1" dirty="0">
                <a:solidFill>
                  <a:srgbClr val="008000"/>
                </a:solidFill>
                <a:effectLst/>
                <a:latin typeface="Courier" panose="02070309020205020404" pitchFamily="49" charset="0"/>
              </a:rPr>
              <a:t>"tool"</a:t>
            </a:r>
            <a:r>
              <a:rPr lang="en-GB" sz="1200" dirty="0">
                <a:solidFill>
                  <a:srgbClr val="000000"/>
                </a:solidFill>
                <a:effectLst/>
                <a:latin typeface="Courier" panose="02070309020205020404" pitchFamily="49" charset="0"/>
              </a:rPr>
              <a:t>:</a:t>
            </a:r>
            <a:r>
              <a:rPr lang="en-GB" sz="1200" dirty="0">
                <a:solidFill>
                  <a:srgbClr val="BBBBBB"/>
                </a:solidFill>
                <a:effectLst/>
                <a:latin typeface="Courier" panose="02070309020205020404" pitchFamily="49" charset="0"/>
              </a:rPr>
              <a:t> </a:t>
            </a:r>
            <a:r>
              <a:rPr lang="en-GB" sz="1200" dirty="0">
                <a:solidFill>
                  <a:srgbClr val="BA2121"/>
                </a:solidFill>
                <a:effectLst/>
                <a:latin typeface="Courier" panose="02070309020205020404" pitchFamily="49" charset="0"/>
              </a:rPr>
              <a:t>”</a:t>
            </a:r>
            <a:r>
              <a:rPr lang="en-GB" sz="1200" dirty="0" err="1">
                <a:solidFill>
                  <a:srgbClr val="BA2121"/>
                </a:solidFill>
                <a:latin typeface="Courier" panose="02070309020205020404" pitchFamily="49" charset="0"/>
              </a:rPr>
              <a:t>enable</a:t>
            </a:r>
            <a:r>
              <a:rPr lang="en-GB" sz="1200" dirty="0" err="1">
                <a:solidFill>
                  <a:srgbClr val="BA2121"/>
                </a:solidFill>
                <a:effectLst/>
                <a:latin typeface="Courier" panose="02070309020205020404" pitchFamily="49" charset="0"/>
              </a:rPr>
              <a:t>_INT</a:t>
            </a:r>
            <a:r>
              <a:rPr lang="en-GB" sz="1200" dirty="0">
                <a:solidFill>
                  <a:srgbClr val="BA2121"/>
                </a:solidFill>
                <a:effectLst/>
                <a:latin typeface="Courier" panose="02070309020205020404" pitchFamily="49" charset="0"/>
              </a:rPr>
              <a:t>"</a:t>
            </a:r>
            <a:r>
              <a:rPr lang="en-GB" sz="1200" dirty="0">
                <a:solidFill>
                  <a:srgbClr val="000000"/>
                </a:solidFill>
                <a:effectLst/>
                <a:latin typeface="Courier" panose="02070309020205020404" pitchFamily="49" charset="0"/>
              </a:rPr>
              <a:t>,</a:t>
            </a:r>
            <a:endParaRPr lang="en-GB" sz="1200" dirty="0">
              <a:solidFill>
                <a:srgbClr val="BA2121"/>
              </a:solidFill>
              <a:effectLst/>
              <a:latin typeface="Courier" panose="02070309020205020404" pitchFamily="49" charset="0"/>
            </a:endParaRPr>
          </a:p>
          <a:p>
            <a:pPr>
              <a:buNone/>
            </a:pPr>
            <a:r>
              <a:rPr lang="en-GB" sz="1200" b="1" dirty="0">
                <a:solidFill>
                  <a:srgbClr val="008000"/>
                </a:solidFill>
                <a:effectLst/>
                <a:latin typeface="Courier" panose="02070309020205020404" pitchFamily="49" charset="0"/>
              </a:rPr>
              <a:t>"inputs"</a:t>
            </a:r>
            <a:r>
              <a:rPr lang="en-GB" sz="1200" dirty="0">
                <a:solidFill>
                  <a:srgbClr val="000000"/>
                </a:solidFill>
                <a:effectLst/>
                <a:latin typeface="Courier" panose="02070309020205020404" pitchFamily="49" charset="0"/>
              </a:rPr>
              <a:t>:</a:t>
            </a:r>
            <a:r>
              <a:rPr lang="en-GB" sz="1200" dirty="0">
                <a:solidFill>
                  <a:srgbClr val="BBBBBB"/>
                </a:solidFill>
                <a:effectLst/>
                <a:latin typeface="Courier" panose="02070309020205020404" pitchFamily="49" charset="0"/>
              </a:rPr>
              <a:t> </a:t>
            </a:r>
            <a:r>
              <a:rPr lang="en-GB" sz="1200" dirty="0">
                <a:solidFill>
                  <a:srgbClr val="000000"/>
                </a:solidFill>
                <a:effectLst/>
                <a:latin typeface="Courier" panose="02070309020205020404" pitchFamily="49" charset="0"/>
              </a:rPr>
              <a:t>{</a:t>
            </a:r>
            <a:endParaRPr lang="en-GB" sz="1200" dirty="0">
              <a:solidFill>
                <a:srgbClr val="008000"/>
              </a:solidFill>
              <a:effectLst/>
              <a:latin typeface="Courier" panose="02070309020205020404" pitchFamily="49" charset="0"/>
            </a:endParaRPr>
          </a:p>
          <a:p>
            <a:pPr>
              <a:buNone/>
            </a:pPr>
            <a:r>
              <a:rPr lang="en-GB" sz="1200" b="1" dirty="0">
                <a:solidFill>
                  <a:srgbClr val="BBBBBB"/>
                </a:solidFill>
                <a:latin typeface="Courier" panose="02070309020205020404" pitchFamily="49" charset="0"/>
              </a:rPr>
              <a:t>    </a:t>
            </a:r>
            <a:r>
              <a:rPr lang="en-GB" sz="1200" b="1" dirty="0">
                <a:solidFill>
                  <a:srgbClr val="008000"/>
                </a:solidFill>
                <a:effectLst/>
                <a:latin typeface="Courier" panose="02070309020205020404" pitchFamily="49" charset="0"/>
              </a:rPr>
              <a:t>"switch"</a:t>
            </a:r>
            <a:r>
              <a:rPr lang="en-GB" sz="1200" dirty="0">
                <a:solidFill>
                  <a:srgbClr val="000000"/>
                </a:solidFill>
                <a:effectLst/>
                <a:latin typeface="Courier" panose="02070309020205020404" pitchFamily="49" charset="0"/>
              </a:rPr>
              <a:t>:</a:t>
            </a:r>
            <a:r>
              <a:rPr lang="en-GB" sz="1200" dirty="0">
                <a:solidFill>
                  <a:srgbClr val="BBBBBB"/>
                </a:solidFill>
                <a:effectLst/>
                <a:latin typeface="Courier" panose="02070309020205020404" pitchFamily="49" charset="0"/>
              </a:rPr>
              <a:t> </a:t>
            </a:r>
            <a:r>
              <a:rPr lang="en-GB" sz="1200" dirty="0">
                <a:solidFill>
                  <a:srgbClr val="BA2121"/>
                </a:solidFill>
                <a:effectLst/>
                <a:latin typeface="Courier" panose="02070309020205020404" pitchFamily="49" charset="0"/>
              </a:rPr>
              <a:t>"S1"</a:t>
            </a:r>
            <a:endParaRPr lang="en-GB" sz="1200" dirty="0">
              <a:solidFill>
                <a:srgbClr val="BBBBBB"/>
              </a:solidFill>
              <a:effectLst/>
              <a:latin typeface="Courier" panose="02070309020205020404" pitchFamily="49" charset="0"/>
            </a:endParaRPr>
          </a:p>
          <a:p>
            <a:pPr>
              <a:buNone/>
            </a:pPr>
            <a:r>
              <a:rPr lang="en-GB" sz="1200" dirty="0">
                <a:solidFill>
                  <a:srgbClr val="000000"/>
                </a:solidFill>
                <a:effectLst/>
                <a:latin typeface="Courier" panose="02070309020205020404" pitchFamily="49" charset="0"/>
              </a:rPr>
              <a:t>}</a:t>
            </a:r>
            <a:endParaRPr lang="en-GB" sz="1200" dirty="0">
              <a:solidFill>
                <a:srgbClr val="BBBBBB"/>
              </a:solidFill>
              <a:effectLst/>
              <a:latin typeface="Courier" panose="02070309020205020404" pitchFamily="49" charset="0"/>
            </a:endParaRPr>
          </a:p>
        </p:txBody>
      </p:sp>
      <p:sp>
        <p:nvSpPr>
          <p:cNvPr id="3" name="TextBox 2">
            <a:extLst>
              <a:ext uri="{FF2B5EF4-FFF2-40B4-BE49-F238E27FC236}">
                <a16:creationId xmlns:a16="http://schemas.microsoft.com/office/drawing/2014/main" id="{C9BAEA2E-F6E8-A1CA-9A0D-B5E311060B9A}"/>
              </a:ext>
            </a:extLst>
          </p:cNvPr>
          <p:cNvSpPr txBox="1"/>
          <p:nvPr/>
        </p:nvSpPr>
        <p:spPr>
          <a:xfrm>
            <a:off x="5900138" y="4742484"/>
            <a:ext cx="1035051" cy="276999"/>
          </a:xfrm>
          <a:prstGeom prst="rect">
            <a:avLst/>
          </a:prstGeom>
          <a:noFill/>
        </p:spPr>
        <p:txBody>
          <a:bodyPr wrap="square" rtlCol="0">
            <a:spAutoFit/>
          </a:bodyPr>
          <a:lstStyle/>
          <a:p>
            <a:r>
              <a:rPr lang="en-IT" sz="1200" dirty="0">
                <a:solidFill>
                  <a:schemeClr val="bg2">
                    <a:lumMod val="75000"/>
                  </a:schemeClr>
                </a:solidFill>
              </a:rPr>
              <a:t>function call</a:t>
            </a:r>
          </a:p>
        </p:txBody>
      </p:sp>
      <p:sp>
        <p:nvSpPr>
          <p:cNvPr id="6" name="TextBox 5">
            <a:extLst>
              <a:ext uri="{FF2B5EF4-FFF2-40B4-BE49-F238E27FC236}">
                <a16:creationId xmlns:a16="http://schemas.microsoft.com/office/drawing/2014/main" id="{A1D675C7-1808-8553-53B4-6F24B470DD89}"/>
              </a:ext>
            </a:extLst>
          </p:cNvPr>
          <p:cNvSpPr txBox="1"/>
          <p:nvPr/>
        </p:nvSpPr>
        <p:spPr>
          <a:xfrm>
            <a:off x="838200" y="5602788"/>
            <a:ext cx="7068099" cy="461665"/>
          </a:xfrm>
          <a:prstGeom prst="rect">
            <a:avLst/>
          </a:prstGeom>
          <a:noFill/>
        </p:spPr>
        <p:txBody>
          <a:bodyPr wrap="square" rtlCol="0">
            <a:spAutoFit/>
          </a:bodyPr>
          <a:lstStyle/>
          <a:p>
            <a:pPr algn="ctr"/>
            <a:r>
              <a:rPr lang="en-IT" sz="2400" dirty="0"/>
              <a:t>generates instructions to dictate which tool to use</a:t>
            </a:r>
          </a:p>
        </p:txBody>
      </p:sp>
      <p:grpSp>
        <p:nvGrpSpPr>
          <p:cNvPr id="5" name="Group 4">
            <a:extLst>
              <a:ext uri="{FF2B5EF4-FFF2-40B4-BE49-F238E27FC236}">
                <a16:creationId xmlns:a16="http://schemas.microsoft.com/office/drawing/2014/main" id="{917008AF-D589-E6FB-5A71-73F3AC48248C}"/>
              </a:ext>
            </a:extLst>
          </p:cNvPr>
          <p:cNvGrpSpPr/>
          <p:nvPr/>
        </p:nvGrpSpPr>
        <p:grpSpPr>
          <a:xfrm>
            <a:off x="8229521" y="2305240"/>
            <a:ext cx="3549990" cy="3429082"/>
            <a:chOff x="8229521" y="2317432"/>
            <a:chExt cx="3549990" cy="3429082"/>
          </a:xfrm>
        </p:grpSpPr>
        <p:sp>
          <p:nvSpPr>
            <p:cNvPr id="8" name="Rectangle 7">
              <a:extLst>
                <a:ext uri="{FF2B5EF4-FFF2-40B4-BE49-F238E27FC236}">
                  <a16:creationId xmlns:a16="http://schemas.microsoft.com/office/drawing/2014/main" id="{16BCBDA2-B59C-269E-08D4-481EFE48E516}"/>
                </a:ext>
              </a:extLst>
            </p:cNvPr>
            <p:cNvSpPr/>
            <p:nvPr/>
          </p:nvSpPr>
          <p:spPr>
            <a:xfrm>
              <a:off x="9321237" y="3641994"/>
              <a:ext cx="2458274" cy="6875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Network metrics </a:t>
              </a:r>
            </a:p>
            <a:p>
              <a:pPr algn="ctr"/>
              <a:r>
                <a:rPr lang="en-IT" sz="1000" i="1" dirty="0">
                  <a:solidFill>
                    <a:schemeClr val="accent1"/>
                  </a:solidFill>
                </a:rPr>
                <a:t>RTT, RDMA counters, ..</a:t>
              </a:r>
              <a:endParaRPr lang="en-IT" sz="1100" i="1" dirty="0">
                <a:solidFill>
                  <a:schemeClr val="accent1"/>
                </a:solidFill>
              </a:endParaRPr>
            </a:p>
          </p:txBody>
        </p:sp>
        <p:sp>
          <p:nvSpPr>
            <p:cNvPr id="66" name="Rectangle 65">
              <a:extLst>
                <a:ext uri="{FF2B5EF4-FFF2-40B4-BE49-F238E27FC236}">
                  <a16:creationId xmlns:a16="http://schemas.microsoft.com/office/drawing/2014/main" id="{0A09CEFD-5940-4EFE-B588-94630A074C1B}"/>
                </a:ext>
              </a:extLst>
            </p:cNvPr>
            <p:cNvSpPr/>
            <p:nvPr/>
          </p:nvSpPr>
          <p:spPr>
            <a:xfrm>
              <a:off x="8616109" y="3361216"/>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NetFlow</a:t>
              </a:r>
              <a:endParaRPr lang="en-IT" sz="1200" dirty="0">
                <a:solidFill>
                  <a:schemeClr val="accent1"/>
                </a:solidFill>
              </a:endParaRPr>
            </a:p>
          </p:txBody>
        </p:sp>
        <p:sp>
          <p:nvSpPr>
            <p:cNvPr id="68" name="Rectangle 67">
              <a:extLst>
                <a:ext uri="{FF2B5EF4-FFF2-40B4-BE49-F238E27FC236}">
                  <a16:creationId xmlns:a16="http://schemas.microsoft.com/office/drawing/2014/main" id="{6FB5154F-D53C-1728-1864-9F8472C4C3E2}"/>
                </a:ext>
              </a:extLst>
            </p:cNvPr>
            <p:cNvSpPr/>
            <p:nvPr/>
          </p:nvSpPr>
          <p:spPr>
            <a:xfrm>
              <a:off x="8229521" y="3863853"/>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INT</a:t>
              </a:r>
              <a:endParaRPr lang="en-IT" sz="1200" dirty="0">
                <a:solidFill>
                  <a:schemeClr val="accent1"/>
                </a:solidFill>
              </a:endParaRPr>
            </a:p>
          </p:txBody>
        </p:sp>
        <p:sp>
          <p:nvSpPr>
            <p:cNvPr id="69" name="Rectangle 68">
              <a:extLst>
                <a:ext uri="{FF2B5EF4-FFF2-40B4-BE49-F238E27FC236}">
                  <a16:creationId xmlns:a16="http://schemas.microsoft.com/office/drawing/2014/main" id="{2888F81C-9B1F-1FFC-FABD-D44CB9E8E018}"/>
                </a:ext>
              </a:extLst>
            </p:cNvPr>
            <p:cNvSpPr/>
            <p:nvPr/>
          </p:nvSpPr>
          <p:spPr>
            <a:xfrm>
              <a:off x="8411395" y="4360838"/>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Sketches</a:t>
              </a:r>
              <a:endParaRPr lang="en-IT" sz="1200" dirty="0">
                <a:solidFill>
                  <a:schemeClr val="accent1"/>
                </a:solidFill>
              </a:endParaRPr>
            </a:p>
          </p:txBody>
        </p:sp>
        <p:sp>
          <p:nvSpPr>
            <p:cNvPr id="70" name="Rectangle 69">
              <a:extLst>
                <a:ext uri="{FF2B5EF4-FFF2-40B4-BE49-F238E27FC236}">
                  <a16:creationId xmlns:a16="http://schemas.microsoft.com/office/drawing/2014/main" id="{7DC52DBF-0116-6B6B-562A-C4A76AD51088}"/>
                </a:ext>
              </a:extLst>
            </p:cNvPr>
            <p:cNvSpPr/>
            <p:nvPr/>
          </p:nvSpPr>
          <p:spPr>
            <a:xfrm>
              <a:off x="9864201" y="4462944"/>
              <a:ext cx="1433593" cy="4666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Active probing </a:t>
              </a:r>
            </a:p>
          </p:txBody>
        </p:sp>
        <p:sp>
          <p:nvSpPr>
            <p:cNvPr id="71" name="Rectangle 70">
              <a:extLst>
                <a:ext uri="{FF2B5EF4-FFF2-40B4-BE49-F238E27FC236}">
                  <a16:creationId xmlns:a16="http://schemas.microsoft.com/office/drawing/2014/main" id="{2FC9B527-77E2-0567-5B55-02DA616ECD87}"/>
                </a:ext>
              </a:extLst>
            </p:cNvPr>
            <p:cNvSpPr/>
            <p:nvPr/>
          </p:nvSpPr>
          <p:spPr>
            <a:xfrm>
              <a:off x="8589478" y="4973291"/>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SNMP logs</a:t>
              </a:r>
              <a:endParaRPr lang="en-IT" sz="1200" dirty="0">
                <a:solidFill>
                  <a:schemeClr val="accent1"/>
                </a:solidFill>
              </a:endParaRPr>
            </a:p>
          </p:txBody>
        </p:sp>
        <p:sp>
          <p:nvSpPr>
            <p:cNvPr id="73" name="Rectangle 72">
              <a:extLst>
                <a:ext uri="{FF2B5EF4-FFF2-40B4-BE49-F238E27FC236}">
                  <a16:creationId xmlns:a16="http://schemas.microsoft.com/office/drawing/2014/main" id="{0186E58E-0A52-8020-0409-DA7DE46D52AB}"/>
                </a:ext>
              </a:extLst>
            </p:cNvPr>
            <p:cNvSpPr/>
            <p:nvPr/>
          </p:nvSpPr>
          <p:spPr>
            <a:xfrm>
              <a:off x="9599003" y="3216066"/>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Switch CLIs</a:t>
              </a:r>
              <a:endParaRPr lang="en-IT" sz="1200" dirty="0">
                <a:solidFill>
                  <a:schemeClr val="accent1"/>
                </a:solidFill>
              </a:endParaRPr>
            </a:p>
          </p:txBody>
        </p:sp>
        <p:sp>
          <p:nvSpPr>
            <p:cNvPr id="74" name="Rectangle 73">
              <a:extLst>
                <a:ext uri="{FF2B5EF4-FFF2-40B4-BE49-F238E27FC236}">
                  <a16:creationId xmlns:a16="http://schemas.microsoft.com/office/drawing/2014/main" id="{C4953CA0-795D-6BEE-0870-F972106780CF}"/>
                </a:ext>
              </a:extLst>
            </p:cNvPr>
            <p:cNvSpPr/>
            <p:nvPr/>
          </p:nvSpPr>
          <p:spPr>
            <a:xfrm>
              <a:off x="9501273" y="5291145"/>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Topology</a:t>
              </a:r>
              <a:endParaRPr lang="en-IT" sz="1200" dirty="0">
                <a:solidFill>
                  <a:schemeClr val="accent1"/>
                </a:solidFill>
              </a:endParaRPr>
            </a:p>
          </p:txBody>
        </p:sp>
        <p:sp>
          <p:nvSpPr>
            <p:cNvPr id="75" name="Oval 74">
              <a:extLst>
                <a:ext uri="{FF2B5EF4-FFF2-40B4-BE49-F238E27FC236}">
                  <a16:creationId xmlns:a16="http://schemas.microsoft.com/office/drawing/2014/main" id="{563B34E7-ECDC-CB7B-6B4F-E65939D23F56}"/>
                </a:ext>
              </a:extLst>
            </p:cNvPr>
            <p:cNvSpPr/>
            <p:nvPr/>
          </p:nvSpPr>
          <p:spPr>
            <a:xfrm>
              <a:off x="8528704" y="2740465"/>
              <a:ext cx="2894590" cy="3006049"/>
            </a:xfrm>
            <a:prstGeom prst="ellipse">
              <a:avLst/>
            </a:prstGeom>
            <a:noFill/>
            <a:ln w="9525">
              <a:solidFill>
                <a:schemeClr val="bg2">
                  <a:lumMod val="75000"/>
                  <a:alpha val="68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76" name="Picture 75">
              <a:extLst>
                <a:ext uri="{FF2B5EF4-FFF2-40B4-BE49-F238E27FC236}">
                  <a16:creationId xmlns:a16="http://schemas.microsoft.com/office/drawing/2014/main" id="{1B3814D4-26F0-96AB-7939-ED1C7BA368CD}"/>
                </a:ext>
              </a:extLst>
            </p:cNvPr>
            <p:cNvPicPr>
              <a:picLocks noChangeAspect="1"/>
            </p:cNvPicPr>
            <p:nvPr/>
          </p:nvPicPr>
          <p:blipFill>
            <a:blip r:embed="rId4">
              <a:duotone>
                <a:schemeClr val="accent1">
                  <a:shade val="45000"/>
                  <a:satMod val="135000"/>
                </a:schemeClr>
                <a:prstClr val="white"/>
              </a:duotone>
            </a:blip>
            <a:stretch>
              <a:fillRect/>
            </a:stretch>
          </p:blipFill>
          <p:spPr>
            <a:xfrm>
              <a:off x="10811908" y="2317432"/>
              <a:ext cx="406125" cy="406125"/>
            </a:xfrm>
            <a:prstGeom prst="rect">
              <a:avLst/>
            </a:prstGeom>
          </p:spPr>
        </p:pic>
        <p:sp>
          <p:nvSpPr>
            <p:cNvPr id="78" name="Rectangle 77">
              <a:extLst>
                <a:ext uri="{FF2B5EF4-FFF2-40B4-BE49-F238E27FC236}">
                  <a16:creationId xmlns:a16="http://schemas.microsoft.com/office/drawing/2014/main" id="{585CD68D-1EAD-55E6-61ED-16789C1D588C}"/>
                </a:ext>
              </a:extLst>
            </p:cNvPr>
            <p:cNvSpPr/>
            <p:nvPr/>
          </p:nvSpPr>
          <p:spPr>
            <a:xfrm>
              <a:off x="8809551" y="2375593"/>
              <a:ext cx="2109299"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400" b="1" dirty="0">
                  <a:solidFill>
                    <a:schemeClr val="accent1"/>
                  </a:solidFill>
                </a:rPr>
                <a:t>Environment / Tools</a:t>
              </a:r>
              <a:endParaRPr lang="en-IT" b="1" dirty="0">
                <a:solidFill>
                  <a:schemeClr val="accent1"/>
                </a:solidFill>
              </a:endParaRPr>
            </a:p>
          </p:txBody>
        </p:sp>
        <p:sp>
          <p:nvSpPr>
            <p:cNvPr id="92" name="Rectangle 91">
              <a:extLst>
                <a:ext uri="{FF2B5EF4-FFF2-40B4-BE49-F238E27FC236}">
                  <a16:creationId xmlns:a16="http://schemas.microsoft.com/office/drawing/2014/main" id="{7637BBF8-410F-F47E-F099-19B4A01E13D4}"/>
                </a:ext>
              </a:extLst>
            </p:cNvPr>
            <p:cNvSpPr/>
            <p:nvPr/>
          </p:nvSpPr>
          <p:spPr>
            <a:xfrm>
              <a:off x="9054685" y="2881171"/>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solidFill>
                </a:rPr>
                <a:t>Web access</a:t>
              </a:r>
              <a:endParaRPr lang="en-IT" sz="1200" dirty="0">
                <a:solidFill>
                  <a:schemeClr val="accent1"/>
                </a:solidFill>
              </a:endParaRPr>
            </a:p>
          </p:txBody>
        </p:sp>
      </p:grpSp>
      <p:sp>
        <p:nvSpPr>
          <p:cNvPr id="108" name="Content Placeholder 4">
            <a:extLst>
              <a:ext uri="{FF2B5EF4-FFF2-40B4-BE49-F238E27FC236}">
                <a16:creationId xmlns:a16="http://schemas.microsoft.com/office/drawing/2014/main" id="{D0885D22-4BFC-CE54-EDA3-D83E64355003}"/>
              </a:ext>
            </a:extLst>
          </p:cNvPr>
          <p:cNvSpPr>
            <a:spLocks noGrp="1"/>
          </p:cNvSpPr>
          <p:nvPr>
            <p:ph idx="1"/>
          </p:nvPr>
        </p:nvSpPr>
        <p:spPr>
          <a:xfrm>
            <a:off x="838200" y="1825625"/>
            <a:ext cx="10515600" cy="474899"/>
          </a:xfrm>
        </p:spPr>
        <p:txBody>
          <a:bodyPr>
            <a:normAutofit/>
          </a:bodyPr>
          <a:lstStyle/>
          <a:p>
            <a:pPr marL="0" indent="0">
              <a:buNone/>
            </a:pPr>
            <a:r>
              <a:rPr lang="en-IT" sz="2000" dirty="0"/>
              <a:t>L</a:t>
            </a:r>
            <a:r>
              <a:rPr lang="en-GB" sz="2000" dirty="0"/>
              <a:t>a</a:t>
            </a:r>
            <a:r>
              <a:rPr lang="en-IT" sz="2000" dirty="0"/>
              <a:t>nguage Models (LMs)  +  ability to interact with external environment</a:t>
            </a:r>
          </a:p>
        </p:txBody>
      </p:sp>
    </p:spTree>
    <p:extLst>
      <p:ext uri="{BB962C8B-B14F-4D97-AF65-F5344CB8AC3E}">
        <p14:creationId xmlns:p14="http://schemas.microsoft.com/office/powerpoint/2010/main" val="1856650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E61A4-743A-499E-265B-E4EF48A357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C8EFE-D992-1D92-B8B0-21FD34121CB3}"/>
              </a:ext>
            </a:extLst>
          </p:cNvPr>
          <p:cNvSpPr>
            <a:spLocks noGrp="1"/>
          </p:cNvSpPr>
          <p:nvPr>
            <p:ph type="title"/>
          </p:nvPr>
        </p:nvSpPr>
        <p:spPr/>
        <p:txBody>
          <a:bodyPr/>
          <a:lstStyle/>
          <a:p>
            <a:r>
              <a:rPr lang="en-GB" dirty="0"/>
              <a:t>Automation with AI agents (NetOps)</a:t>
            </a:r>
            <a:endParaRPr lang="en-IT" dirty="0"/>
          </a:p>
        </p:txBody>
      </p:sp>
      <p:sp>
        <p:nvSpPr>
          <p:cNvPr id="120" name="Slide Number Placeholder 119">
            <a:extLst>
              <a:ext uri="{FF2B5EF4-FFF2-40B4-BE49-F238E27FC236}">
                <a16:creationId xmlns:a16="http://schemas.microsoft.com/office/drawing/2014/main" id="{C43B9507-B006-95D3-AC84-B50815D078A8}"/>
              </a:ext>
            </a:extLst>
          </p:cNvPr>
          <p:cNvSpPr>
            <a:spLocks noGrp="1"/>
          </p:cNvSpPr>
          <p:nvPr>
            <p:ph type="sldNum" sz="quarter" idx="12"/>
          </p:nvPr>
        </p:nvSpPr>
        <p:spPr/>
        <p:txBody>
          <a:bodyPr/>
          <a:lstStyle/>
          <a:p>
            <a:fld id="{70C12960-6E85-460F-B6E3-5B82CB31AF3D}" type="slidenum">
              <a:rPr lang="en-US" smtClean="0"/>
              <a:t>4</a:t>
            </a:fld>
            <a:endParaRPr lang="en-US" dirty="0"/>
          </a:p>
        </p:txBody>
      </p:sp>
      <p:grpSp>
        <p:nvGrpSpPr>
          <p:cNvPr id="9" name="Group 8">
            <a:extLst>
              <a:ext uri="{FF2B5EF4-FFF2-40B4-BE49-F238E27FC236}">
                <a16:creationId xmlns:a16="http://schemas.microsoft.com/office/drawing/2014/main" id="{92183783-AFB5-7E30-853F-DE70F774F695}"/>
              </a:ext>
            </a:extLst>
          </p:cNvPr>
          <p:cNvGrpSpPr/>
          <p:nvPr/>
        </p:nvGrpSpPr>
        <p:grpSpPr>
          <a:xfrm>
            <a:off x="3187404" y="3764490"/>
            <a:ext cx="951786" cy="1070264"/>
            <a:chOff x="5765410" y="3429000"/>
            <a:chExt cx="951786" cy="1070264"/>
          </a:xfrm>
        </p:grpSpPr>
        <p:sp>
          <p:nvSpPr>
            <p:cNvPr id="10" name="Rounded Rectangle 9">
              <a:extLst>
                <a:ext uri="{FF2B5EF4-FFF2-40B4-BE49-F238E27FC236}">
                  <a16:creationId xmlns:a16="http://schemas.microsoft.com/office/drawing/2014/main" id="{2D979256-FDF2-4A3C-0ED9-CE956F1BAD1D}"/>
                </a:ext>
              </a:extLst>
            </p:cNvPr>
            <p:cNvSpPr/>
            <p:nvPr/>
          </p:nvSpPr>
          <p:spPr>
            <a:xfrm>
              <a:off x="5765410" y="3429000"/>
              <a:ext cx="819882" cy="1070264"/>
            </a:xfrm>
            <a:prstGeom prst="roundRect">
              <a:avLst/>
            </a:prstGeom>
            <a:solidFill>
              <a:schemeClr val="bg2"/>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dirty="0"/>
            </a:p>
          </p:txBody>
        </p:sp>
        <p:grpSp>
          <p:nvGrpSpPr>
            <p:cNvPr id="11" name="Group 10">
              <a:extLst>
                <a:ext uri="{FF2B5EF4-FFF2-40B4-BE49-F238E27FC236}">
                  <a16:creationId xmlns:a16="http://schemas.microsoft.com/office/drawing/2014/main" id="{04529320-B153-3DA8-1925-606335A91EC5}"/>
                </a:ext>
              </a:extLst>
            </p:cNvPr>
            <p:cNvGrpSpPr/>
            <p:nvPr/>
          </p:nvGrpSpPr>
          <p:grpSpPr>
            <a:xfrm>
              <a:off x="5881254" y="3890881"/>
              <a:ext cx="638799" cy="489401"/>
              <a:chOff x="2804742" y="4655664"/>
              <a:chExt cx="3064456" cy="1426777"/>
            </a:xfrm>
          </p:grpSpPr>
          <p:grpSp>
            <p:nvGrpSpPr>
              <p:cNvPr id="13" name="Group 12">
                <a:extLst>
                  <a:ext uri="{FF2B5EF4-FFF2-40B4-BE49-F238E27FC236}">
                    <a16:creationId xmlns:a16="http://schemas.microsoft.com/office/drawing/2014/main" id="{114BAF54-27AF-8A70-71CB-DB50642BE5B5}"/>
                  </a:ext>
                </a:extLst>
              </p:cNvPr>
              <p:cNvGrpSpPr/>
              <p:nvPr/>
            </p:nvGrpSpPr>
            <p:grpSpPr>
              <a:xfrm>
                <a:off x="2804742" y="5039030"/>
                <a:ext cx="280788" cy="660047"/>
                <a:chOff x="3746089" y="5235756"/>
                <a:chExt cx="478954" cy="1125873"/>
              </a:xfrm>
            </p:grpSpPr>
            <p:sp>
              <p:nvSpPr>
                <p:cNvPr id="60" name="Oval 59">
                  <a:extLst>
                    <a:ext uri="{FF2B5EF4-FFF2-40B4-BE49-F238E27FC236}">
                      <a16:creationId xmlns:a16="http://schemas.microsoft.com/office/drawing/2014/main" id="{F8B182F1-7C97-4541-25B7-D4A7020D1340}"/>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71F419D3-76EB-2FFC-20E0-A215E52227DE}"/>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5EB82536-6536-93BD-DA99-683525B4F0F7}"/>
                  </a:ext>
                </a:extLst>
              </p:cNvPr>
              <p:cNvGrpSpPr/>
              <p:nvPr/>
            </p:nvGrpSpPr>
            <p:grpSpPr>
              <a:xfrm>
                <a:off x="3667492" y="4655664"/>
                <a:ext cx="280788" cy="1426777"/>
                <a:chOff x="5137177" y="4537824"/>
                <a:chExt cx="478954" cy="2433721"/>
              </a:xfrm>
            </p:grpSpPr>
            <p:sp>
              <p:nvSpPr>
                <p:cNvPr id="55" name="Oval 54">
                  <a:extLst>
                    <a:ext uri="{FF2B5EF4-FFF2-40B4-BE49-F238E27FC236}">
                      <a16:creationId xmlns:a16="http://schemas.microsoft.com/office/drawing/2014/main" id="{3EA4D9AE-EB84-6849-E236-5A0CF71C4378}"/>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DA24F749-3CA6-2068-F0DC-2C74B94863FF}"/>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1030ED71-3AC8-BD5A-47B8-4D6732794061}"/>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394F138-82AE-6DE2-6E5F-9CEAD1AD1697}"/>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9C26BCA1-5CB2-506A-07C7-ECA4DE8B3A06}"/>
                  </a:ext>
                </a:extLst>
              </p:cNvPr>
              <p:cNvCxnSpPr>
                <a:cxnSpLocks/>
                <a:stCxn id="60" idx="6"/>
                <a:endCxn id="55" idx="2"/>
              </p:cNvCxnSpPr>
              <p:nvPr/>
            </p:nvCxnSpPr>
            <p:spPr>
              <a:xfrm flipV="1">
                <a:off x="3081424" y="4794006"/>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54AEE00F-F7CC-D178-6AD7-BEA29F89B472}"/>
                  </a:ext>
                </a:extLst>
              </p:cNvPr>
              <p:cNvCxnSpPr>
                <a:cxnSpLocks/>
                <a:stCxn id="61" idx="6"/>
                <a:endCxn id="56" idx="2"/>
              </p:cNvCxnSpPr>
              <p:nvPr/>
            </p:nvCxnSpPr>
            <p:spPr>
              <a:xfrm flipV="1">
                <a:off x="3085530" y="5177371"/>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52B6FDD5-F1F7-C283-2D27-60E731BFDB15}"/>
                  </a:ext>
                </a:extLst>
              </p:cNvPr>
              <p:cNvCxnSpPr>
                <a:cxnSpLocks/>
                <a:stCxn id="60" idx="6"/>
                <a:endCxn id="58" idx="2"/>
              </p:cNvCxnSpPr>
              <p:nvPr/>
            </p:nvCxnSpPr>
            <p:spPr>
              <a:xfrm>
                <a:off x="3081424"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18543877-AFD0-8262-A843-C527DA7A8525}"/>
                  </a:ext>
                </a:extLst>
              </p:cNvPr>
              <p:cNvCxnSpPr>
                <a:cxnSpLocks/>
                <a:stCxn id="60" idx="6"/>
                <a:endCxn id="57" idx="2"/>
              </p:cNvCxnSpPr>
              <p:nvPr/>
            </p:nvCxnSpPr>
            <p:spPr>
              <a:xfrm>
                <a:off x="3081424"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40C6B7AC-7D38-E6C5-AFC3-B1F1A8B87BD6}"/>
                  </a:ext>
                </a:extLst>
              </p:cNvPr>
              <p:cNvCxnSpPr>
                <a:cxnSpLocks/>
                <a:stCxn id="56" idx="2"/>
                <a:endCxn id="60" idx="6"/>
              </p:cNvCxnSpPr>
              <p:nvPr/>
            </p:nvCxnSpPr>
            <p:spPr>
              <a:xfrm flipH="1">
                <a:off x="3081424" y="5177371"/>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94E595AE-86CF-26A0-7159-927089E3A7C2}"/>
                  </a:ext>
                </a:extLst>
              </p:cNvPr>
              <p:cNvCxnSpPr>
                <a:cxnSpLocks/>
                <a:stCxn id="58" idx="2"/>
                <a:endCxn id="61" idx="6"/>
              </p:cNvCxnSpPr>
              <p:nvPr/>
            </p:nvCxnSpPr>
            <p:spPr>
              <a:xfrm flipH="1" flipV="1">
                <a:off x="3085530"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C0C326CA-CC3F-E215-0B2B-FC1449379176}"/>
                  </a:ext>
                </a:extLst>
              </p:cNvPr>
              <p:cNvCxnSpPr>
                <a:cxnSpLocks/>
                <a:stCxn id="57" idx="2"/>
                <a:endCxn id="61" idx="6"/>
              </p:cNvCxnSpPr>
              <p:nvPr/>
            </p:nvCxnSpPr>
            <p:spPr>
              <a:xfrm flipH="1">
                <a:off x="3085530" y="5560736"/>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FB25A5D-DD63-A366-B3AF-65A1BDB1B1B8}"/>
                  </a:ext>
                </a:extLst>
              </p:cNvPr>
              <p:cNvCxnSpPr>
                <a:cxnSpLocks/>
                <a:stCxn id="55" idx="2"/>
                <a:endCxn id="61" idx="6"/>
              </p:cNvCxnSpPr>
              <p:nvPr/>
            </p:nvCxnSpPr>
            <p:spPr>
              <a:xfrm flipH="1">
                <a:off x="3085530" y="4794006"/>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23" name="Group 22">
                <a:extLst>
                  <a:ext uri="{FF2B5EF4-FFF2-40B4-BE49-F238E27FC236}">
                    <a16:creationId xmlns:a16="http://schemas.microsoft.com/office/drawing/2014/main" id="{CEF8A884-D4FC-BCA5-2500-D4AA553F6061}"/>
                  </a:ext>
                </a:extLst>
              </p:cNvPr>
              <p:cNvGrpSpPr/>
              <p:nvPr/>
            </p:nvGrpSpPr>
            <p:grpSpPr>
              <a:xfrm flipH="1">
                <a:off x="5588410" y="5039029"/>
                <a:ext cx="280788" cy="660047"/>
                <a:chOff x="3746089" y="5235756"/>
                <a:chExt cx="478954" cy="1125873"/>
              </a:xfrm>
            </p:grpSpPr>
            <p:sp>
              <p:nvSpPr>
                <p:cNvPr id="53" name="Oval 52">
                  <a:extLst>
                    <a:ext uri="{FF2B5EF4-FFF2-40B4-BE49-F238E27FC236}">
                      <a16:creationId xmlns:a16="http://schemas.microsoft.com/office/drawing/2014/main" id="{D13D2D48-3D60-2158-3B08-E1135DB5EE40}"/>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684B571E-24CB-D90C-327C-E7249E9AF8A7}"/>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B1FB449C-0926-2832-6AC4-91554BAFA450}"/>
                  </a:ext>
                </a:extLst>
              </p:cNvPr>
              <p:cNvGrpSpPr/>
              <p:nvPr/>
            </p:nvGrpSpPr>
            <p:grpSpPr>
              <a:xfrm flipH="1">
                <a:off x="4725660" y="4655664"/>
                <a:ext cx="280788" cy="1426777"/>
                <a:chOff x="5137177" y="4537824"/>
                <a:chExt cx="478954" cy="2433721"/>
              </a:xfrm>
            </p:grpSpPr>
            <p:sp>
              <p:nvSpPr>
                <p:cNvPr id="49" name="Oval 48">
                  <a:extLst>
                    <a:ext uri="{FF2B5EF4-FFF2-40B4-BE49-F238E27FC236}">
                      <a16:creationId xmlns:a16="http://schemas.microsoft.com/office/drawing/2014/main" id="{3BD361B8-40FE-D3B6-7EE0-30ABE5B0D9E8}"/>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B362F714-BC0A-16D0-C93B-97F595A8EBAE}"/>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7A9C7F6E-5C4C-3AAA-AA46-F411B0447063}"/>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F13743A8-608B-BB52-2A48-7B248ECE9E98}"/>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5" name="Straight Connector 24">
                <a:extLst>
                  <a:ext uri="{FF2B5EF4-FFF2-40B4-BE49-F238E27FC236}">
                    <a16:creationId xmlns:a16="http://schemas.microsoft.com/office/drawing/2014/main" id="{0C99F2D0-7C97-A99F-7CE8-1119B6DDDCD6}"/>
                  </a:ext>
                </a:extLst>
              </p:cNvPr>
              <p:cNvCxnSpPr>
                <a:cxnSpLocks/>
                <a:stCxn id="53" idx="6"/>
                <a:endCxn id="49" idx="2"/>
              </p:cNvCxnSpPr>
              <p:nvPr/>
            </p:nvCxnSpPr>
            <p:spPr>
              <a:xfrm flipH="1" flipV="1">
                <a:off x="5006448" y="4794005"/>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A1C60379-C49F-F581-18F4-00577BA8575F}"/>
                  </a:ext>
                </a:extLst>
              </p:cNvPr>
              <p:cNvCxnSpPr>
                <a:cxnSpLocks/>
                <a:stCxn id="54" idx="6"/>
                <a:endCxn id="50" idx="2"/>
              </p:cNvCxnSpPr>
              <p:nvPr/>
            </p:nvCxnSpPr>
            <p:spPr>
              <a:xfrm flipH="1" flipV="1">
                <a:off x="5002341" y="5177370"/>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15CEBC45-2150-36EE-6E1E-2D9C0E7FBA3D}"/>
                  </a:ext>
                </a:extLst>
              </p:cNvPr>
              <p:cNvCxnSpPr>
                <a:cxnSpLocks/>
                <a:stCxn id="53" idx="6"/>
                <a:endCxn id="52" idx="2"/>
              </p:cNvCxnSpPr>
              <p:nvPr/>
            </p:nvCxnSpPr>
            <p:spPr>
              <a:xfrm flipH="1">
                <a:off x="5006448"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8DD69D19-35A1-6AD9-C718-B636D2C8B633}"/>
                  </a:ext>
                </a:extLst>
              </p:cNvPr>
              <p:cNvCxnSpPr>
                <a:cxnSpLocks/>
                <a:stCxn id="53" idx="6"/>
                <a:endCxn id="51" idx="2"/>
              </p:cNvCxnSpPr>
              <p:nvPr/>
            </p:nvCxnSpPr>
            <p:spPr>
              <a:xfrm flipH="1">
                <a:off x="5002341"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Connector 28">
                <a:extLst>
                  <a:ext uri="{FF2B5EF4-FFF2-40B4-BE49-F238E27FC236}">
                    <a16:creationId xmlns:a16="http://schemas.microsoft.com/office/drawing/2014/main" id="{92F00732-45FE-BF51-9DC5-A352390732F2}"/>
                  </a:ext>
                </a:extLst>
              </p:cNvPr>
              <p:cNvCxnSpPr>
                <a:cxnSpLocks/>
                <a:stCxn id="50" idx="2"/>
                <a:endCxn id="53" idx="6"/>
              </p:cNvCxnSpPr>
              <p:nvPr/>
            </p:nvCxnSpPr>
            <p:spPr>
              <a:xfrm>
                <a:off x="5002341" y="5177370"/>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Straight Connector 29">
                <a:extLst>
                  <a:ext uri="{FF2B5EF4-FFF2-40B4-BE49-F238E27FC236}">
                    <a16:creationId xmlns:a16="http://schemas.microsoft.com/office/drawing/2014/main" id="{6A5AB138-DFF3-B89D-457F-F3D12DE431E4}"/>
                  </a:ext>
                </a:extLst>
              </p:cNvPr>
              <p:cNvCxnSpPr>
                <a:cxnSpLocks/>
                <a:stCxn id="52" idx="2"/>
                <a:endCxn id="54" idx="6"/>
              </p:cNvCxnSpPr>
              <p:nvPr/>
            </p:nvCxnSpPr>
            <p:spPr>
              <a:xfrm flipV="1">
                <a:off x="5006448"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Connector 30">
                <a:extLst>
                  <a:ext uri="{FF2B5EF4-FFF2-40B4-BE49-F238E27FC236}">
                    <a16:creationId xmlns:a16="http://schemas.microsoft.com/office/drawing/2014/main" id="{DA399FA7-0F64-030E-2008-26F23DCDB868}"/>
                  </a:ext>
                </a:extLst>
              </p:cNvPr>
              <p:cNvCxnSpPr>
                <a:cxnSpLocks/>
                <a:stCxn id="51" idx="2"/>
                <a:endCxn id="54" idx="6"/>
              </p:cNvCxnSpPr>
              <p:nvPr/>
            </p:nvCxnSpPr>
            <p:spPr>
              <a:xfrm>
                <a:off x="5002341" y="5560735"/>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Connector 31">
                <a:extLst>
                  <a:ext uri="{FF2B5EF4-FFF2-40B4-BE49-F238E27FC236}">
                    <a16:creationId xmlns:a16="http://schemas.microsoft.com/office/drawing/2014/main" id="{38E4105E-8486-C24D-3E35-0C5A6C41F0A2}"/>
                  </a:ext>
                </a:extLst>
              </p:cNvPr>
              <p:cNvCxnSpPr>
                <a:cxnSpLocks/>
                <a:stCxn id="49" idx="2"/>
                <a:endCxn id="54" idx="6"/>
              </p:cNvCxnSpPr>
              <p:nvPr/>
            </p:nvCxnSpPr>
            <p:spPr>
              <a:xfrm>
                <a:off x="5006448" y="4794005"/>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8667AE57-12DA-54CB-66D8-3259BF9B9C13}"/>
                  </a:ext>
                </a:extLst>
              </p:cNvPr>
              <p:cNvCxnSpPr>
                <a:cxnSpLocks/>
                <a:stCxn id="55" idx="6"/>
                <a:endCxn id="50" idx="6"/>
              </p:cNvCxnSpPr>
              <p:nvPr/>
            </p:nvCxnSpPr>
            <p:spPr>
              <a:xfrm>
                <a:off x="3944173" y="479400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Straight Connector 33">
                <a:extLst>
                  <a:ext uri="{FF2B5EF4-FFF2-40B4-BE49-F238E27FC236}">
                    <a16:creationId xmlns:a16="http://schemas.microsoft.com/office/drawing/2014/main" id="{F7AB345F-A503-54B9-8A3C-BB87A9BEE073}"/>
                  </a:ext>
                </a:extLst>
              </p:cNvPr>
              <p:cNvCxnSpPr>
                <a:cxnSpLocks/>
                <a:stCxn id="55" idx="6"/>
                <a:endCxn id="49" idx="6"/>
              </p:cNvCxnSpPr>
              <p:nvPr/>
            </p:nvCxnSpPr>
            <p:spPr>
              <a:xfrm flipV="1">
                <a:off x="3944173" y="4794005"/>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Connector 34">
                <a:extLst>
                  <a:ext uri="{FF2B5EF4-FFF2-40B4-BE49-F238E27FC236}">
                    <a16:creationId xmlns:a16="http://schemas.microsoft.com/office/drawing/2014/main" id="{3DEB05B3-DEF4-013C-5C14-B516DEBC88EA}"/>
                  </a:ext>
                </a:extLst>
              </p:cNvPr>
              <p:cNvCxnSpPr>
                <a:cxnSpLocks/>
                <a:stCxn id="55" idx="6"/>
                <a:endCxn id="51" idx="6"/>
              </p:cNvCxnSpPr>
              <p:nvPr/>
            </p:nvCxnSpPr>
            <p:spPr>
              <a:xfrm>
                <a:off x="3944173" y="4794006"/>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Straight Connector 35">
                <a:extLst>
                  <a:ext uri="{FF2B5EF4-FFF2-40B4-BE49-F238E27FC236}">
                    <a16:creationId xmlns:a16="http://schemas.microsoft.com/office/drawing/2014/main" id="{5549A6DA-2DF5-E62A-885B-AD15461F1E93}"/>
                  </a:ext>
                </a:extLst>
              </p:cNvPr>
              <p:cNvCxnSpPr>
                <a:cxnSpLocks/>
                <a:stCxn id="55" idx="6"/>
                <a:endCxn id="52" idx="6"/>
              </p:cNvCxnSpPr>
              <p:nvPr/>
            </p:nvCxnSpPr>
            <p:spPr>
              <a:xfrm>
                <a:off x="3944173" y="4794006"/>
                <a:ext cx="785593" cy="115009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Straight Connector 36">
                <a:extLst>
                  <a:ext uri="{FF2B5EF4-FFF2-40B4-BE49-F238E27FC236}">
                    <a16:creationId xmlns:a16="http://schemas.microsoft.com/office/drawing/2014/main" id="{CD811401-A413-3FB6-802F-880DA54A625A}"/>
                  </a:ext>
                </a:extLst>
              </p:cNvPr>
              <p:cNvCxnSpPr>
                <a:cxnSpLocks/>
                <a:stCxn id="56" idx="6"/>
                <a:endCxn id="51" idx="6"/>
              </p:cNvCxnSpPr>
              <p:nvPr/>
            </p:nvCxnSpPr>
            <p:spPr>
              <a:xfrm>
                <a:off x="3948280" y="5177371"/>
                <a:ext cx="777380"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Connector 37">
                <a:extLst>
                  <a:ext uri="{FF2B5EF4-FFF2-40B4-BE49-F238E27FC236}">
                    <a16:creationId xmlns:a16="http://schemas.microsoft.com/office/drawing/2014/main" id="{CDDC3F10-649D-7C0D-3892-AA206162A2CF}"/>
                  </a:ext>
                </a:extLst>
              </p:cNvPr>
              <p:cNvCxnSpPr>
                <a:cxnSpLocks/>
                <a:stCxn id="56" idx="6"/>
                <a:endCxn id="50" idx="6"/>
              </p:cNvCxnSpPr>
              <p:nvPr/>
            </p:nvCxnSpPr>
            <p:spPr>
              <a:xfrm flipV="1">
                <a:off x="3948280" y="5177370"/>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Straight Connector 38">
                <a:extLst>
                  <a:ext uri="{FF2B5EF4-FFF2-40B4-BE49-F238E27FC236}">
                    <a16:creationId xmlns:a16="http://schemas.microsoft.com/office/drawing/2014/main" id="{9C4B6828-B1DC-0F5B-9681-F763D2F1AA0D}"/>
                  </a:ext>
                </a:extLst>
              </p:cNvPr>
              <p:cNvCxnSpPr>
                <a:cxnSpLocks/>
                <a:stCxn id="56" idx="6"/>
                <a:endCxn id="52" idx="6"/>
              </p:cNvCxnSpPr>
              <p:nvPr/>
            </p:nvCxnSpPr>
            <p:spPr>
              <a:xfrm>
                <a:off x="3948280" y="5177371"/>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Straight Connector 39">
                <a:extLst>
                  <a:ext uri="{FF2B5EF4-FFF2-40B4-BE49-F238E27FC236}">
                    <a16:creationId xmlns:a16="http://schemas.microsoft.com/office/drawing/2014/main" id="{39D1834F-7183-9F57-70BA-C00777129088}"/>
                  </a:ext>
                </a:extLst>
              </p:cNvPr>
              <p:cNvCxnSpPr>
                <a:cxnSpLocks/>
                <a:stCxn id="56" idx="6"/>
                <a:endCxn id="49" idx="6"/>
              </p:cNvCxnSpPr>
              <p:nvPr/>
            </p:nvCxnSpPr>
            <p:spPr>
              <a:xfrm flipV="1">
                <a:off x="3948280" y="479400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40">
                <a:extLst>
                  <a:ext uri="{FF2B5EF4-FFF2-40B4-BE49-F238E27FC236}">
                    <a16:creationId xmlns:a16="http://schemas.microsoft.com/office/drawing/2014/main" id="{29201DAC-37EA-220B-D51B-D5AC7B494857}"/>
                  </a:ext>
                </a:extLst>
              </p:cNvPr>
              <p:cNvCxnSpPr>
                <a:cxnSpLocks/>
                <a:stCxn id="57" idx="6"/>
                <a:endCxn id="52" idx="6"/>
              </p:cNvCxnSpPr>
              <p:nvPr/>
            </p:nvCxnSpPr>
            <p:spPr>
              <a:xfrm>
                <a:off x="3948280" y="556073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a:extLst>
                  <a:ext uri="{FF2B5EF4-FFF2-40B4-BE49-F238E27FC236}">
                    <a16:creationId xmlns:a16="http://schemas.microsoft.com/office/drawing/2014/main" id="{DBD4B30A-8AF1-3A87-0BE5-835940ADB623}"/>
                  </a:ext>
                </a:extLst>
              </p:cNvPr>
              <p:cNvCxnSpPr>
                <a:cxnSpLocks/>
                <a:stCxn id="57" idx="6"/>
                <a:endCxn id="51" idx="6"/>
              </p:cNvCxnSpPr>
              <p:nvPr/>
            </p:nvCxnSpPr>
            <p:spPr>
              <a:xfrm flipV="1">
                <a:off x="3948280" y="5560735"/>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Straight Connector 42">
                <a:extLst>
                  <a:ext uri="{FF2B5EF4-FFF2-40B4-BE49-F238E27FC236}">
                    <a16:creationId xmlns:a16="http://schemas.microsoft.com/office/drawing/2014/main" id="{1B59076A-6FDD-816E-E1CA-795505D79D87}"/>
                  </a:ext>
                </a:extLst>
              </p:cNvPr>
              <p:cNvCxnSpPr>
                <a:cxnSpLocks/>
                <a:stCxn id="57" idx="6"/>
                <a:endCxn id="50" idx="6"/>
              </p:cNvCxnSpPr>
              <p:nvPr/>
            </p:nvCxnSpPr>
            <p:spPr>
              <a:xfrm flipV="1">
                <a:off x="3948280" y="5177370"/>
                <a:ext cx="777380"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58EF8D75-0171-58B9-7CA3-8D2B1E0471FF}"/>
                  </a:ext>
                </a:extLst>
              </p:cNvPr>
              <p:cNvCxnSpPr>
                <a:cxnSpLocks/>
                <a:stCxn id="57" idx="6"/>
                <a:endCxn id="49" idx="6"/>
              </p:cNvCxnSpPr>
              <p:nvPr/>
            </p:nvCxnSpPr>
            <p:spPr>
              <a:xfrm flipV="1">
                <a:off x="3948280" y="4794005"/>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Connector 44">
                <a:extLst>
                  <a:ext uri="{FF2B5EF4-FFF2-40B4-BE49-F238E27FC236}">
                    <a16:creationId xmlns:a16="http://schemas.microsoft.com/office/drawing/2014/main" id="{A8C27BE4-10FA-60DE-4FAB-98965707E856}"/>
                  </a:ext>
                </a:extLst>
              </p:cNvPr>
              <p:cNvCxnSpPr>
                <a:cxnSpLocks/>
                <a:stCxn id="58" idx="6"/>
                <a:endCxn id="51" idx="6"/>
              </p:cNvCxnSpPr>
              <p:nvPr/>
            </p:nvCxnSpPr>
            <p:spPr>
              <a:xfrm flipV="1">
                <a:off x="3944173" y="556073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45">
                <a:extLst>
                  <a:ext uri="{FF2B5EF4-FFF2-40B4-BE49-F238E27FC236}">
                    <a16:creationId xmlns:a16="http://schemas.microsoft.com/office/drawing/2014/main" id="{CD89F2D5-69A7-C923-AF3E-2434A571BDC2}"/>
                  </a:ext>
                </a:extLst>
              </p:cNvPr>
              <p:cNvCxnSpPr>
                <a:cxnSpLocks/>
                <a:stCxn id="58" idx="6"/>
                <a:endCxn id="52" idx="6"/>
              </p:cNvCxnSpPr>
              <p:nvPr/>
            </p:nvCxnSpPr>
            <p:spPr>
              <a:xfrm flipV="1">
                <a:off x="3944173" y="5944100"/>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Straight Connector 46">
                <a:extLst>
                  <a:ext uri="{FF2B5EF4-FFF2-40B4-BE49-F238E27FC236}">
                    <a16:creationId xmlns:a16="http://schemas.microsoft.com/office/drawing/2014/main" id="{4829FD35-F9C8-3845-B7B5-08FAB0AF15F3}"/>
                  </a:ext>
                </a:extLst>
              </p:cNvPr>
              <p:cNvCxnSpPr>
                <a:cxnSpLocks/>
                <a:stCxn id="58" idx="6"/>
                <a:endCxn id="50" idx="6"/>
              </p:cNvCxnSpPr>
              <p:nvPr/>
            </p:nvCxnSpPr>
            <p:spPr>
              <a:xfrm flipV="1">
                <a:off x="3944173" y="5177370"/>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a:extLst>
                  <a:ext uri="{FF2B5EF4-FFF2-40B4-BE49-F238E27FC236}">
                    <a16:creationId xmlns:a16="http://schemas.microsoft.com/office/drawing/2014/main" id="{0DDDD4B7-DE76-42DF-2CC9-EB03A2027485}"/>
                  </a:ext>
                </a:extLst>
              </p:cNvPr>
              <p:cNvCxnSpPr>
                <a:cxnSpLocks/>
                <a:stCxn id="58" idx="6"/>
                <a:endCxn id="49" idx="6"/>
              </p:cNvCxnSpPr>
              <p:nvPr/>
            </p:nvCxnSpPr>
            <p:spPr>
              <a:xfrm flipV="1">
                <a:off x="3944173" y="4794005"/>
                <a:ext cx="785593" cy="115009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 name="TextBox 11">
              <a:extLst>
                <a:ext uri="{FF2B5EF4-FFF2-40B4-BE49-F238E27FC236}">
                  <a16:creationId xmlns:a16="http://schemas.microsoft.com/office/drawing/2014/main" id="{1DDD4419-A3E9-BCF1-6781-94930DC2BA83}"/>
                </a:ext>
              </a:extLst>
            </p:cNvPr>
            <p:cNvSpPr txBox="1"/>
            <p:nvPr/>
          </p:nvSpPr>
          <p:spPr>
            <a:xfrm>
              <a:off x="5897315" y="3460473"/>
              <a:ext cx="819881" cy="461665"/>
            </a:xfrm>
            <a:prstGeom prst="rect">
              <a:avLst/>
            </a:prstGeom>
            <a:noFill/>
          </p:spPr>
          <p:txBody>
            <a:bodyPr wrap="square" rtlCol="0">
              <a:spAutoFit/>
            </a:bodyPr>
            <a:lstStyle/>
            <a:p>
              <a:r>
                <a:rPr lang="en-IT" sz="2400" b="1" dirty="0"/>
                <a:t>LM</a:t>
              </a:r>
            </a:p>
          </p:txBody>
        </p:sp>
      </p:grpSp>
      <p:cxnSp>
        <p:nvCxnSpPr>
          <p:cNvPr id="62" name="Straight Arrow Connector 61">
            <a:extLst>
              <a:ext uri="{FF2B5EF4-FFF2-40B4-BE49-F238E27FC236}">
                <a16:creationId xmlns:a16="http://schemas.microsoft.com/office/drawing/2014/main" id="{6BF75365-14DD-C9D6-D100-24BDC040103A}"/>
              </a:ext>
            </a:extLst>
          </p:cNvPr>
          <p:cNvCxnSpPr>
            <a:cxnSpLocks/>
          </p:cNvCxnSpPr>
          <p:nvPr/>
        </p:nvCxnSpPr>
        <p:spPr>
          <a:xfrm>
            <a:off x="2432137" y="4382750"/>
            <a:ext cx="552170"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C4E3B7C3-F0DB-CFE4-F34C-0FE8459A7DB6}"/>
              </a:ext>
            </a:extLst>
          </p:cNvPr>
          <p:cNvCxnSpPr>
            <a:cxnSpLocks/>
          </p:cNvCxnSpPr>
          <p:nvPr/>
        </p:nvCxnSpPr>
        <p:spPr>
          <a:xfrm>
            <a:off x="4234966" y="4369690"/>
            <a:ext cx="538053" cy="0"/>
          </a:xfrm>
          <a:prstGeom prst="straightConnector1">
            <a:avLst/>
          </a:prstGeom>
          <a:ln>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65FD3B08-D987-09EC-1404-814A21B77651}"/>
              </a:ext>
            </a:extLst>
          </p:cNvPr>
          <p:cNvSpPr txBox="1"/>
          <p:nvPr/>
        </p:nvSpPr>
        <p:spPr>
          <a:xfrm>
            <a:off x="2722547" y="3200934"/>
            <a:ext cx="2050472" cy="369332"/>
          </a:xfrm>
          <a:prstGeom prst="rect">
            <a:avLst/>
          </a:prstGeom>
          <a:noFill/>
        </p:spPr>
        <p:txBody>
          <a:bodyPr wrap="square" rtlCol="0">
            <a:spAutoFit/>
          </a:bodyPr>
          <a:lstStyle/>
          <a:p>
            <a:r>
              <a:rPr lang="en-IT" dirty="0">
                <a:solidFill>
                  <a:schemeClr val="bg2">
                    <a:lumMod val="75000"/>
                  </a:schemeClr>
                </a:solidFill>
              </a:rPr>
              <a:t>Language Model</a:t>
            </a:r>
          </a:p>
        </p:txBody>
      </p:sp>
      <p:pic>
        <p:nvPicPr>
          <p:cNvPr id="65" name="Picture 64" descr="A black background with a black square&#10;&#10;AI-generated content may be incorrect.">
            <a:extLst>
              <a:ext uri="{FF2B5EF4-FFF2-40B4-BE49-F238E27FC236}">
                <a16:creationId xmlns:a16="http://schemas.microsoft.com/office/drawing/2014/main" id="{88443314-7E96-B856-87B8-A63D0E64BA87}"/>
              </a:ext>
            </a:extLst>
          </p:cNvPr>
          <p:cNvPicPr>
            <a:picLocks noChangeAspect="1"/>
          </p:cNvPicPr>
          <p:nvPr/>
        </p:nvPicPr>
        <p:blipFill>
          <a:blip r:embed="rId3"/>
          <a:stretch>
            <a:fillRect/>
          </a:stretch>
        </p:blipFill>
        <p:spPr>
          <a:xfrm>
            <a:off x="3442902" y="3517968"/>
            <a:ext cx="308886" cy="308886"/>
          </a:xfrm>
          <a:prstGeom prst="rect">
            <a:avLst/>
          </a:prstGeom>
        </p:spPr>
      </p:pic>
      <p:sp>
        <p:nvSpPr>
          <p:cNvPr id="59" name="TextBox 58">
            <a:extLst>
              <a:ext uri="{FF2B5EF4-FFF2-40B4-BE49-F238E27FC236}">
                <a16:creationId xmlns:a16="http://schemas.microsoft.com/office/drawing/2014/main" id="{6AB8415C-9F01-8D09-66CE-315E5A4ADC77}"/>
              </a:ext>
            </a:extLst>
          </p:cNvPr>
          <p:cNvSpPr txBox="1"/>
          <p:nvPr/>
        </p:nvSpPr>
        <p:spPr>
          <a:xfrm>
            <a:off x="288675" y="3860116"/>
            <a:ext cx="1851675" cy="923330"/>
          </a:xfrm>
          <a:prstGeom prst="rect">
            <a:avLst/>
          </a:prstGeom>
          <a:noFill/>
        </p:spPr>
        <p:txBody>
          <a:bodyPr wrap="square" rtlCol="0">
            <a:spAutoFit/>
          </a:bodyPr>
          <a:lstStyle/>
          <a:p>
            <a:pPr algn="ctr"/>
            <a:r>
              <a:rPr lang="en-IT" i="1" dirty="0">
                <a:solidFill>
                  <a:schemeClr val="accent1">
                    <a:lumMod val="75000"/>
                  </a:schemeClr>
                </a:solidFill>
              </a:rPr>
              <a:t>”monitor queue occupancy in switch </a:t>
            </a:r>
            <a:r>
              <a:rPr lang="en-IT" b="1" i="1" dirty="0">
                <a:solidFill>
                  <a:schemeClr val="accent1">
                    <a:lumMod val="75000"/>
                  </a:schemeClr>
                </a:solidFill>
              </a:rPr>
              <a:t>S</a:t>
            </a:r>
            <a:r>
              <a:rPr lang="en-IT" b="1" i="1" baseline="-25000" dirty="0">
                <a:solidFill>
                  <a:schemeClr val="accent1">
                    <a:lumMod val="75000"/>
                  </a:schemeClr>
                </a:solidFill>
              </a:rPr>
              <a:t>1 </a:t>
            </a:r>
            <a:r>
              <a:rPr lang="en-IT" i="1" dirty="0">
                <a:solidFill>
                  <a:schemeClr val="accent1">
                    <a:lumMod val="75000"/>
                  </a:schemeClr>
                </a:solidFill>
              </a:rPr>
              <a:t>“</a:t>
            </a:r>
            <a:endParaRPr lang="en-IT" dirty="0">
              <a:solidFill>
                <a:schemeClr val="accent1">
                  <a:lumMod val="75000"/>
                </a:schemeClr>
              </a:solidFill>
            </a:endParaRPr>
          </a:p>
        </p:txBody>
      </p:sp>
      <p:sp>
        <p:nvSpPr>
          <p:cNvPr id="72" name="TextBox 71">
            <a:extLst>
              <a:ext uri="{FF2B5EF4-FFF2-40B4-BE49-F238E27FC236}">
                <a16:creationId xmlns:a16="http://schemas.microsoft.com/office/drawing/2014/main" id="{B4ED4271-DA3B-793D-FCBC-EC210C61C874}"/>
              </a:ext>
            </a:extLst>
          </p:cNvPr>
          <p:cNvSpPr txBox="1"/>
          <p:nvPr/>
        </p:nvSpPr>
        <p:spPr>
          <a:xfrm>
            <a:off x="5309322" y="3744455"/>
            <a:ext cx="2231652" cy="991731"/>
          </a:xfrm>
          <a:custGeom>
            <a:avLst/>
            <a:gdLst>
              <a:gd name="csX0" fmla="*/ 2066360 w 2231652"/>
              <a:gd name="csY0" fmla="*/ 991731 h 991731"/>
              <a:gd name="csX1" fmla="*/ 2099419 w 2231652"/>
              <a:gd name="csY1" fmla="*/ 859498 h 991731"/>
              <a:gd name="csX2" fmla="*/ 2231652 w 2231652"/>
              <a:gd name="csY2" fmla="*/ 826439 h 991731"/>
              <a:gd name="csX3" fmla="*/ 2066360 w 2231652"/>
              <a:gd name="csY3" fmla="*/ 991731 h 991731"/>
              <a:gd name="csX4" fmla="*/ 1418901 w 2231652"/>
              <a:gd name="csY4" fmla="*/ 991731 h 991731"/>
              <a:gd name="csX5" fmla="*/ 771441 w 2231652"/>
              <a:gd name="csY5" fmla="*/ 991731 h 991731"/>
              <a:gd name="csX6" fmla="*/ 0 w 2231652"/>
              <a:gd name="csY6" fmla="*/ 991731 h 991731"/>
              <a:gd name="csX7" fmla="*/ 0 w 2231652"/>
              <a:gd name="csY7" fmla="*/ 495866 h 991731"/>
              <a:gd name="csX8" fmla="*/ 0 w 2231652"/>
              <a:gd name="csY8" fmla="*/ 0 h 991731"/>
              <a:gd name="csX9" fmla="*/ 535596 w 2231652"/>
              <a:gd name="csY9" fmla="*/ 0 h 991731"/>
              <a:gd name="csX10" fmla="*/ 1093509 w 2231652"/>
              <a:gd name="csY10" fmla="*/ 0 h 991731"/>
              <a:gd name="csX11" fmla="*/ 1584473 w 2231652"/>
              <a:gd name="csY11" fmla="*/ 0 h 991731"/>
              <a:gd name="csX12" fmla="*/ 2231652 w 2231652"/>
              <a:gd name="csY12" fmla="*/ 0 h 991731"/>
              <a:gd name="csX13" fmla="*/ 2231652 w 2231652"/>
              <a:gd name="csY13" fmla="*/ 413220 h 991731"/>
              <a:gd name="csX14" fmla="*/ 2231652 w 2231652"/>
              <a:gd name="csY14" fmla="*/ 826439 h 991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231652" h="991731" stroke="0" extrusionOk="0">
                <a:moveTo>
                  <a:pt x="0" y="0"/>
                </a:moveTo>
                <a:cubicBezTo>
                  <a:pt x="177117" y="8292"/>
                  <a:pt x="407544" y="7124"/>
                  <a:pt x="535596" y="0"/>
                </a:cubicBezTo>
                <a:cubicBezTo>
                  <a:pt x="663648" y="-7124"/>
                  <a:pt x="881285" y="-24512"/>
                  <a:pt x="1026560" y="0"/>
                </a:cubicBezTo>
                <a:cubicBezTo>
                  <a:pt x="1171835" y="24512"/>
                  <a:pt x="1507671" y="5366"/>
                  <a:pt x="1629106" y="0"/>
                </a:cubicBezTo>
                <a:cubicBezTo>
                  <a:pt x="1750541" y="-5366"/>
                  <a:pt x="1979338" y="-5379"/>
                  <a:pt x="2231652" y="0"/>
                </a:cubicBezTo>
                <a:cubicBezTo>
                  <a:pt x="2222409" y="113099"/>
                  <a:pt x="2242901" y="276770"/>
                  <a:pt x="2231652" y="404955"/>
                </a:cubicBezTo>
                <a:cubicBezTo>
                  <a:pt x="2220403" y="533141"/>
                  <a:pt x="2215787" y="729607"/>
                  <a:pt x="2231652" y="826439"/>
                </a:cubicBezTo>
                <a:cubicBezTo>
                  <a:pt x="2190680" y="868687"/>
                  <a:pt x="2124329" y="941005"/>
                  <a:pt x="2066360" y="991731"/>
                </a:cubicBezTo>
                <a:cubicBezTo>
                  <a:pt x="1736406" y="1016361"/>
                  <a:pt x="1671832" y="975110"/>
                  <a:pt x="1336246" y="991731"/>
                </a:cubicBezTo>
                <a:cubicBezTo>
                  <a:pt x="1000660" y="1008352"/>
                  <a:pt x="791106" y="1028013"/>
                  <a:pt x="606132" y="991731"/>
                </a:cubicBezTo>
                <a:cubicBezTo>
                  <a:pt x="421158" y="955449"/>
                  <a:pt x="152709" y="983230"/>
                  <a:pt x="0" y="991731"/>
                </a:cubicBezTo>
                <a:cubicBezTo>
                  <a:pt x="-19415" y="889037"/>
                  <a:pt x="10848" y="727217"/>
                  <a:pt x="0" y="505783"/>
                </a:cubicBezTo>
                <a:cubicBezTo>
                  <a:pt x="-10848" y="284349"/>
                  <a:pt x="-706" y="244404"/>
                  <a:pt x="0" y="0"/>
                </a:cubicBezTo>
                <a:close/>
              </a:path>
              <a:path w="2231652" h="991731" fill="darkenLess" stroke="0" extrusionOk="0">
                <a:moveTo>
                  <a:pt x="2066360" y="991731"/>
                </a:moveTo>
                <a:cubicBezTo>
                  <a:pt x="2074471" y="945611"/>
                  <a:pt x="2090769" y="892614"/>
                  <a:pt x="2099419" y="859498"/>
                </a:cubicBezTo>
                <a:cubicBezTo>
                  <a:pt x="2160531" y="847884"/>
                  <a:pt x="2168830" y="836577"/>
                  <a:pt x="2231652" y="826439"/>
                </a:cubicBezTo>
                <a:cubicBezTo>
                  <a:pt x="2169561" y="881169"/>
                  <a:pt x="2124531" y="921222"/>
                  <a:pt x="2066360" y="991731"/>
                </a:cubicBezTo>
                <a:close/>
              </a:path>
              <a:path w="2231652" h="991731" fill="none" extrusionOk="0">
                <a:moveTo>
                  <a:pt x="2066360" y="991731"/>
                </a:moveTo>
                <a:cubicBezTo>
                  <a:pt x="2081708" y="936845"/>
                  <a:pt x="2085756" y="899954"/>
                  <a:pt x="2099419" y="859498"/>
                </a:cubicBezTo>
                <a:cubicBezTo>
                  <a:pt x="2153448" y="852674"/>
                  <a:pt x="2197991" y="828843"/>
                  <a:pt x="2231652" y="826439"/>
                </a:cubicBezTo>
                <a:cubicBezTo>
                  <a:pt x="2181478" y="866932"/>
                  <a:pt x="2136117" y="937029"/>
                  <a:pt x="2066360" y="991731"/>
                </a:cubicBezTo>
                <a:cubicBezTo>
                  <a:pt x="1822462" y="982912"/>
                  <a:pt x="1589052" y="973373"/>
                  <a:pt x="1418901" y="991731"/>
                </a:cubicBezTo>
                <a:cubicBezTo>
                  <a:pt x="1248750" y="1010089"/>
                  <a:pt x="969136" y="973533"/>
                  <a:pt x="771441" y="991731"/>
                </a:cubicBezTo>
                <a:cubicBezTo>
                  <a:pt x="573746" y="1009929"/>
                  <a:pt x="355100" y="1006275"/>
                  <a:pt x="0" y="991731"/>
                </a:cubicBezTo>
                <a:cubicBezTo>
                  <a:pt x="-19942" y="801347"/>
                  <a:pt x="-6917" y="642336"/>
                  <a:pt x="0" y="495866"/>
                </a:cubicBezTo>
                <a:cubicBezTo>
                  <a:pt x="6917" y="349397"/>
                  <a:pt x="12811" y="187789"/>
                  <a:pt x="0" y="0"/>
                </a:cubicBezTo>
                <a:cubicBezTo>
                  <a:pt x="216944" y="-592"/>
                  <a:pt x="309539" y="-6148"/>
                  <a:pt x="535596" y="0"/>
                </a:cubicBezTo>
                <a:cubicBezTo>
                  <a:pt x="761653" y="6148"/>
                  <a:pt x="974086" y="-11435"/>
                  <a:pt x="1093509" y="0"/>
                </a:cubicBezTo>
                <a:cubicBezTo>
                  <a:pt x="1212932" y="11435"/>
                  <a:pt x="1462230" y="13946"/>
                  <a:pt x="1584473" y="0"/>
                </a:cubicBezTo>
                <a:cubicBezTo>
                  <a:pt x="1706716" y="-13946"/>
                  <a:pt x="2063712" y="28035"/>
                  <a:pt x="2231652" y="0"/>
                </a:cubicBezTo>
                <a:cubicBezTo>
                  <a:pt x="2232587" y="150247"/>
                  <a:pt x="2216092" y="228272"/>
                  <a:pt x="2231652" y="413220"/>
                </a:cubicBezTo>
                <a:cubicBezTo>
                  <a:pt x="2247212" y="598168"/>
                  <a:pt x="2245810" y="691859"/>
                  <a:pt x="2231652" y="826439"/>
                </a:cubicBezTo>
              </a:path>
              <a:path w="2231652" h="991731" fill="none" stroke="0" extrusionOk="0">
                <a:moveTo>
                  <a:pt x="2066360" y="991731"/>
                </a:moveTo>
                <a:cubicBezTo>
                  <a:pt x="2085396" y="931576"/>
                  <a:pt x="2083692" y="911144"/>
                  <a:pt x="2099419" y="859498"/>
                </a:cubicBezTo>
                <a:cubicBezTo>
                  <a:pt x="2146884" y="850021"/>
                  <a:pt x="2185984" y="837713"/>
                  <a:pt x="2231652" y="826439"/>
                </a:cubicBezTo>
                <a:cubicBezTo>
                  <a:pt x="2182455" y="870750"/>
                  <a:pt x="2124686" y="935229"/>
                  <a:pt x="2066360" y="991731"/>
                </a:cubicBezTo>
                <a:cubicBezTo>
                  <a:pt x="1860480" y="988888"/>
                  <a:pt x="1531912" y="978550"/>
                  <a:pt x="1356910" y="991731"/>
                </a:cubicBezTo>
                <a:cubicBezTo>
                  <a:pt x="1181908" y="1004913"/>
                  <a:pt x="937219" y="1004762"/>
                  <a:pt x="730114" y="991731"/>
                </a:cubicBezTo>
                <a:cubicBezTo>
                  <a:pt x="523009" y="978700"/>
                  <a:pt x="364637" y="1005591"/>
                  <a:pt x="0" y="991731"/>
                </a:cubicBezTo>
                <a:cubicBezTo>
                  <a:pt x="-7150" y="833924"/>
                  <a:pt x="7216" y="715888"/>
                  <a:pt x="0" y="515700"/>
                </a:cubicBezTo>
                <a:cubicBezTo>
                  <a:pt x="-7216" y="315512"/>
                  <a:pt x="-20449" y="186915"/>
                  <a:pt x="0" y="0"/>
                </a:cubicBezTo>
                <a:cubicBezTo>
                  <a:pt x="162933" y="7216"/>
                  <a:pt x="372246" y="24515"/>
                  <a:pt x="535596" y="0"/>
                </a:cubicBezTo>
                <a:cubicBezTo>
                  <a:pt x="698946" y="-24515"/>
                  <a:pt x="891171" y="-8758"/>
                  <a:pt x="1093509" y="0"/>
                </a:cubicBezTo>
                <a:cubicBezTo>
                  <a:pt x="1295847" y="8758"/>
                  <a:pt x="1384213" y="6741"/>
                  <a:pt x="1673739" y="0"/>
                </a:cubicBezTo>
                <a:cubicBezTo>
                  <a:pt x="1963265" y="-6741"/>
                  <a:pt x="2081408" y="21996"/>
                  <a:pt x="2231652" y="0"/>
                </a:cubicBezTo>
                <a:cubicBezTo>
                  <a:pt x="2228894" y="203259"/>
                  <a:pt x="2223943" y="275545"/>
                  <a:pt x="2231652" y="413220"/>
                </a:cubicBezTo>
                <a:cubicBezTo>
                  <a:pt x="2239361" y="550895"/>
                  <a:pt x="2243643" y="624680"/>
                  <a:pt x="2231652" y="826439"/>
                </a:cubicBezTo>
              </a:path>
            </a:pathLst>
          </a:custGeom>
          <a:solidFill>
            <a:schemeClr val="accent1">
              <a:lumMod val="20000"/>
              <a:lumOff val="80000"/>
              <a:alpha val="9000"/>
            </a:schemeClr>
          </a:solidFill>
          <a:ln w="19050">
            <a:solidFill>
              <a:schemeClr val="accent4">
                <a:lumMod val="75000"/>
              </a:schemeClr>
            </a:solidFill>
            <a:extLst>
              <a:ext uri="{C807C97D-BFC1-408E-A445-0C87EB9F89A2}">
                <ask:lineSketchStyleProps xmlns:ask="http://schemas.microsoft.com/office/drawing/2018/sketchyshapes" sd="1219033472">
                  <a:prstGeom prst="foldedCorner">
                    <a:avLst/>
                  </a:prstGeom>
                  <ask:type>
                    <ask:lineSketchFreehand/>
                  </ask:type>
                </ask:lineSketchStyleProps>
              </a:ext>
            </a:extLst>
          </a:ln>
          <a:effectLst>
            <a:outerShdw blurRad="63500" sx="102000" sy="102000" algn="ctr" rotWithShape="0">
              <a:prstClr val="black">
                <a:alpha val="40000"/>
              </a:prstClr>
            </a:outerShdw>
          </a:effectLst>
        </p:spPr>
        <p:txBody>
          <a:bodyPr wrap="square">
            <a:spAutoFit/>
          </a:bodyPr>
          <a:lstStyle/>
          <a:p>
            <a:pPr>
              <a:buNone/>
            </a:pPr>
            <a:r>
              <a:rPr lang="en-GB" sz="1200" b="1" dirty="0">
                <a:solidFill>
                  <a:srgbClr val="008000"/>
                </a:solidFill>
                <a:effectLst/>
                <a:latin typeface="Courier" panose="02070309020205020404" pitchFamily="49" charset="0"/>
              </a:rPr>
              <a:t>"tool"</a:t>
            </a:r>
            <a:r>
              <a:rPr lang="en-GB" sz="1200" dirty="0">
                <a:solidFill>
                  <a:srgbClr val="000000"/>
                </a:solidFill>
                <a:effectLst/>
                <a:latin typeface="Courier" panose="02070309020205020404" pitchFamily="49" charset="0"/>
              </a:rPr>
              <a:t>:</a:t>
            </a:r>
            <a:r>
              <a:rPr lang="en-GB" sz="1200" dirty="0">
                <a:solidFill>
                  <a:srgbClr val="BBBBBB"/>
                </a:solidFill>
                <a:effectLst/>
                <a:latin typeface="Courier" panose="02070309020205020404" pitchFamily="49" charset="0"/>
              </a:rPr>
              <a:t> </a:t>
            </a:r>
            <a:r>
              <a:rPr lang="en-GB" sz="1200" dirty="0">
                <a:solidFill>
                  <a:srgbClr val="BA2121"/>
                </a:solidFill>
                <a:effectLst/>
                <a:latin typeface="Courier" panose="02070309020205020404" pitchFamily="49" charset="0"/>
              </a:rPr>
              <a:t>”</a:t>
            </a:r>
            <a:r>
              <a:rPr lang="en-GB" sz="1200" dirty="0" err="1">
                <a:solidFill>
                  <a:srgbClr val="BA2121"/>
                </a:solidFill>
                <a:latin typeface="Courier" panose="02070309020205020404" pitchFamily="49" charset="0"/>
              </a:rPr>
              <a:t>enable</a:t>
            </a:r>
            <a:r>
              <a:rPr lang="en-GB" sz="1200" dirty="0" err="1">
                <a:solidFill>
                  <a:srgbClr val="BA2121"/>
                </a:solidFill>
                <a:effectLst/>
                <a:latin typeface="Courier" panose="02070309020205020404" pitchFamily="49" charset="0"/>
              </a:rPr>
              <a:t>_INT</a:t>
            </a:r>
            <a:r>
              <a:rPr lang="en-GB" sz="1200" dirty="0">
                <a:solidFill>
                  <a:srgbClr val="BA2121"/>
                </a:solidFill>
                <a:effectLst/>
                <a:latin typeface="Courier" panose="02070309020205020404" pitchFamily="49" charset="0"/>
              </a:rPr>
              <a:t>"</a:t>
            </a:r>
            <a:r>
              <a:rPr lang="en-GB" sz="1200" dirty="0">
                <a:solidFill>
                  <a:srgbClr val="000000"/>
                </a:solidFill>
                <a:effectLst/>
                <a:latin typeface="Courier" panose="02070309020205020404" pitchFamily="49" charset="0"/>
              </a:rPr>
              <a:t>,</a:t>
            </a:r>
            <a:endParaRPr lang="en-GB" sz="1200" dirty="0">
              <a:solidFill>
                <a:srgbClr val="BA2121"/>
              </a:solidFill>
              <a:effectLst/>
              <a:latin typeface="Courier" panose="02070309020205020404" pitchFamily="49" charset="0"/>
            </a:endParaRPr>
          </a:p>
          <a:p>
            <a:pPr>
              <a:buNone/>
            </a:pPr>
            <a:r>
              <a:rPr lang="en-GB" sz="1200" b="1" dirty="0">
                <a:solidFill>
                  <a:srgbClr val="008000"/>
                </a:solidFill>
                <a:effectLst/>
                <a:latin typeface="Courier" panose="02070309020205020404" pitchFamily="49" charset="0"/>
              </a:rPr>
              <a:t>"inputs"</a:t>
            </a:r>
            <a:r>
              <a:rPr lang="en-GB" sz="1200" dirty="0">
                <a:solidFill>
                  <a:srgbClr val="000000"/>
                </a:solidFill>
                <a:effectLst/>
                <a:latin typeface="Courier" panose="02070309020205020404" pitchFamily="49" charset="0"/>
              </a:rPr>
              <a:t>:</a:t>
            </a:r>
            <a:r>
              <a:rPr lang="en-GB" sz="1200" dirty="0">
                <a:solidFill>
                  <a:srgbClr val="BBBBBB"/>
                </a:solidFill>
                <a:effectLst/>
                <a:latin typeface="Courier" panose="02070309020205020404" pitchFamily="49" charset="0"/>
              </a:rPr>
              <a:t> </a:t>
            </a:r>
            <a:r>
              <a:rPr lang="en-GB" sz="1200" dirty="0">
                <a:solidFill>
                  <a:srgbClr val="000000"/>
                </a:solidFill>
                <a:effectLst/>
                <a:latin typeface="Courier" panose="02070309020205020404" pitchFamily="49" charset="0"/>
              </a:rPr>
              <a:t>{</a:t>
            </a:r>
            <a:endParaRPr lang="en-GB" sz="1200" dirty="0">
              <a:solidFill>
                <a:srgbClr val="008000"/>
              </a:solidFill>
              <a:effectLst/>
              <a:latin typeface="Courier" panose="02070309020205020404" pitchFamily="49" charset="0"/>
            </a:endParaRPr>
          </a:p>
          <a:p>
            <a:pPr>
              <a:buNone/>
            </a:pPr>
            <a:r>
              <a:rPr lang="en-GB" sz="1200" b="1" dirty="0">
                <a:solidFill>
                  <a:srgbClr val="BBBBBB"/>
                </a:solidFill>
                <a:latin typeface="Courier" panose="02070309020205020404" pitchFamily="49" charset="0"/>
              </a:rPr>
              <a:t>    </a:t>
            </a:r>
            <a:r>
              <a:rPr lang="en-GB" sz="1200" b="1" dirty="0">
                <a:solidFill>
                  <a:srgbClr val="008000"/>
                </a:solidFill>
                <a:effectLst/>
                <a:latin typeface="Courier" panose="02070309020205020404" pitchFamily="49" charset="0"/>
              </a:rPr>
              <a:t>"switch"</a:t>
            </a:r>
            <a:r>
              <a:rPr lang="en-GB" sz="1200" dirty="0">
                <a:solidFill>
                  <a:srgbClr val="000000"/>
                </a:solidFill>
                <a:effectLst/>
                <a:latin typeface="Courier" panose="02070309020205020404" pitchFamily="49" charset="0"/>
              </a:rPr>
              <a:t>:</a:t>
            </a:r>
            <a:r>
              <a:rPr lang="en-GB" sz="1200" dirty="0">
                <a:solidFill>
                  <a:srgbClr val="BBBBBB"/>
                </a:solidFill>
                <a:effectLst/>
                <a:latin typeface="Courier" panose="02070309020205020404" pitchFamily="49" charset="0"/>
              </a:rPr>
              <a:t> </a:t>
            </a:r>
            <a:r>
              <a:rPr lang="en-GB" sz="1200" dirty="0">
                <a:solidFill>
                  <a:srgbClr val="BA2121"/>
                </a:solidFill>
                <a:effectLst/>
                <a:latin typeface="Courier" panose="02070309020205020404" pitchFamily="49" charset="0"/>
              </a:rPr>
              <a:t>"S1"</a:t>
            </a:r>
            <a:endParaRPr lang="en-GB" sz="1200" dirty="0">
              <a:solidFill>
                <a:srgbClr val="BBBBBB"/>
              </a:solidFill>
              <a:effectLst/>
              <a:latin typeface="Courier" panose="02070309020205020404" pitchFamily="49" charset="0"/>
            </a:endParaRPr>
          </a:p>
          <a:p>
            <a:pPr>
              <a:buNone/>
            </a:pPr>
            <a:r>
              <a:rPr lang="en-GB" sz="1200" dirty="0">
                <a:solidFill>
                  <a:srgbClr val="000000"/>
                </a:solidFill>
                <a:effectLst/>
                <a:latin typeface="Courier" panose="02070309020205020404" pitchFamily="49" charset="0"/>
              </a:rPr>
              <a:t>}</a:t>
            </a:r>
            <a:endParaRPr lang="en-GB" sz="1200" dirty="0">
              <a:solidFill>
                <a:srgbClr val="BBBBBB"/>
              </a:solidFill>
              <a:effectLst/>
              <a:latin typeface="Courier" panose="02070309020205020404" pitchFamily="49" charset="0"/>
            </a:endParaRPr>
          </a:p>
        </p:txBody>
      </p:sp>
      <p:sp>
        <p:nvSpPr>
          <p:cNvPr id="3" name="TextBox 2">
            <a:extLst>
              <a:ext uri="{FF2B5EF4-FFF2-40B4-BE49-F238E27FC236}">
                <a16:creationId xmlns:a16="http://schemas.microsoft.com/office/drawing/2014/main" id="{7FC1DD5C-15D0-163E-999C-4CCF5018E642}"/>
              </a:ext>
            </a:extLst>
          </p:cNvPr>
          <p:cNvSpPr txBox="1"/>
          <p:nvPr/>
        </p:nvSpPr>
        <p:spPr>
          <a:xfrm>
            <a:off x="5900138" y="4742484"/>
            <a:ext cx="1035051" cy="276999"/>
          </a:xfrm>
          <a:prstGeom prst="rect">
            <a:avLst/>
          </a:prstGeom>
          <a:noFill/>
        </p:spPr>
        <p:txBody>
          <a:bodyPr wrap="square" rtlCol="0">
            <a:spAutoFit/>
          </a:bodyPr>
          <a:lstStyle/>
          <a:p>
            <a:r>
              <a:rPr lang="en-IT" sz="1200" dirty="0">
                <a:solidFill>
                  <a:schemeClr val="bg2">
                    <a:lumMod val="75000"/>
                  </a:schemeClr>
                </a:solidFill>
              </a:rPr>
              <a:t>function call</a:t>
            </a:r>
          </a:p>
        </p:txBody>
      </p:sp>
      <p:sp>
        <p:nvSpPr>
          <p:cNvPr id="6" name="TextBox 5">
            <a:extLst>
              <a:ext uri="{FF2B5EF4-FFF2-40B4-BE49-F238E27FC236}">
                <a16:creationId xmlns:a16="http://schemas.microsoft.com/office/drawing/2014/main" id="{F7F89834-4F7E-9A0D-ADA4-CE208074345C}"/>
              </a:ext>
            </a:extLst>
          </p:cNvPr>
          <p:cNvSpPr txBox="1"/>
          <p:nvPr/>
        </p:nvSpPr>
        <p:spPr>
          <a:xfrm>
            <a:off x="838200" y="5602788"/>
            <a:ext cx="7068099" cy="461665"/>
          </a:xfrm>
          <a:prstGeom prst="rect">
            <a:avLst/>
          </a:prstGeom>
          <a:noFill/>
        </p:spPr>
        <p:txBody>
          <a:bodyPr wrap="square" rtlCol="0">
            <a:spAutoFit/>
          </a:bodyPr>
          <a:lstStyle/>
          <a:p>
            <a:pPr algn="ctr"/>
            <a:r>
              <a:rPr lang="en-IT" sz="2400" dirty="0"/>
              <a:t>generates instructions to dictate which tool to use</a:t>
            </a:r>
          </a:p>
        </p:txBody>
      </p:sp>
      <p:sp>
        <p:nvSpPr>
          <p:cNvPr id="108" name="Content Placeholder 4">
            <a:extLst>
              <a:ext uri="{FF2B5EF4-FFF2-40B4-BE49-F238E27FC236}">
                <a16:creationId xmlns:a16="http://schemas.microsoft.com/office/drawing/2014/main" id="{781F8365-433F-2BFF-2F55-D49B320837AD}"/>
              </a:ext>
            </a:extLst>
          </p:cNvPr>
          <p:cNvSpPr>
            <a:spLocks noGrp="1"/>
          </p:cNvSpPr>
          <p:nvPr>
            <p:ph idx="1"/>
          </p:nvPr>
        </p:nvSpPr>
        <p:spPr>
          <a:xfrm>
            <a:off x="838200" y="1825625"/>
            <a:ext cx="10515600" cy="474899"/>
          </a:xfrm>
        </p:spPr>
        <p:txBody>
          <a:bodyPr>
            <a:normAutofit/>
          </a:bodyPr>
          <a:lstStyle/>
          <a:p>
            <a:pPr marL="0" indent="0">
              <a:buNone/>
            </a:pPr>
            <a:r>
              <a:rPr lang="en-IT" sz="2000" dirty="0"/>
              <a:t>L</a:t>
            </a:r>
            <a:r>
              <a:rPr lang="en-GB" sz="2000" dirty="0"/>
              <a:t>a</a:t>
            </a:r>
            <a:r>
              <a:rPr lang="en-IT" sz="2000" dirty="0"/>
              <a:t>nguage Models (LMs)  +  ability to interact with external environment</a:t>
            </a:r>
          </a:p>
        </p:txBody>
      </p:sp>
      <p:sp>
        <p:nvSpPr>
          <p:cNvPr id="77" name="TextBox 76">
            <a:extLst>
              <a:ext uri="{FF2B5EF4-FFF2-40B4-BE49-F238E27FC236}">
                <a16:creationId xmlns:a16="http://schemas.microsoft.com/office/drawing/2014/main" id="{F961DA2B-03B0-8F42-BC07-325E62E97E93}"/>
              </a:ext>
            </a:extLst>
          </p:cNvPr>
          <p:cNvSpPr txBox="1"/>
          <p:nvPr/>
        </p:nvSpPr>
        <p:spPr>
          <a:xfrm>
            <a:off x="7581068" y="3198874"/>
            <a:ext cx="1524070" cy="307777"/>
          </a:xfrm>
          <a:prstGeom prst="rect">
            <a:avLst/>
          </a:prstGeom>
          <a:noFill/>
        </p:spPr>
        <p:txBody>
          <a:bodyPr wrap="square" rtlCol="0">
            <a:spAutoFit/>
          </a:bodyPr>
          <a:lstStyle/>
          <a:p>
            <a:r>
              <a:rPr lang="en-IT" sz="1400" dirty="0">
                <a:solidFill>
                  <a:schemeClr val="accent6">
                    <a:lumMod val="75000"/>
                  </a:schemeClr>
                </a:solidFill>
              </a:rPr>
              <a:t>tool executed</a:t>
            </a:r>
          </a:p>
        </p:txBody>
      </p:sp>
      <p:sp>
        <p:nvSpPr>
          <p:cNvPr id="79" name="Rectangle 78">
            <a:extLst>
              <a:ext uri="{FF2B5EF4-FFF2-40B4-BE49-F238E27FC236}">
                <a16:creationId xmlns:a16="http://schemas.microsoft.com/office/drawing/2014/main" id="{7A2A209D-C670-A0DC-BE18-FA592BAD3B1E}"/>
              </a:ext>
            </a:extLst>
          </p:cNvPr>
          <p:cNvSpPr/>
          <p:nvPr/>
        </p:nvSpPr>
        <p:spPr>
          <a:xfrm>
            <a:off x="9321237" y="3641994"/>
            <a:ext cx="2458274" cy="6875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Network metrics </a:t>
            </a:r>
          </a:p>
          <a:p>
            <a:pPr algn="ctr"/>
            <a:r>
              <a:rPr lang="en-IT" sz="1000" i="1" dirty="0">
                <a:solidFill>
                  <a:schemeClr val="accent1">
                    <a:alpha val="24860"/>
                  </a:schemeClr>
                </a:solidFill>
              </a:rPr>
              <a:t>RTT, RDMA counters, ..</a:t>
            </a:r>
            <a:endParaRPr lang="en-IT" sz="1100" i="1" dirty="0">
              <a:solidFill>
                <a:schemeClr val="accent1">
                  <a:alpha val="24860"/>
                </a:schemeClr>
              </a:solidFill>
            </a:endParaRPr>
          </a:p>
        </p:txBody>
      </p:sp>
      <p:sp>
        <p:nvSpPr>
          <p:cNvPr id="80" name="Rectangle 79">
            <a:extLst>
              <a:ext uri="{FF2B5EF4-FFF2-40B4-BE49-F238E27FC236}">
                <a16:creationId xmlns:a16="http://schemas.microsoft.com/office/drawing/2014/main" id="{462C595C-C88E-4424-7C43-8D5B140F241A}"/>
              </a:ext>
            </a:extLst>
          </p:cNvPr>
          <p:cNvSpPr/>
          <p:nvPr/>
        </p:nvSpPr>
        <p:spPr>
          <a:xfrm>
            <a:off x="8616109" y="3361216"/>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NetFlow</a:t>
            </a:r>
            <a:endParaRPr lang="en-IT" sz="1200" dirty="0">
              <a:solidFill>
                <a:schemeClr val="accent1">
                  <a:alpha val="24860"/>
                </a:schemeClr>
              </a:solidFill>
            </a:endParaRPr>
          </a:p>
        </p:txBody>
      </p:sp>
      <p:grpSp>
        <p:nvGrpSpPr>
          <p:cNvPr id="81" name="Group 80">
            <a:extLst>
              <a:ext uri="{FF2B5EF4-FFF2-40B4-BE49-F238E27FC236}">
                <a16:creationId xmlns:a16="http://schemas.microsoft.com/office/drawing/2014/main" id="{F6FE2715-E261-E9E9-4B7F-32E4EB7F53CC}"/>
              </a:ext>
            </a:extLst>
          </p:cNvPr>
          <p:cNvGrpSpPr/>
          <p:nvPr/>
        </p:nvGrpSpPr>
        <p:grpSpPr>
          <a:xfrm>
            <a:off x="8343103" y="3620650"/>
            <a:ext cx="1619030" cy="715876"/>
            <a:chOff x="6663416" y="5998412"/>
            <a:chExt cx="1619030" cy="715876"/>
          </a:xfrm>
        </p:grpSpPr>
        <p:sp>
          <p:nvSpPr>
            <p:cNvPr id="82" name="Rectangle 81">
              <a:extLst>
                <a:ext uri="{FF2B5EF4-FFF2-40B4-BE49-F238E27FC236}">
                  <a16:creationId xmlns:a16="http://schemas.microsoft.com/office/drawing/2014/main" id="{148F85AF-BFB8-3A08-3A34-41EC36FC84C3}"/>
                </a:ext>
              </a:extLst>
            </p:cNvPr>
            <p:cNvSpPr/>
            <p:nvPr/>
          </p:nvSpPr>
          <p:spPr>
            <a:xfrm>
              <a:off x="6882439" y="5998412"/>
              <a:ext cx="1180984" cy="715876"/>
            </a:xfrm>
            <a:prstGeom prst="rect">
              <a:avLst/>
            </a:prstGeom>
            <a:solidFill>
              <a:schemeClr val="accent6">
                <a:lumMod val="75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83" name="Rectangle 82">
              <a:extLst>
                <a:ext uri="{FF2B5EF4-FFF2-40B4-BE49-F238E27FC236}">
                  <a16:creationId xmlns:a16="http://schemas.microsoft.com/office/drawing/2014/main" id="{E7EFE40B-DBDF-78DF-FC02-4328DE40FBF6}"/>
                </a:ext>
              </a:extLst>
            </p:cNvPr>
            <p:cNvSpPr/>
            <p:nvPr/>
          </p:nvSpPr>
          <p:spPr>
            <a:xfrm>
              <a:off x="6663416" y="6264769"/>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2000" b="1" dirty="0">
                  <a:solidFill>
                    <a:schemeClr val="accent1"/>
                  </a:solidFill>
                </a:rPr>
                <a:t>INT</a:t>
              </a:r>
              <a:endParaRPr lang="en-IT" sz="1200" b="1" dirty="0">
                <a:solidFill>
                  <a:schemeClr val="accent1"/>
                </a:solidFill>
              </a:endParaRPr>
            </a:p>
          </p:txBody>
        </p:sp>
      </p:grpSp>
      <p:sp>
        <p:nvSpPr>
          <p:cNvPr id="84" name="Rectangle 83">
            <a:extLst>
              <a:ext uri="{FF2B5EF4-FFF2-40B4-BE49-F238E27FC236}">
                <a16:creationId xmlns:a16="http://schemas.microsoft.com/office/drawing/2014/main" id="{FA5FD57F-27FC-9B86-606D-03A2315C55C8}"/>
              </a:ext>
            </a:extLst>
          </p:cNvPr>
          <p:cNvSpPr/>
          <p:nvPr/>
        </p:nvSpPr>
        <p:spPr>
          <a:xfrm>
            <a:off x="8411395" y="4360838"/>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Sketches</a:t>
            </a:r>
            <a:endParaRPr lang="en-IT" sz="1200" dirty="0">
              <a:solidFill>
                <a:schemeClr val="accent1">
                  <a:alpha val="24860"/>
                </a:schemeClr>
              </a:solidFill>
            </a:endParaRPr>
          </a:p>
        </p:txBody>
      </p:sp>
      <p:sp>
        <p:nvSpPr>
          <p:cNvPr id="85" name="Rectangle 84">
            <a:extLst>
              <a:ext uri="{FF2B5EF4-FFF2-40B4-BE49-F238E27FC236}">
                <a16:creationId xmlns:a16="http://schemas.microsoft.com/office/drawing/2014/main" id="{8F4A463C-E116-E330-1118-5358B4A6B059}"/>
              </a:ext>
            </a:extLst>
          </p:cNvPr>
          <p:cNvSpPr/>
          <p:nvPr/>
        </p:nvSpPr>
        <p:spPr>
          <a:xfrm>
            <a:off x="9864201" y="4462944"/>
            <a:ext cx="1433593" cy="4666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Active probing </a:t>
            </a:r>
          </a:p>
        </p:txBody>
      </p:sp>
      <p:sp>
        <p:nvSpPr>
          <p:cNvPr id="86" name="Rectangle 85">
            <a:extLst>
              <a:ext uri="{FF2B5EF4-FFF2-40B4-BE49-F238E27FC236}">
                <a16:creationId xmlns:a16="http://schemas.microsoft.com/office/drawing/2014/main" id="{BA2E9858-58CE-A240-66E2-3C027B69123D}"/>
              </a:ext>
            </a:extLst>
          </p:cNvPr>
          <p:cNvSpPr/>
          <p:nvPr/>
        </p:nvSpPr>
        <p:spPr>
          <a:xfrm>
            <a:off x="8589478" y="4973291"/>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SNMP logs</a:t>
            </a:r>
            <a:endParaRPr lang="en-IT" sz="1200" dirty="0">
              <a:solidFill>
                <a:schemeClr val="accent1">
                  <a:alpha val="24860"/>
                </a:schemeClr>
              </a:solidFill>
            </a:endParaRPr>
          </a:p>
        </p:txBody>
      </p:sp>
      <p:sp>
        <p:nvSpPr>
          <p:cNvPr id="87" name="Rectangle 86">
            <a:extLst>
              <a:ext uri="{FF2B5EF4-FFF2-40B4-BE49-F238E27FC236}">
                <a16:creationId xmlns:a16="http://schemas.microsoft.com/office/drawing/2014/main" id="{762B330C-2A7D-AAEF-86E8-99BA1AC53207}"/>
              </a:ext>
            </a:extLst>
          </p:cNvPr>
          <p:cNvSpPr/>
          <p:nvPr/>
        </p:nvSpPr>
        <p:spPr>
          <a:xfrm>
            <a:off x="9599003" y="3216066"/>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Switch CLIs</a:t>
            </a:r>
            <a:endParaRPr lang="en-IT" sz="1200" dirty="0">
              <a:solidFill>
                <a:schemeClr val="accent1">
                  <a:alpha val="24860"/>
                </a:schemeClr>
              </a:solidFill>
            </a:endParaRPr>
          </a:p>
        </p:txBody>
      </p:sp>
      <p:sp>
        <p:nvSpPr>
          <p:cNvPr id="88" name="Rectangle 87">
            <a:extLst>
              <a:ext uri="{FF2B5EF4-FFF2-40B4-BE49-F238E27FC236}">
                <a16:creationId xmlns:a16="http://schemas.microsoft.com/office/drawing/2014/main" id="{B74C5618-E46C-4A48-F7ED-4F2FE016D04F}"/>
              </a:ext>
            </a:extLst>
          </p:cNvPr>
          <p:cNvSpPr/>
          <p:nvPr/>
        </p:nvSpPr>
        <p:spPr>
          <a:xfrm>
            <a:off x="9501273" y="5291145"/>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Topology</a:t>
            </a:r>
            <a:endParaRPr lang="en-IT" sz="1200" dirty="0">
              <a:solidFill>
                <a:schemeClr val="accent1">
                  <a:alpha val="24860"/>
                </a:schemeClr>
              </a:solidFill>
            </a:endParaRPr>
          </a:p>
        </p:txBody>
      </p:sp>
      <p:sp>
        <p:nvSpPr>
          <p:cNvPr id="89" name="Oval 88">
            <a:extLst>
              <a:ext uri="{FF2B5EF4-FFF2-40B4-BE49-F238E27FC236}">
                <a16:creationId xmlns:a16="http://schemas.microsoft.com/office/drawing/2014/main" id="{979A6BE2-6C2F-B3BC-B154-B503353F65AD}"/>
              </a:ext>
            </a:extLst>
          </p:cNvPr>
          <p:cNvSpPr/>
          <p:nvPr/>
        </p:nvSpPr>
        <p:spPr>
          <a:xfrm>
            <a:off x="8528704" y="2740465"/>
            <a:ext cx="2894590" cy="3006049"/>
          </a:xfrm>
          <a:prstGeom prst="ellipse">
            <a:avLst/>
          </a:prstGeom>
          <a:noFill/>
          <a:ln w="9525">
            <a:solidFill>
              <a:schemeClr val="bg2">
                <a:lumMod val="75000"/>
                <a:alpha val="13783"/>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90" name="Picture 89">
            <a:extLst>
              <a:ext uri="{FF2B5EF4-FFF2-40B4-BE49-F238E27FC236}">
                <a16:creationId xmlns:a16="http://schemas.microsoft.com/office/drawing/2014/main" id="{026D31E4-FD6B-E85A-E0C2-04029A088D54}"/>
              </a:ext>
            </a:extLst>
          </p:cNvPr>
          <p:cNvPicPr>
            <a:picLocks noChangeAspect="1"/>
          </p:cNvPicPr>
          <p:nvPr/>
        </p:nvPicPr>
        <p:blipFill>
          <a:blip r:embed="rId4">
            <a:duotone>
              <a:schemeClr val="accent1">
                <a:shade val="45000"/>
                <a:satMod val="135000"/>
              </a:schemeClr>
              <a:prstClr val="white"/>
            </a:duotone>
          </a:blip>
          <a:stretch>
            <a:fillRect/>
          </a:stretch>
        </p:blipFill>
        <p:spPr>
          <a:xfrm>
            <a:off x="10811908" y="2317432"/>
            <a:ext cx="406125" cy="406125"/>
          </a:xfrm>
          <a:prstGeom prst="rect">
            <a:avLst/>
          </a:prstGeom>
        </p:spPr>
      </p:pic>
      <p:sp>
        <p:nvSpPr>
          <p:cNvPr id="91" name="Rectangle 90">
            <a:extLst>
              <a:ext uri="{FF2B5EF4-FFF2-40B4-BE49-F238E27FC236}">
                <a16:creationId xmlns:a16="http://schemas.microsoft.com/office/drawing/2014/main" id="{EC26448B-2E56-24C8-9FC1-82598232931C}"/>
              </a:ext>
            </a:extLst>
          </p:cNvPr>
          <p:cNvSpPr/>
          <p:nvPr/>
        </p:nvSpPr>
        <p:spPr>
          <a:xfrm>
            <a:off x="8809551" y="2375593"/>
            <a:ext cx="2109299"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400" b="1" dirty="0">
                <a:solidFill>
                  <a:schemeClr val="accent1"/>
                </a:solidFill>
              </a:rPr>
              <a:t>Environment / Tools</a:t>
            </a:r>
            <a:endParaRPr lang="en-IT" b="1" dirty="0">
              <a:solidFill>
                <a:schemeClr val="accent1"/>
              </a:solidFill>
            </a:endParaRPr>
          </a:p>
        </p:txBody>
      </p:sp>
      <p:sp>
        <p:nvSpPr>
          <p:cNvPr id="93" name="Rectangle 92">
            <a:extLst>
              <a:ext uri="{FF2B5EF4-FFF2-40B4-BE49-F238E27FC236}">
                <a16:creationId xmlns:a16="http://schemas.microsoft.com/office/drawing/2014/main" id="{B26054DD-8622-F87A-C64B-FC8A63CAF14E}"/>
              </a:ext>
            </a:extLst>
          </p:cNvPr>
          <p:cNvSpPr/>
          <p:nvPr/>
        </p:nvSpPr>
        <p:spPr>
          <a:xfrm>
            <a:off x="9054685" y="2881171"/>
            <a:ext cx="1619030"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050" dirty="0">
                <a:solidFill>
                  <a:schemeClr val="accent1">
                    <a:alpha val="24860"/>
                  </a:schemeClr>
                </a:solidFill>
              </a:rPr>
              <a:t>Web access</a:t>
            </a:r>
            <a:endParaRPr lang="en-IT" sz="1200" dirty="0">
              <a:solidFill>
                <a:schemeClr val="accent1">
                  <a:alpha val="24860"/>
                </a:schemeClr>
              </a:solidFill>
            </a:endParaRPr>
          </a:p>
        </p:txBody>
      </p:sp>
    </p:spTree>
    <p:extLst>
      <p:ext uri="{BB962C8B-B14F-4D97-AF65-F5344CB8AC3E}">
        <p14:creationId xmlns:p14="http://schemas.microsoft.com/office/powerpoint/2010/main" val="4281496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E61A4-743A-499E-265B-E4EF48A357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C8EFE-D992-1D92-B8B0-21FD34121CB3}"/>
              </a:ext>
            </a:extLst>
          </p:cNvPr>
          <p:cNvSpPr>
            <a:spLocks noGrp="1"/>
          </p:cNvSpPr>
          <p:nvPr>
            <p:ph type="title"/>
          </p:nvPr>
        </p:nvSpPr>
        <p:spPr/>
        <p:txBody>
          <a:bodyPr/>
          <a:lstStyle/>
          <a:p>
            <a:r>
              <a:rPr lang="en-US" dirty="0"/>
              <a:t>Agents are (complex) systems</a:t>
            </a:r>
          </a:p>
        </p:txBody>
      </p:sp>
      <p:sp>
        <p:nvSpPr>
          <p:cNvPr id="120" name="Slide Number Placeholder 119">
            <a:extLst>
              <a:ext uri="{FF2B5EF4-FFF2-40B4-BE49-F238E27FC236}">
                <a16:creationId xmlns:a16="http://schemas.microsoft.com/office/drawing/2014/main" id="{C43B9507-B006-95D3-AC84-B50815D078A8}"/>
              </a:ext>
            </a:extLst>
          </p:cNvPr>
          <p:cNvSpPr>
            <a:spLocks noGrp="1"/>
          </p:cNvSpPr>
          <p:nvPr>
            <p:ph type="sldNum" sz="quarter" idx="12"/>
          </p:nvPr>
        </p:nvSpPr>
        <p:spPr/>
        <p:txBody>
          <a:bodyPr/>
          <a:lstStyle/>
          <a:p>
            <a:fld id="{70C12960-6E85-460F-B6E3-5B82CB31AF3D}" type="slidenum">
              <a:rPr lang="en-US" smtClean="0"/>
              <a:t>5</a:t>
            </a:fld>
            <a:endParaRPr lang="en-US" dirty="0"/>
          </a:p>
        </p:txBody>
      </p:sp>
      <p:sp>
        <p:nvSpPr>
          <p:cNvPr id="200" name="Harness Cube"/>
          <p:cNvSpPr/>
          <p:nvPr/>
        </p:nvSpPr>
        <p:spPr>
          <a:xfrm>
            <a:off x="2945119" y="2413000"/>
            <a:ext cx="5334000" cy="3429000"/>
          </a:xfrm>
          <a:prstGeom prst="cube">
            <a:avLst/>
          </a:prstGeom>
          <a:solidFill>
            <a:srgbClr val="EEF2F7"/>
          </a:solidFill>
          <a:ln w="19050">
            <a:solidFill>
              <a:srgbClr val="4A6FA5"/>
            </a:solidFill>
          </a:ln>
        </p:spPr>
        <p:txBody>
          <a:bodyPr/>
          <a:lstStyle/>
          <a:p>
            <a:endParaRPr lang="en-US"/>
          </a:p>
        </p:txBody>
      </p:sp>
      <p:sp>
        <p:nvSpPr>
          <p:cNvPr id="201" name="Harness Label"/>
          <p:cNvSpPr txBox="1"/>
          <p:nvPr/>
        </p:nvSpPr>
        <p:spPr>
          <a:xfrm>
            <a:off x="3834119" y="2578100"/>
            <a:ext cx="3810000" cy="381000"/>
          </a:xfrm>
          <a:prstGeom prst="rect">
            <a:avLst/>
          </a:prstGeom>
          <a:noFill/>
        </p:spPr>
        <p:txBody>
          <a:bodyPr wrap="square" lIns="0" tIns="0" rIns="0" bIns="0" anchor="ctr"/>
          <a:lstStyle/>
          <a:p>
            <a:pPr algn="ctr"/>
            <a:r>
              <a:rPr lang="en-US" sz="1800" b="1" spc="200" dirty="0">
                <a:solidFill>
                  <a:srgbClr val="4A6FA5"/>
                </a:solidFill>
              </a:rPr>
              <a:t>HARNESS</a:t>
            </a:r>
          </a:p>
        </p:txBody>
      </p:sp>
      <p:sp>
        <p:nvSpPr>
          <p:cNvPr id="202" name="Harness Card"/>
          <p:cNvSpPr/>
          <p:nvPr/>
        </p:nvSpPr>
        <p:spPr>
          <a:xfrm>
            <a:off x="3034019" y="3352800"/>
            <a:ext cx="1600200" cy="660400"/>
          </a:xfrm>
          <a:prstGeom prst="roundRect">
            <a:avLst/>
          </a:prstGeom>
          <a:solidFill>
            <a:srgbClr val="FFFFFF"/>
          </a:solidFill>
          <a:ln w="12700">
            <a:solidFill>
              <a:srgbClr val="4A6FA5"/>
            </a:solidFill>
          </a:ln>
        </p:spPr>
        <p:txBody>
          <a:bodyPr wrap="square" lIns="45720" tIns="27432" rIns="45720" bIns="27432" anchor="ctr"/>
          <a:lstStyle/>
          <a:p>
            <a:pPr algn="ctr">
              <a:spcBef>
                <a:spcPts val="0"/>
              </a:spcBef>
            </a:pPr>
            <a:r>
              <a:rPr lang="en-US" sz="1400" b="1" dirty="0">
                <a:solidFill>
                  <a:srgbClr val="1F2D3D"/>
                </a:solidFill>
              </a:rPr>
              <a:t>Context</a:t>
            </a:r>
          </a:p>
          <a:p>
            <a:pPr algn="ctr">
              <a:spcBef>
                <a:spcPts val="0"/>
              </a:spcBef>
            </a:pPr>
            <a:r>
              <a:rPr lang="en-US" sz="1400" dirty="0">
                <a:solidFill>
                  <a:srgbClr val="4A5568"/>
                </a:solidFill>
              </a:rPr>
              <a:t>prompts, memory</a:t>
            </a:r>
          </a:p>
        </p:txBody>
      </p:sp>
      <p:sp>
        <p:nvSpPr>
          <p:cNvPr id="203" name="Harness Card"/>
          <p:cNvSpPr/>
          <p:nvPr/>
        </p:nvSpPr>
        <p:spPr>
          <a:xfrm>
            <a:off x="5726419" y="3352800"/>
            <a:ext cx="1600200" cy="660400"/>
          </a:xfrm>
          <a:prstGeom prst="roundRect">
            <a:avLst/>
          </a:prstGeom>
          <a:solidFill>
            <a:srgbClr val="FFFFFF"/>
          </a:solidFill>
          <a:ln w="12700">
            <a:solidFill>
              <a:srgbClr val="4A6FA5"/>
            </a:solidFill>
          </a:ln>
        </p:spPr>
        <p:txBody>
          <a:bodyPr wrap="square" lIns="45720" tIns="27432" rIns="45720" bIns="27432" anchor="ctr"/>
          <a:lstStyle/>
          <a:p>
            <a:pPr algn="ctr">
              <a:spcBef>
                <a:spcPts val="0"/>
              </a:spcBef>
            </a:pPr>
            <a:r>
              <a:rPr lang="en-US" sz="1400" b="1" dirty="0">
                <a:solidFill>
                  <a:srgbClr val="1F2D3D"/>
                </a:solidFill>
              </a:rPr>
              <a:t>Tool routing</a:t>
            </a:r>
          </a:p>
          <a:p>
            <a:pPr algn="ctr">
              <a:spcBef>
                <a:spcPts val="0"/>
              </a:spcBef>
            </a:pPr>
            <a:r>
              <a:rPr lang="en-US" sz="1400" dirty="0">
                <a:solidFill>
                  <a:srgbClr val="4A5568"/>
                </a:solidFill>
              </a:rPr>
              <a:t>validate calls</a:t>
            </a:r>
          </a:p>
        </p:txBody>
      </p:sp>
      <p:sp>
        <p:nvSpPr>
          <p:cNvPr id="204" name="Harness Card"/>
          <p:cNvSpPr/>
          <p:nvPr/>
        </p:nvSpPr>
        <p:spPr>
          <a:xfrm>
            <a:off x="3034019" y="5105400"/>
            <a:ext cx="1600200" cy="660400"/>
          </a:xfrm>
          <a:prstGeom prst="roundRect">
            <a:avLst/>
          </a:prstGeom>
          <a:solidFill>
            <a:srgbClr val="FFFFFF"/>
          </a:solidFill>
          <a:ln w="12700">
            <a:solidFill>
              <a:srgbClr val="4A6FA5"/>
            </a:solidFill>
          </a:ln>
        </p:spPr>
        <p:txBody>
          <a:bodyPr wrap="square" lIns="45720" tIns="27432" rIns="45720" bIns="27432" anchor="ctr"/>
          <a:lstStyle/>
          <a:p>
            <a:pPr algn="ctr">
              <a:spcBef>
                <a:spcPts val="0"/>
              </a:spcBef>
            </a:pPr>
            <a:r>
              <a:rPr lang="en-US" sz="1400" b="1" dirty="0">
                <a:solidFill>
                  <a:srgbClr val="1F2D3D"/>
                </a:solidFill>
              </a:rPr>
              <a:t>Guardrails</a:t>
            </a:r>
          </a:p>
          <a:p>
            <a:pPr algn="ctr">
              <a:spcBef>
                <a:spcPts val="0"/>
              </a:spcBef>
            </a:pPr>
            <a:r>
              <a:rPr lang="en-US" sz="1400" dirty="0">
                <a:solidFill>
                  <a:srgbClr val="4A5568"/>
                </a:solidFill>
              </a:rPr>
              <a:t>sandbox, policy</a:t>
            </a:r>
          </a:p>
        </p:txBody>
      </p:sp>
      <p:sp>
        <p:nvSpPr>
          <p:cNvPr id="205" name="Harness Card"/>
          <p:cNvSpPr/>
          <p:nvPr/>
        </p:nvSpPr>
        <p:spPr>
          <a:xfrm>
            <a:off x="5726419" y="5105400"/>
            <a:ext cx="1600200" cy="660400"/>
          </a:xfrm>
          <a:prstGeom prst="roundRect">
            <a:avLst/>
          </a:prstGeom>
          <a:solidFill>
            <a:srgbClr val="FFFFFF"/>
          </a:solidFill>
          <a:ln w="12700">
            <a:solidFill>
              <a:srgbClr val="4A6FA5"/>
            </a:solidFill>
          </a:ln>
        </p:spPr>
        <p:txBody>
          <a:bodyPr wrap="square" lIns="45720" tIns="27432" rIns="45720" bIns="27432" anchor="ctr"/>
          <a:lstStyle/>
          <a:p>
            <a:pPr algn="ctr">
              <a:spcBef>
                <a:spcPts val="0"/>
              </a:spcBef>
            </a:pPr>
            <a:r>
              <a:rPr lang="en-US" sz="1400" b="1" dirty="0">
                <a:solidFill>
                  <a:srgbClr val="1F2D3D"/>
                </a:solidFill>
              </a:rPr>
              <a:t>Loop control</a:t>
            </a:r>
          </a:p>
          <a:p>
            <a:pPr algn="ctr">
              <a:spcBef>
                <a:spcPts val="0"/>
              </a:spcBef>
            </a:pPr>
            <a:r>
              <a:rPr lang="en-US" sz="1400" dirty="0">
                <a:solidFill>
                  <a:srgbClr val="4A5568"/>
                </a:solidFill>
              </a:rPr>
              <a:t>reasoning workflows, retries </a:t>
            </a:r>
          </a:p>
        </p:txBody>
      </p:sp>
      <p:cxnSp>
        <p:nvCxnSpPr>
          <p:cNvPr id="206" name="Arrow"/>
          <p:cNvCxnSpPr/>
          <p:nvPr/>
        </p:nvCxnSpPr>
        <p:spPr>
          <a:xfrm>
            <a:off x="2425817" y="4508500"/>
            <a:ext cx="342900" cy="0"/>
          </a:xfrm>
          <a:prstGeom prst="straightConnector1">
            <a:avLst/>
          </a:prstGeom>
          <a:ln w="19050">
            <a:solidFill>
              <a:srgbClr val="595959"/>
            </a:solidFill>
            <a:tailEnd type="triangle"/>
          </a:ln>
        </p:spPr>
      </p:cxnSp>
      <p:cxnSp>
        <p:nvCxnSpPr>
          <p:cNvPr id="207" name="Arrow"/>
          <p:cNvCxnSpPr/>
          <p:nvPr/>
        </p:nvCxnSpPr>
        <p:spPr>
          <a:xfrm>
            <a:off x="8451443" y="4318000"/>
            <a:ext cx="787400" cy="0"/>
          </a:xfrm>
          <a:prstGeom prst="straightConnector1">
            <a:avLst/>
          </a:prstGeom>
          <a:ln w="19050">
            <a:solidFill>
              <a:srgbClr val="595959"/>
            </a:solidFill>
            <a:headEnd type="triangle"/>
            <a:tailEnd type="triangle"/>
          </a:ln>
        </p:spPr>
      </p:cxnSp>
      <p:grpSp>
        <p:nvGrpSpPr>
          <p:cNvPr id="9" name="Group 8">
            <a:extLst>
              <a:ext uri="{FF2B5EF4-FFF2-40B4-BE49-F238E27FC236}">
                <a16:creationId xmlns:a16="http://schemas.microsoft.com/office/drawing/2014/main" id="{92183783-AFB5-7E30-853F-DE70F774F695}"/>
              </a:ext>
            </a:extLst>
          </p:cNvPr>
          <p:cNvGrpSpPr/>
          <p:nvPr/>
        </p:nvGrpSpPr>
        <p:grpSpPr>
          <a:xfrm>
            <a:off x="4735819" y="4038600"/>
            <a:ext cx="951786" cy="1070264"/>
            <a:chOff x="5765410" y="3429000"/>
            <a:chExt cx="951786" cy="1070264"/>
          </a:xfrm>
        </p:grpSpPr>
        <p:sp>
          <p:nvSpPr>
            <p:cNvPr id="10" name="Rounded Rectangle 9">
              <a:extLst>
                <a:ext uri="{FF2B5EF4-FFF2-40B4-BE49-F238E27FC236}">
                  <a16:creationId xmlns:a16="http://schemas.microsoft.com/office/drawing/2014/main" id="{2D979256-FDF2-4A3C-0ED9-CE956F1BAD1D}"/>
                </a:ext>
              </a:extLst>
            </p:cNvPr>
            <p:cNvSpPr/>
            <p:nvPr/>
          </p:nvSpPr>
          <p:spPr>
            <a:xfrm>
              <a:off x="5765410" y="3429000"/>
              <a:ext cx="819882" cy="1070264"/>
            </a:xfrm>
            <a:prstGeom prst="roundRect">
              <a:avLst/>
            </a:prstGeom>
            <a:solidFill>
              <a:schemeClr val="bg2"/>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dirty="0"/>
            </a:p>
          </p:txBody>
        </p:sp>
        <p:grpSp>
          <p:nvGrpSpPr>
            <p:cNvPr id="11" name="Group 10">
              <a:extLst>
                <a:ext uri="{FF2B5EF4-FFF2-40B4-BE49-F238E27FC236}">
                  <a16:creationId xmlns:a16="http://schemas.microsoft.com/office/drawing/2014/main" id="{04529320-B153-3DA8-1925-606335A91EC5}"/>
                </a:ext>
              </a:extLst>
            </p:cNvPr>
            <p:cNvGrpSpPr/>
            <p:nvPr/>
          </p:nvGrpSpPr>
          <p:grpSpPr>
            <a:xfrm>
              <a:off x="5881254" y="3890881"/>
              <a:ext cx="638799" cy="489401"/>
              <a:chOff x="2804742" y="4655664"/>
              <a:chExt cx="3064456" cy="1426777"/>
            </a:xfrm>
          </p:grpSpPr>
          <p:grpSp>
            <p:nvGrpSpPr>
              <p:cNvPr id="13" name="Group 12">
                <a:extLst>
                  <a:ext uri="{FF2B5EF4-FFF2-40B4-BE49-F238E27FC236}">
                    <a16:creationId xmlns:a16="http://schemas.microsoft.com/office/drawing/2014/main" id="{114BAF54-27AF-8A70-71CB-DB50642BE5B5}"/>
                  </a:ext>
                </a:extLst>
              </p:cNvPr>
              <p:cNvGrpSpPr/>
              <p:nvPr/>
            </p:nvGrpSpPr>
            <p:grpSpPr>
              <a:xfrm>
                <a:off x="2804742" y="5039030"/>
                <a:ext cx="280788" cy="660047"/>
                <a:chOff x="3746089" y="5235756"/>
                <a:chExt cx="478954" cy="1125873"/>
              </a:xfrm>
            </p:grpSpPr>
            <p:sp>
              <p:nvSpPr>
                <p:cNvPr id="60" name="Oval 59">
                  <a:extLst>
                    <a:ext uri="{FF2B5EF4-FFF2-40B4-BE49-F238E27FC236}">
                      <a16:creationId xmlns:a16="http://schemas.microsoft.com/office/drawing/2014/main" id="{F8B182F1-7C97-4541-25B7-D4A7020D1340}"/>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71F419D3-76EB-2FFC-20E0-A215E52227DE}"/>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5EB82536-6536-93BD-DA99-683525B4F0F7}"/>
                  </a:ext>
                </a:extLst>
              </p:cNvPr>
              <p:cNvGrpSpPr/>
              <p:nvPr/>
            </p:nvGrpSpPr>
            <p:grpSpPr>
              <a:xfrm>
                <a:off x="3667492" y="4655664"/>
                <a:ext cx="280788" cy="1426777"/>
                <a:chOff x="5137177" y="4537824"/>
                <a:chExt cx="478954" cy="2433721"/>
              </a:xfrm>
            </p:grpSpPr>
            <p:sp>
              <p:nvSpPr>
                <p:cNvPr id="55" name="Oval 54">
                  <a:extLst>
                    <a:ext uri="{FF2B5EF4-FFF2-40B4-BE49-F238E27FC236}">
                      <a16:creationId xmlns:a16="http://schemas.microsoft.com/office/drawing/2014/main" id="{3EA4D9AE-EB84-6849-E236-5A0CF71C4378}"/>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DA24F749-3CA6-2068-F0DC-2C74B94863FF}"/>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1030ED71-3AC8-BD5A-47B8-4D6732794061}"/>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394F138-82AE-6DE2-6E5F-9CEAD1AD1697}"/>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9C26BCA1-5CB2-506A-07C7-ECA4DE8B3A06}"/>
                  </a:ext>
                </a:extLst>
              </p:cNvPr>
              <p:cNvCxnSpPr>
                <a:cxnSpLocks/>
                <a:stCxn id="60" idx="6"/>
                <a:endCxn id="55" idx="2"/>
              </p:cNvCxnSpPr>
              <p:nvPr/>
            </p:nvCxnSpPr>
            <p:spPr>
              <a:xfrm flipV="1">
                <a:off x="3081424" y="4794006"/>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54AEE00F-F7CC-D178-6AD7-BEA29F89B472}"/>
                  </a:ext>
                </a:extLst>
              </p:cNvPr>
              <p:cNvCxnSpPr>
                <a:cxnSpLocks/>
                <a:stCxn id="61" idx="6"/>
                <a:endCxn id="56" idx="2"/>
              </p:cNvCxnSpPr>
              <p:nvPr/>
            </p:nvCxnSpPr>
            <p:spPr>
              <a:xfrm flipV="1">
                <a:off x="3085530" y="5177371"/>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52B6FDD5-F1F7-C283-2D27-60E731BFDB15}"/>
                  </a:ext>
                </a:extLst>
              </p:cNvPr>
              <p:cNvCxnSpPr>
                <a:cxnSpLocks/>
                <a:stCxn id="60" idx="6"/>
                <a:endCxn id="58" idx="2"/>
              </p:cNvCxnSpPr>
              <p:nvPr/>
            </p:nvCxnSpPr>
            <p:spPr>
              <a:xfrm>
                <a:off x="3081424"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18543877-AFD0-8262-A843-C527DA7A8525}"/>
                  </a:ext>
                </a:extLst>
              </p:cNvPr>
              <p:cNvCxnSpPr>
                <a:cxnSpLocks/>
                <a:stCxn id="60" idx="6"/>
                <a:endCxn id="57" idx="2"/>
              </p:cNvCxnSpPr>
              <p:nvPr/>
            </p:nvCxnSpPr>
            <p:spPr>
              <a:xfrm>
                <a:off x="3081424"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40C6B7AC-7D38-E6C5-AFC3-B1F1A8B87BD6}"/>
                  </a:ext>
                </a:extLst>
              </p:cNvPr>
              <p:cNvCxnSpPr>
                <a:cxnSpLocks/>
                <a:stCxn id="56" idx="2"/>
                <a:endCxn id="60" idx="6"/>
              </p:cNvCxnSpPr>
              <p:nvPr/>
            </p:nvCxnSpPr>
            <p:spPr>
              <a:xfrm flipH="1">
                <a:off x="3081424" y="5177371"/>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94E595AE-86CF-26A0-7159-927089E3A7C2}"/>
                  </a:ext>
                </a:extLst>
              </p:cNvPr>
              <p:cNvCxnSpPr>
                <a:cxnSpLocks/>
                <a:stCxn id="58" idx="2"/>
                <a:endCxn id="61" idx="6"/>
              </p:cNvCxnSpPr>
              <p:nvPr/>
            </p:nvCxnSpPr>
            <p:spPr>
              <a:xfrm flipH="1" flipV="1">
                <a:off x="3085530"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C0C326CA-CC3F-E215-0B2B-FC1449379176}"/>
                  </a:ext>
                </a:extLst>
              </p:cNvPr>
              <p:cNvCxnSpPr>
                <a:cxnSpLocks/>
                <a:stCxn id="57" idx="2"/>
                <a:endCxn id="61" idx="6"/>
              </p:cNvCxnSpPr>
              <p:nvPr/>
            </p:nvCxnSpPr>
            <p:spPr>
              <a:xfrm flipH="1">
                <a:off x="3085530" y="5560736"/>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FB25A5D-DD63-A366-B3AF-65A1BDB1B1B8}"/>
                  </a:ext>
                </a:extLst>
              </p:cNvPr>
              <p:cNvCxnSpPr>
                <a:cxnSpLocks/>
                <a:stCxn id="55" idx="2"/>
                <a:endCxn id="61" idx="6"/>
              </p:cNvCxnSpPr>
              <p:nvPr/>
            </p:nvCxnSpPr>
            <p:spPr>
              <a:xfrm flipH="1">
                <a:off x="3085530" y="4794006"/>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23" name="Group 22">
                <a:extLst>
                  <a:ext uri="{FF2B5EF4-FFF2-40B4-BE49-F238E27FC236}">
                    <a16:creationId xmlns:a16="http://schemas.microsoft.com/office/drawing/2014/main" id="{CEF8A884-D4FC-BCA5-2500-D4AA553F6061}"/>
                  </a:ext>
                </a:extLst>
              </p:cNvPr>
              <p:cNvGrpSpPr/>
              <p:nvPr/>
            </p:nvGrpSpPr>
            <p:grpSpPr>
              <a:xfrm flipH="1">
                <a:off x="5588410" y="5039029"/>
                <a:ext cx="280788" cy="660047"/>
                <a:chOff x="3746089" y="5235756"/>
                <a:chExt cx="478954" cy="1125873"/>
              </a:xfrm>
            </p:grpSpPr>
            <p:sp>
              <p:nvSpPr>
                <p:cNvPr id="53" name="Oval 52">
                  <a:extLst>
                    <a:ext uri="{FF2B5EF4-FFF2-40B4-BE49-F238E27FC236}">
                      <a16:creationId xmlns:a16="http://schemas.microsoft.com/office/drawing/2014/main" id="{D13D2D48-3D60-2158-3B08-E1135DB5EE40}"/>
                    </a:ext>
                  </a:extLst>
                </p:cNvPr>
                <p:cNvSpPr/>
                <p:nvPr/>
              </p:nvSpPr>
              <p:spPr>
                <a:xfrm>
                  <a:off x="3746089" y="523575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684B571E-24CB-D90C-327C-E7249E9AF8A7}"/>
                    </a:ext>
                  </a:extLst>
                </p:cNvPr>
                <p:cNvSpPr/>
                <p:nvPr/>
              </p:nvSpPr>
              <p:spPr>
                <a:xfrm>
                  <a:off x="3753094" y="5889680"/>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B1FB449C-0926-2832-6AC4-91554BAFA450}"/>
                  </a:ext>
                </a:extLst>
              </p:cNvPr>
              <p:cNvGrpSpPr/>
              <p:nvPr/>
            </p:nvGrpSpPr>
            <p:grpSpPr>
              <a:xfrm flipH="1">
                <a:off x="4725660" y="4655664"/>
                <a:ext cx="280788" cy="1426777"/>
                <a:chOff x="5137177" y="4537824"/>
                <a:chExt cx="478954" cy="2433721"/>
              </a:xfrm>
            </p:grpSpPr>
            <p:sp>
              <p:nvSpPr>
                <p:cNvPr id="49" name="Oval 48">
                  <a:extLst>
                    <a:ext uri="{FF2B5EF4-FFF2-40B4-BE49-F238E27FC236}">
                      <a16:creationId xmlns:a16="http://schemas.microsoft.com/office/drawing/2014/main" id="{3BD361B8-40FE-D3B6-7EE0-30ABE5B0D9E8}"/>
                    </a:ext>
                  </a:extLst>
                </p:cNvPr>
                <p:cNvSpPr/>
                <p:nvPr/>
              </p:nvSpPr>
              <p:spPr>
                <a:xfrm>
                  <a:off x="5137177" y="4537824"/>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B362F714-BC0A-16D0-C93B-97F595A8EBAE}"/>
                    </a:ext>
                  </a:extLst>
                </p:cNvPr>
                <p:cNvSpPr/>
                <p:nvPr/>
              </p:nvSpPr>
              <p:spPr>
                <a:xfrm>
                  <a:off x="5144182" y="5191748"/>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7A9C7F6E-5C4C-3AAA-AA46-F411B0447063}"/>
                    </a:ext>
                  </a:extLst>
                </p:cNvPr>
                <p:cNvSpPr/>
                <p:nvPr/>
              </p:nvSpPr>
              <p:spPr>
                <a:xfrm>
                  <a:off x="5144182" y="5845672"/>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F13743A8-608B-BB52-2A48-7B248ECE9E98}"/>
                    </a:ext>
                  </a:extLst>
                </p:cNvPr>
                <p:cNvSpPr/>
                <p:nvPr/>
              </p:nvSpPr>
              <p:spPr>
                <a:xfrm>
                  <a:off x="5137177" y="6499596"/>
                  <a:ext cx="471949" cy="471949"/>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5" name="Straight Connector 24">
                <a:extLst>
                  <a:ext uri="{FF2B5EF4-FFF2-40B4-BE49-F238E27FC236}">
                    <a16:creationId xmlns:a16="http://schemas.microsoft.com/office/drawing/2014/main" id="{0C99F2D0-7C97-A99F-7CE8-1119B6DDDCD6}"/>
                  </a:ext>
                </a:extLst>
              </p:cNvPr>
              <p:cNvCxnSpPr>
                <a:cxnSpLocks/>
                <a:stCxn id="53" idx="6"/>
                <a:endCxn id="49" idx="2"/>
              </p:cNvCxnSpPr>
              <p:nvPr/>
            </p:nvCxnSpPr>
            <p:spPr>
              <a:xfrm flipH="1" flipV="1">
                <a:off x="5006448" y="4794005"/>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A1C60379-C49F-F581-18F4-00577BA8575F}"/>
                  </a:ext>
                </a:extLst>
              </p:cNvPr>
              <p:cNvCxnSpPr>
                <a:cxnSpLocks/>
                <a:stCxn id="54" idx="6"/>
                <a:endCxn id="50" idx="2"/>
              </p:cNvCxnSpPr>
              <p:nvPr/>
            </p:nvCxnSpPr>
            <p:spPr>
              <a:xfrm flipH="1" flipV="1">
                <a:off x="5002341" y="5177370"/>
                <a:ext cx="586068"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15CEBC45-2150-36EE-6E1E-2D9C0E7FBA3D}"/>
                  </a:ext>
                </a:extLst>
              </p:cNvPr>
              <p:cNvCxnSpPr>
                <a:cxnSpLocks/>
                <a:stCxn id="53" idx="6"/>
                <a:endCxn id="52" idx="2"/>
              </p:cNvCxnSpPr>
              <p:nvPr/>
            </p:nvCxnSpPr>
            <p:spPr>
              <a:xfrm flipH="1">
                <a:off x="5006448" y="5177371"/>
                <a:ext cx="586068"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8DD69D19-35A1-6AD9-C718-B636D2C8B633}"/>
                  </a:ext>
                </a:extLst>
              </p:cNvPr>
              <p:cNvCxnSpPr>
                <a:cxnSpLocks/>
                <a:stCxn id="53" idx="6"/>
                <a:endCxn id="51" idx="2"/>
              </p:cNvCxnSpPr>
              <p:nvPr/>
            </p:nvCxnSpPr>
            <p:spPr>
              <a:xfrm flipH="1">
                <a:off x="5002341" y="5177371"/>
                <a:ext cx="590175"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Straight Connector 28">
                <a:extLst>
                  <a:ext uri="{FF2B5EF4-FFF2-40B4-BE49-F238E27FC236}">
                    <a16:creationId xmlns:a16="http://schemas.microsoft.com/office/drawing/2014/main" id="{92F00732-45FE-BF51-9DC5-A352390732F2}"/>
                  </a:ext>
                </a:extLst>
              </p:cNvPr>
              <p:cNvCxnSpPr>
                <a:cxnSpLocks/>
                <a:stCxn id="50" idx="2"/>
                <a:endCxn id="53" idx="6"/>
              </p:cNvCxnSpPr>
              <p:nvPr/>
            </p:nvCxnSpPr>
            <p:spPr>
              <a:xfrm>
                <a:off x="5002341" y="5177370"/>
                <a:ext cx="590175"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Straight Connector 29">
                <a:extLst>
                  <a:ext uri="{FF2B5EF4-FFF2-40B4-BE49-F238E27FC236}">
                    <a16:creationId xmlns:a16="http://schemas.microsoft.com/office/drawing/2014/main" id="{6A5AB138-DFF3-B89D-457F-F3D12DE431E4}"/>
                  </a:ext>
                </a:extLst>
              </p:cNvPr>
              <p:cNvCxnSpPr>
                <a:cxnSpLocks/>
                <a:stCxn id="52" idx="2"/>
                <a:endCxn id="54" idx="6"/>
              </p:cNvCxnSpPr>
              <p:nvPr/>
            </p:nvCxnSpPr>
            <p:spPr>
              <a:xfrm flipV="1">
                <a:off x="5006448" y="5560736"/>
                <a:ext cx="581961"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Connector 30">
                <a:extLst>
                  <a:ext uri="{FF2B5EF4-FFF2-40B4-BE49-F238E27FC236}">
                    <a16:creationId xmlns:a16="http://schemas.microsoft.com/office/drawing/2014/main" id="{DA399FA7-0F64-030E-2008-26F23DCDB868}"/>
                  </a:ext>
                </a:extLst>
              </p:cNvPr>
              <p:cNvCxnSpPr>
                <a:cxnSpLocks/>
                <a:stCxn id="51" idx="2"/>
                <a:endCxn id="54" idx="6"/>
              </p:cNvCxnSpPr>
              <p:nvPr/>
            </p:nvCxnSpPr>
            <p:spPr>
              <a:xfrm>
                <a:off x="5002341" y="5560735"/>
                <a:ext cx="586068"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Connector 31">
                <a:extLst>
                  <a:ext uri="{FF2B5EF4-FFF2-40B4-BE49-F238E27FC236}">
                    <a16:creationId xmlns:a16="http://schemas.microsoft.com/office/drawing/2014/main" id="{38E4105E-8486-C24D-3E35-0C5A6C41F0A2}"/>
                  </a:ext>
                </a:extLst>
              </p:cNvPr>
              <p:cNvCxnSpPr>
                <a:cxnSpLocks/>
                <a:stCxn id="49" idx="2"/>
                <a:endCxn id="54" idx="6"/>
              </p:cNvCxnSpPr>
              <p:nvPr/>
            </p:nvCxnSpPr>
            <p:spPr>
              <a:xfrm>
                <a:off x="5006448" y="4794005"/>
                <a:ext cx="581961"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8667AE57-12DA-54CB-66D8-3259BF9B9C13}"/>
                  </a:ext>
                </a:extLst>
              </p:cNvPr>
              <p:cNvCxnSpPr>
                <a:cxnSpLocks/>
                <a:stCxn id="55" idx="6"/>
                <a:endCxn id="50" idx="6"/>
              </p:cNvCxnSpPr>
              <p:nvPr/>
            </p:nvCxnSpPr>
            <p:spPr>
              <a:xfrm>
                <a:off x="3944173" y="479400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Straight Connector 33">
                <a:extLst>
                  <a:ext uri="{FF2B5EF4-FFF2-40B4-BE49-F238E27FC236}">
                    <a16:creationId xmlns:a16="http://schemas.microsoft.com/office/drawing/2014/main" id="{F7AB345F-A503-54B9-8A3C-BB87A9BEE073}"/>
                  </a:ext>
                </a:extLst>
              </p:cNvPr>
              <p:cNvCxnSpPr>
                <a:cxnSpLocks/>
                <a:stCxn id="55" idx="6"/>
                <a:endCxn id="49" idx="6"/>
              </p:cNvCxnSpPr>
              <p:nvPr/>
            </p:nvCxnSpPr>
            <p:spPr>
              <a:xfrm flipV="1">
                <a:off x="3944173" y="4794005"/>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Connector 34">
                <a:extLst>
                  <a:ext uri="{FF2B5EF4-FFF2-40B4-BE49-F238E27FC236}">
                    <a16:creationId xmlns:a16="http://schemas.microsoft.com/office/drawing/2014/main" id="{3DEB05B3-DEF4-013C-5C14-B516DEBC88EA}"/>
                  </a:ext>
                </a:extLst>
              </p:cNvPr>
              <p:cNvCxnSpPr>
                <a:cxnSpLocks/>
                <a:stCxn id="55" idx="6"/>
                <a:endCxn id="51" idx="6"/>
              </p:cNvCxnSpPr>
              <p:nvPr/>
            </p:nvCxnSpPr>
            <p:spPr>
              <a:xfrm>
                <a:off x="3944173" y="4794006"/>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Straight Connector 35">
                <a:extLst>
                  <a:ext uri="{FF2B5EF4-FFF2-40B4-BE49-F238E27FC236}">
                    <a16:creationId xmlns:a16="http://schemas.microsoft.com/office/drawing/2014/main" id="{5549A6DA-2DF5-E62A-885B-AD15461F1E93}"/>
                  </a:ext>
                </a:extLst>
              </p:cNvPr>
              <p:cNvCxnSpPr>
                <a:cxnSpLocks/>
                <a:stCxn id="55" idx="6"/>
                <a:endCxn id="52" idx="6"/>
              </p:cNvCxnSpPr>
              <p:nvPr/>
            </p:nvCxnSpPr>
            <p:spPr>
              <a:xfrm>
                <a:off x="3944173" y="4794006"/>
                <a:ext cx="785593" cy="115009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Straight Connector 36">
                <a:extLst>
                  <a:ext uri="{FF2B5EF4-FFF2-40B4-BE49-F238E27FC236}">
                    <a16:creationId xmlns:a16="http://schemas.microsoft.com/office/drawing/2014/main" id="{CD811401-A413-3FB6-802F-880DA54A625A}"/>
                  </a:ext>
                </a:extLst>
              </p:cNvPr>
              <p:cNvCxnSpPr>
                <a:cxnSpLocks/>
                <a:stCxn id="56" idx="6"/>
                <a:endCxn id="51" idx="6"/>
              </p:cNvCxnSpPr>
              <p:nvPr/>
            </p:nvCxnSpPr>
            <p:spPr>
              <a:xfrm>
                <a:off x="3948280" y="5177371"/>
                <a:ext cx="777380"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Straight Connector 37">
                <a:extLst>
                  <a:ext uri="{FF2B5EF4-FFF2-40B4-BE49-F238E27FC236}">
                    <a16:creationId xmlns:a16="http://schemas.microsoft.com/office/drawing/2014/main" id="{CDDC3F10-649D-7C0D-3892-AA206162A2CF}"/>
                  </a:ext>
                </a:extLst>
              </p:cNvPr>
              <p:cNvCxnSpPr>
                <a:cxnSpLocks/>
                <a:stCxn id="56" idx="6"/>
                <a:endCxn id="50" idx="6"/>
              </p:cNvCxnSpPr>
              <p:nvPr/>
            </p:nvCxnSpPr>
            <p:spPr>
              <a:xfrm flipV="1">
                <a:off x="3948280" y="5177370"/>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Straight Connector 38">
                <a:extLst>
                  <a:ext uri="{FF2B5EF4-FFF2-40B4-BE49-F238E27FC236}">
                    <a16:creationId xmlns:a16="http://schemas.microsoft.com/office/drawing/2014/main" id="{9C4B6828-B1DC-0F5B-9681-F763D2F1AA0D}"/>
                  </a:ext>
                </a:extLst>
              </p:cNvPr>
              <p:cNvCxnSpPr>
                <a:cxnSpLocks/>
                <a:stCxn id="56" idx="6"/>
                <a:endCxn id="52" idx="6"/>
              </p:cNvCxnSpPr>
              <p:nvPr/>
            </p:nvCxnSpPr>
            <p:spPr>
              <a:xfrm>
                <a:off x="3948280" y="5177371"/>
                <a:ext cx="781486" cy="766729"/>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Straight Connector 39">
                <a:extLst>
                  <a:ext uri="{FF2B5EF4-FFF2-40B4-BE49-F238E27FC236}">
                    <a16:creationId xmlns:a16="http://schemas.microsoft.com/office/drawing/2014/main" id="{39D1834F-7183-9F57-70BA-C00777129088}"/>
                  </a:ext>
                </a:extLst>
              </p:cNvPr>
              <p:cNvCxnSpPr>
                <a:cxnSpLocks/>
                <a:stCxn id="56" idx="6"/>
                <a:endCxn id="49" idx="6"/>
              </p:cNvCxnSpPr>
              <p:nvPr/>
            </p:nvCxnSpPr>
            <p:spPr>
              <a:xfrm flipV="1">
                <a:off x="3948280" y="479400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40">
                <a:extLst>
                  <a:ext uri="{FF2B5EF4-FFF2-40B4-BE49-F238E27FC236}">
                    <a16:creationId xmlns:a16="http://schemas.microsoft.com/office/drawing/2014/main" id="{29201DAC-37EA-220B-D51B-D5AC7B494857}"/>
                  </a:ext>
                </a:extLst>
              </p:cNvPr>
              <p:cNvCxnSpPr>
                <a:cxnSpLocks/>
                <a:stCxn id="57" idx="6"/>
                <a:endCxn id="52" idx="6"/>
              </p:cNvCxnSpPr>
              <p:nvPr/>
            </p:nvCxnSpPr>
            <p:spPr>
              <a:xfrm>
                <a:off x="3948280" y="5560736"/>
                <a:ext cx="781486" cy="383364"/>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Straight Connector 41">
                <a:extLst>
                  <a:ext uri="{FF2B5EF4-FFF2-40B4-BE49-F238E27FC236}">
                    <a16:creationId xmlns:a16="http://schemas.microsoft.com/office/drawing/2014/main" id="{DBD4B30A-8AF1-3A87-0BE5-835940ADB623}"/>
                  </a:ext>
                </a:extLst>
              </p:cNvPr>
              <p:cNvCxnSpPr>
                <a:cxnSpLocks/>
                <a:stCxn id="57" idx="6"/>
                <a:endCxn id="51" idx="6"/>
              </p:cNvCxnSpPr>
              <p:nvPr/>
            </p:nvCxnSpPr>
            <p:spPr>
              <a:xfrm flipV="1">
                <a:off x="3948280" y="5560735"/>
                <a:ext cx="777380"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Straight Connector 42">
                <a:extLst>
                  <a:ext uri="{FF2B5EF4-FFF2-40B4-BE49-F238E27FC236}">
                    <a16:creationId xmlns:a16="http://schemas.microsoft.com/office/drawing/2014/main" id="{1B59076A-6FDD-816E-E1CA-795505D79D87}"/>
                  </a:ext>
                </a:extLst>
              </p:cNvPr>
              <p:cNvCxnSpPr>
                <a:cxnSpLocks/>
                <a:stCxn id="57" idx="6"/>
                <a:endCxn id="50" idx="6"/>
              </p:cNvCxnSpPr>
              <p:nvPr/>
            </p:nvCxnSpPr>
            <p:spPr>
              <a:xfrm flipV="1">
                <a:off x="3948280" y="5177370"/>
                <a:ext cx="777380"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58EF8D75-0171-58B9-7CA3-8D2B1E0471FF}"/>
                  </a:ext>
                </a:extLst>
              </p:cNvPr>
              <p:cNvCxnSpPr>
                <a:cxnSpLocks/>
                <a:stCxn id="57" idx="6"/>
                <a:endCxn id="49" idx="6"/>
              </p:cNvCxnSpPr>
              <p:nvPr/>
            </p:nvCxnSpPr>
            <p:spPr>
              <a:xfrm flipV="1">
                <a:off x="3948280" y="4794005"/>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Connector 44">
                <a:extLst>
                  <a:ext uri="{FF2B5EF4-FFF2-40B4-BE49-F238E27FC236}">
                    <a16:creationId xmlns:a16="http://schemas.microsoft.com/office/drawing/2014/main" id="{A8C27BE4-10FA-60DE-4FAB-98965707E856}"/>
                  </a:ext>
                </a:extLst>
              </p:cNvPr>
              <p:cNvCxnSpPr>
                <a:cxnSpLocks/>
                <a:stCxn id="58" idx="6"/>
                <a:endCxn id="51" idx="6"/>
              </p:cNvCxnSpPr>
              <p:nvPr/>
            </p:nvCxnSpPr>
            <p:spPr>
              <a:xfrm flipV="1">
                <a:off x="3944173" y="5560735"/>
                <a:ext cx="781486" cy="38336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45">
                <a:extLst>
                  <a:ext uri="{FF2B5EF4-FFF2-40B4-BE49-F238E27FC236}">
                    <a16:creationId xmlns:a16="http://schemas.microsoft.com/office/drawing/2014/main" id="{CD89F2D5-69A7-C923-AF3E-2434A571BDC2}"/>
                  </a:ext>
                </a:extLst>
              </p:cNvPr>
              <p:cNvCxnSpPr>
                <a:cxnSpLocks/>
                <a:stCxn id="58" idx="6"/>
                <a:endCxn id="52" idx="6"/>
              </p:cNvCxnSpPr>
              <p:nvPr/>
            </p:nvCxnSpPr>
            <p:spPr>
              <a:xfrm flipV="1">
                <a:off x="3944173" y="5944100"/>
                <a:ext cx="785593" cy="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Straight Connector 46">
                <a:extLst>
                  <a:ext uri="{FF2B5EF4-FFF2-40B4-BE49-F238E27FC236}">
                    <a16:creationId xmlns:a16="http://schemas.microsoft.com/office/drawing/2014/main" id="{4829FD35-F9C8-3845-B7B5-08FAB0AF15F3}"/>
                  </a:ext>
                </a:extLst>
              </p:cNvPr>
              <p:cNvCxnSpPr>
                <a:cxnSpLocks/>
                <a:stCxn id="58" idx="6"/>
                <a:endCxn id="50" idx="6"/>
              </p:cNvCxnSpPr>
              <p:nvPr/>
            </p:nvCxnSpPr>
            <p:spPr>
              <a:xfrm flipV="1">
                <a:off x="3944173" y="5177370"/>
                <a:ext cx="781486" cy="766731"/>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a:extLst>
                  <a:ext uri="{FF2B5EF4-FFF2-40B4-BE49-F238E27FC236}">
                    <a16:creationId xmlns:a16="http://schemas.microsoft.com/office/drawing/2014/main" id="{0DDDD4B7-DE76-42DF-2CC9-EB03A2027485}"/>
                  </a:ext>
                </a:extLst>
              </p:cNvPr>
              <p:cNvCxnSpPr>
                <a:cxnSpLocks/>
                <a:stCxn id="58" idx="6"/>
                <a:endCxn id="49" idx="6"/>
              </p:cNvCxnSpPr>
              <p:nvPr/>
            </p:nvCxnSpPr>
            <p:spPr>
              <a:xfrm flipV="1">
                <a:off x="3944173" y="4794005"/>
                <a:ext cx="785593" cy="1150096"/>
              </a:xfrm>
              <a:prstGeom prst="lin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 name="TextBox 11">
              <a:extLst>
                <a:ext uri="{FF2B5EF4-FFF2-40B4-BE49-F238E27FC236}">
                  <a16:creationId xmlns:a16="http://schemas.microsoft.com/office/drawing/2014/main" id="{1DDD4419-A3E9-BCF1-6781-94930DC2BA83}"/>
                </a:ext>
              </a:extLst>
            </p:cNvPr>
            <p:cNvSpPr txBox="1"/>
            <p:nvPr/>
          </p:nvSpPr>
          <p:spPr>
            <a:xfrm>
              <a:off x="5897315" y="3460473"/>
              <a:ext cx="819881" cy="461665"/>
            </a:xfrm>
            <a:prstGeom prst="rect">
              <a:avLst/>
            </a:prstGeom>
            <a:noFill/>
          </p:spPr>
          <p:txBody>
            <a:bodyPr wrap="square" rtlCol="0">
              <a:spAutoFit/>
            </a:bodyPr>
            <a:lstStyle/>
            <a:p>
              <a:r>
                <a:rPr lang="en-IT" sz="2400" b="1" dirty="0"/>
                <a:t>LM</a:t>
              </a:r>
            </a:p>
          </p:txBody>
        </p:sp>
      </p:grpSp>
      <p:sp>
        <p:nvSpPr>
          <p:cNvPr id="59" name="TextBox 58">
            <a:extLst>
              <a:ext uri="{FF2B5EF4-FFF2-40B4-BE49-F238E27FC236}">
                <a16:creationId xmlns:a16="http://schemas.microsoft.com/office/drawing/2014/main" id="{6AB8415C-9F01-8D09-66CE-315E5A4ADC77}"/>
              </a:ext>
            </a:extLst>
          </p:cNvPr>
          <p:cNvSpPr txBox="1"/>
          <p:nvPr/>
        </p:nvSpPr>
        <p:spPr>
          <a:xfrm>
            <a:off x="381000" y="3962400"/>
            <a:ext cx="1549400" cy="1143000"/>
          </a:xfrm>
          <a:prstGeom prst="rect">
            <a:avLst/>
          </a:prstGeom>
          <a:noFill/>
        </p:spPr>
        <p:txBody>
          <a:bodyPr wrap="square" rtlCol="0">
            <a:spAutoFit/>
          </a:bodyPr>
          <a:lstStyle/>
          <a:p>
            <a:pPr algn="ctr"/>
            <a:r>
              <a:rPr lang="en-IT" i="1" dirty="0">
                <a:solidFill>
                  <a:schemeClr val="accent1">
                    <a:lumMod val="75000"/>
                  </a:schemeClr>
                </a:solidFill>
              </a:rPr>
              <a:t>”monitor queue occupancy in switch </a:t>
            </a:r>
            <a:r>
              <a:rPr lang="en-IT" b="1" i="1" dirty="0">
                <a:solidFill>
                  <a:schemeClr val="accent1">
                    <a:lumMod val="75000"/>
                  </a:schemeClr>
                </a:solidFill>
              </a:rPr>
              <a:t>S</a:t>
            </a:r>
            <a:r>
              <a:rPr lang="en-IT" b="1" i="1" baseline="-25000" dirty="0">
                <a:solidFill>
                  <a:schemeClr val="accent1">
                    <a:lumMod val="75000"/>
                  </a:schemeClr>
                </a:solidFill>
              </a:rPr>
              <a:t>1 </a:t>
            </a:r>
            <a:r>
              <a:rPr lang="en-IT" i="1" dirty="0">
                <a:solidFill>
                  <a:schemeClr val="accent1">
                    <a:lumMod val="75000"/>
                  </a:schemeClr>
                </a:solidFill>
              </a:rPr>
              <a:t>“</a:t>
            </a:r>
            <a:endParaRPr lang="en-IT" dirty="0">
              <a:solidFill>
                <a:schemeClr val="accent1">
                  <a:lumMod val="75000"/>
                </a:schemeClr>
              </a:solidFill>
            </a:endParaRPr>
          </a:p>
        </p:txBody>
      </p:sp>
      <p:sp>
        <p:nvSpPr>
          <p:cNvPr id="6" name="TextBox 5">
            <a:extLst>
              <a:ext uri="{FF2B5EF4-FFF2-40B4-BE49-F238E27FC236}">
                <a16:creationId xmlns:a16="http://schemas.microsoft.com/office/drawing/2014/main" id="{F7F89834-4F7E-9A0D-ADA4-CE208074345C}"/>
              </a:ext>
            </a:extLst>
          </p:cNvPr>
          <p:cNvSpPr txBox="1"/>
          <p:nvPr/>
        </p:nvSpPr>
        <p:spPr>
          <a:xfrm>
            <a:off x="838200" y="6019101"/>
            <a:ext cx="10541000" cy="355600"/>
          </a:xfrm>
          <a:prstGeom prst="rect">
            <a:avLst/>
          </a:prstGeom>
          <a:noFill/>
        </p:spPr>
        <p:txBody>
          <a:bodyPr wrap="square" rtlCol="0">
            <a:spAutoFit/>
          </a:bodyPr>
          <a:lstStyle/>
          <a:p>
            <a:pPr algn="ctr"/>
            <a:r>
              <a:rPr lang="en-US" sz="1600" dirty="0"/>
              <a:t>The harness, not the model alone, decides what the agent sees, what it may do and when it stops</a:t>
            </a:r>
          </a:p>
        </p:txBody>
      </p:sp>
      <p:sp>
        <p:nvSpPr>
          <p:cNvPr id="108" name="Content Placeholder 4">
            <a:extLst>
              <a:ext uri="{FF2B5EF4-FFF2-40B4-BE49-F238E27FC236}">
                <a16:creationId xmlns:a16="http://schemas.microsoft.com/office/drawing/2014/main" id="{781F8365-433F-2BFF-2F55-D49B320837AD}"/>
              </a:ext>
            </a:extLst>
          </p:cNvPr>
          <p:cNvSpPr>
            <a:spLocks noGrp="1"/>
          </p:cNvSpPr>
          <p:nvPr>
            <p:ph idx="1"/>
          </p:nvPr>
        </p:nvSpPr>
        <p:spPr>
          <a:xfrm>
            <a:off x="838200" y="1733525"/>
            <a:ext cx="10515600" cy="474899"/>
          </a:xfrm>
        </p:spPr>
        <p:txBody>
          <a:bodyPr>
            <a:normAutofit/>
          </a:bodyPr>
          <a:lstStyle/>
          <a:p>
            <a:pPr marL="0" indent="0">
              <a:buNone/>
            </a:pPr>
            <a:r>
              <a:rPr lang="en-US" sz="2400" dirty="0"/>
              <a:t>Agent = model + harness</a:t>
            </a:r>
          </a:p>
        </p:txBody>
      </p:sp>
      <p:sp>
        <p:nvSpPr>
          <p:cNvPr id="91" name="Rectangle 90">
            <a:extLst>
              <a:ext uri="{FF2B5EF4-FFF2-40B4-BE49-F238E27FC236}">
                <a16:creationId xmlns:a16="http://schemas.microsoft.com/office/drawing/2014/main" id="{EC26448B-2E56-24C8-9FC1-82598232931C}"/>
              </a:ext>
            </a:extLst>
          </p:cNvPr>
          <p:cNvSpPr/>
          <p:nvPr/>
        </p:nvSpPr>
        <p:spPr>
          <a:xfrm>
            <a:off x="8927550" y="4175468"/>
            <a:ext cx="2109299" cy="2508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T" sz="1400" b="1" dirty="0">
                <a:solidFill>
                  <a:schemeClr val="accent1"/>
                </a:solidFill>
              </a:rPr>
              <a:t>Environment</a:t>
            </a:r>
            <a:endParaRPr lang="en-IT" b="1" dirty="0">
              <a:solidFill>
                <a:schemeClr val="accent1"/>
              </a:solidFill>
            </a:endParaRPr>
          </a:p>
        </p:txBody>
      </p:sp>
      <p:pic>
        <p:nvPicPr>
          <p:cNvPr id="65" name="Picture 64" descr="A black background with a black square&#10;&#10;AI-generated content may be incorrect.">
            <a:extLst>
              <a:ext uri="{FF2B5EF4-FFF2-40B4-BE49-F238E27FC236}">
                <a16:creationId xmlns:a16="http://schemas.microsoft.com/office/drawing/2014/main" id="{88443314-7E96-B856-87B8-A63D0E64BA87}"/>
              </a:ext>
            </a:extLst>
          </p:cNvPr>
          <p:cNvPicPr>
            <a:picLocks noChangeAspect="1"/>
          </p:cNvPicPr>
          <p:nvPr/>
        </p:nvPicPr>
        <p:blipFill>
          <a:blip r:embed="rId3"/>
          <a:stretch>
            <a:fillRect/>
          </a:stretch>
        </p:blipFill>
        <p:spPr>
          <a:xfrm>
            <a:off x="5059669" y="3797300"/>
            <a:ext cx="308886" cy="308886"/>
          </a:xfrm>
          <a:prstGeom prst="rect">
            <a:avLst/>
          </a:prstGeom>
        </p:spPr>
      </p:pic>
      <p:sp>
        <p:nvSpPr>
          <p:cNvPr id="3" name="TextBox 2">
            <a:extLst>
              <a:ext uri="{FF2B5EF4-FFF2-40B4-BE49-F238E27FC236}">
                <a16:creationId xmlns:a16="http://schemas.microsoft.com/office/drawing/2014/main" id="{681B3625-997D-D7A2-D3FF-BAF34ECBD55B}"/>
              </a:ext>
            </a:extLst>
          </p:cNvPr>
          <p:cNvSpPr txBox="1"/>
          <p:nvPr/>
        </p:nvSpPr>
        <p:spPr>
          <a:xfrm>
            <a:off x="8531936" y="1936684"/>
            <a:ext cx="3259738" cy="1569660"/>
          </a:xfrm>
          <a:prstGeom prst="rect">
            <a:avLst/>
          </a:prstGeom>
          <a:noFill/>
        </p:spPr>
        <p:txBody>
          <a:bodyPr wrap="square" rtlCol="0">
            <a:spAutoFit/>
          </a:bodyPr>
          <a:lstStyle/>
          <a:p>
            <a:pPr lvl="0" algn="ctr" defTabSz="914400">
              <a:defRPr/>
            </a:pPr>
            <a:r>
              <a:rPr lang="en-GB" sz="2400" dirty="0">
                <a:solidFill>
                  <a:srgbClr val="C00000"/>
                </a:solidFill>
              </a:rPr>
              <a:t>The defining feature of an agent is not tool use, it is the feedback loop!</a:t>
            </a:r>
          </a:p>
        </p:txBody>
      </p:sp>
    </p:spTree>
    <p:extLst>
      <p:ext uri="{BB962C8B-B14F-4D97-AF65-F5344CB8AC3E}">
        <p14:creationId xmlns:p14="http://schemas.microsoft.com/office/powerpoint/2010/main" val="171606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92AA7-6B94-8338-2679-1FF5CBADA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C1FB0-6133-CFDA-DB0F-DE08C5486657}"/>
              </a:ext>
            </a:extLst>
          </p:cNvPr>
          <p:cNvSpPr>
            <a:spLocks noGrp="1"/>
          </p:cNvSpPr>
          <p:nvPr>
            <p:ph type="title"/>
          </p:nvPr>
        </p:nvSpPr>
        <p:spPr>
          <a:xfrm>
            <a:off x="4086679" y="268657"/>
            <a:ext cx="7441292" cy="1325563"/>
          </a:xfrm>
        </p:spPr>
        <p:txBody>
          <a:bodyPr/>
          <a:lstStyle/>
          <a:p>
            <a:r>
              <a:rPr lang="en-IT" dirty="0"/>
              <a:t>Pain points today</a:t>
            </a:r>
          </a:p>
        </p:txBody>
      </p:sp>
      <p:sp>
        <p:nvSpPr>
          <p:cNvPr id="3" name="Content Placeholder 2">
            <a:extLst>
              <a:ext uri="{FF2B5EF4-FFF2-40B4-BE49-F238E27FC236}">
                <a16:creationId xmlns:a16="http://schemas.microsoft.com/office/drawing/2014/main" id="{6FCDE47C-D37B-880A-E41D-D13FD906016A}"/>
              </a:ext>
            </a:extLst>
          </p:cNvPr>
          <p:cNvSpPr>
            <a:spLocks noGrp="1"/>
          </p:cNvSpPr>
          <p:nvPr>
            <p:ph idx="1"/>
          </p:nvPr>
        </p:nvSpPr>
        <p:spPr>
          <a:xfrm>
            <a:off x="838200" y="1752600"/>
            <a:ext cx="10515600" cy="2844800"/>
          </a:xfrm>
        </p:spPr>
        <p:txBody>
          <a:bodyPr>
            <a:normAutofit/>
          </a:bodyPr>
          <a:lstStyle/>
          <a:p>
            <a:pPr>
              <a:spcBef>
                <a:spcPts val="600"/>
              </a:spcBef>
            </a:pPr>
            <a:r>
              <a:rPr lang="en-US" sz="2000" dirty="0"/>
              <a:t>Operators want to rapidly iterate and validate agentic NetOps solutions: </a:t>
            </a:r>
            <a:r>
              <a:rPr lang="en-US" sz="2000" b="1" i="1" dirty="0"/>
              <a:t>did the change actually improve the agent?</a:t>
            </a:r>
          </a:p>
          <a:p>
            <a:pPr>
              <a:spcBef>
                <a:spcPts val="1200"/>
              </a:spcBef>
            </a:pPr>
            <a:endParaRPr lang="en-US" sz="2000" dirty="0"/>
          </a:p>
          <a:p>
            <a:pPr>
              <a:spcBef>
                <a:spcPts val="1200"/>
              </a:spcBef>
            </a:pPr>
            <a:endParaRPr lang="en-US" sz="2000" dirty="0"/>
          </a:p>
          <a:p>
            <a:pPr>
              <a:spcBef>
                <a:spcPts val="1200"/>
              </a:spcBef>
            </a:pPr>
            <a:endParaRPr lang="en-US" sz="2000" dirty="0"/>
          </a:p>
          <a:p>
            <a:pPr>
              <a:spcBef>
                <a:spcPts val="1200"/>
              </a:spcBef>
            </a:pPr>
            <a:r>
              <a:rPr lang="en-US" sz="2000" dirty="0"/>
              <a:t>Wait for a similar incident to happen again? </a:t>
            </a:r>
            <a:r>
              <a:rPr lang="en-IT" sz="2000" dirty="0"/>
              <a:t> → </a:t>
            </a:r>
            <a:r>
              <a:rPr lang="en-US" sz="2000" dirty="0"/>
              <a:t>Slow</a:t>
            </a:r>
          </a:p>
          <a:p>
            <a:pPr>
              <a:spcBef>
                <a:spcPts val="600"/>
              </a:spcBef>
            </a:pPr>
            <a:r>
              <a:rPr lang="en-US" sz="2000" dirty="0"/>
              <a:t>Reproduce the incident? </a:t>
            </a:r>
            <a:r>
              <a:rPr lang="en-IT" sz="2000" dirty="0"/>
              <a:t> → </a:t>
            </a:r>
            <a:r>
              <a:rPr lang="en-US" sz="2000" dirty="0"/>
              <a:t>Impact on customers</a:t>
            </a:r>
          </a:p>
        </p:txBody>
      </p:sp>
      <p:sp>
        <p:nvSpPr>
          <p:cNvPr id="4" name="Slide Number Placeholder 3">
            <a:extLst>
              <a:ext uri="{FF2B5EF4-FFF2-40B4-BE49-F238E27FC236}">
                <a16:creationId xmlns:a16="http://schemas.microsoft.com/office/drawing/2014/main" id="{6848AB23-0BB2-A974-9FE5-069D25CDF6AA}"/>
              </a:ext>
            </a:extLst>
          </p:cNvPr>
          <p:cNvSpPr>
            <a:spLocks noGrp="1"/>
          </p:cNvSpPr>
          <p:nvPr>
            <p:ph type="sldNum" sz="quarter" idx="12"/>
          </p:nvPr>
        </p:nvSpPr>
        <p:spPr/>
        <p:txBody>
          <a:bodyPr/>
          <a:lstStyle/>
          <a:p>
            <a:fld id="{70C12960-6E85-460F-B6E3-5B82CB31AF3D}" type="slidenum">
              <a:rPr lang="en-US" smtClean="0"/>
              <a:t>6</a:t>
            </a:fld>
            <a:endParaRPr lang="en-US"/>
          </a:p>
        </p:txBody>
      </p:sp>
      <p:sp>
        <p:nvSpPr>
          <p:cNvPr id="5" name="Rounded Rectangle 4">
            <a:extLst>
              <a:ext uri="{FF2B5EF4-FFF2-40B4-BE49-F238E27FC236}">
                <a16:creationId xmlns:a16="http://schemas.microsoft.com/office/drawing/2014/main" id="{2D42FDA7-EAE6-77EA-BF9F-C1D4C4118352}"/>
              </a:ext>
            </a:extLst>
          </p:cNvPr>
          <p:cNvSpPr/>
          <p:nvPr/>
        </p:nvSpPr>
        <p:spPr>
          <a:xfrm>
            <a:off x="838200" y="4673600"/>
            <a:ext cx="5080000" cy="584200"/>
          </a:xfrm>
          <a:prstGeom prst="roundRect">
            <a:avLst/>
          </a:prstGeom>
          <a:solidFill>
            <a:srgbClr val="FF0000">
              <a:alpha val="3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Reproducibility</a:t>
            </a:r>
          </a:p>
        </p:txBody>
      </p:sp>
      <p:sp>
        <p:nvSpPr>
          <p:cNvPr id="6" name="TextBox 5">
            <a:extLst>
              <a:ext uri="{FF2B5EF4-FFF2-40B4-BE49-F238E27FC236}">
                <a16:creationId xmlns:a16="http://schemas.microsoft.com/office/drawing/2014/main" id="{90CC7291-B36B-CABA-64A8-A6F66252CF75}"/>
              </a:ext>
            </a:extLst>
          </p:cNvPr>
          <p:cNvSpPr txBox="1"/>
          <p:nvPr/>
        </p:nvSpPr>
        <p:spPr>
          <a:xfrm>
            <a:off x="838200" y="5334000"/>
            <a:ext cx="5080000" cy="889000"/>
          </a:xfrm>
          <a:prstGeom prst="rect">
            <a:avLst/>
          </a:prstGeom>
          <a:noFill/>
        </p:spPr>
        <p:txBody>
          <a:bodyPr wrap="square" lIns="0" rtlCol="0">
            <a:normAutofit/>
          </a:bodyPr>
          <a:lstStyle/>
          <a:p>
            <a:r>
              <a:rPr lang="en-US" sz="1600" b="1" dirty="0"/>
              <a:t>Almost impossible</a:t>
            </a:r>
            <a:r>
              <a:rPr lang="en-US" sz="1600" dirty="0"/>
              <a:t>: incidents usually result from a combination of system, configuration, traffic and device errors.</a:t>
            </a:r>
          </a:p>
        </p:txBody>
      </p:sp>
      <p:sp>
        <p:nvSpPr>
          <p:cNvPr id="7" name="Rounded Rectangle 6">
            <a:extLst>
              <a:ext uri="{FF2B5EF4-FFF2-40B4-BE49-F238E27FC236}">
                <a16:creationId xmlns:a16="http://schemas.microsoft.com/office/drawing/2014/main" id="{D93E2DF6-755E-1721-701D-FD0A6DC0C5DE}"/>
              </a:ext>
            </a:extLst>
          </p:cNvPr>
          <p:cNvSpPr/>
          <p:nvPr/>
        </p:nvSpPr>
        <p:spPr>
          <a:xfrm>
            <a:off x="6273800" y="4673600"/>
            <a:ext cx="5080000" cy="584200"/>
          </a:xfrm>
          <a:prstGeom prst="roundRect">
            <a:avLst/>
          </a:prstGeom>
          <a:solidFill>
            <a:srgbClr val="FF0000">
              <a:alpha val="3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Fairness</a:t>
            </a:r>
          </a:p>
        </p:txBody>
      </p:sp>
      <p:sp>
        <p:nvSpPr>
          <p:cNvPr id="9" name="TextBox 8">
            <a:extLst>
              <a:ext uri="{FF2B5EF4-FFF2-40B4-BE49-F238E27FC236}">
                <a16:creationId xmlns:a16="http://schemas.microsoft.com/office/drawing/2014/main" id="{4653A659-E11B-03AD-4A90-4CD7C5B0F84A}"/>
              </a:ext>
            </a:extLst>
          </p:cNvPr>
          <p:cNvSpPr txBox="1"/>
          <p:nvPr/>
        </p:nvSpPr>
        <p:spPr>
          <a:xfrm>
            <a:off x="6273800" y="5334000"/>
            <a:ext cx="4749334" cy="889000"/>
          </a:xfrm>
          <a:prstGeom prst="rect">
            <a:avLst/>
          </a:prstGeom>
          <a:noFill/>
        </p:spPr>
        <p:txBody>
          <a:bodyPr wrap="square" lIns="0">
            <a:normAutofit/>
          </a:bodyPr>
          <a:lstStyle/>
          <a:p>
            <a:r>
              <a:rPr lang="en-US" sz="1600" dirty="0"/>
              <a:t>Operator </a:t>
            </a:r>
            <a:r>
              <a:rPr lang="en-US" sz="1600" b="1" dirty="0"/>
              <a:t>A</a:t>
            </a:r>
            <a:r>
              <a:rPr lang="en-US" sz="1600" dirty="0"/>
              <a:t> claims </a:t>
            </a:r>
            <a:r>
              <a:rPr lang="en-US" sz="1600" b="1" dirty="0"/>
              <a:t>X</a:t>
            </a:r>
            <a:r>
              <a:rPr lang="en-US" sz="1600" dirty="0"/>
              <a:t>%</a:t>
            </a:r>
          </a:p>
          <a:p>
            <a:r>
              <a:rPr lang="en-US" sz="1600" dirty="0"/>
              <a:t>Operator </a:t>
            </a:r>
            <a:r>
              <a:rPr lang="en-US" sz="1600" b="1" dirty="0"/>
              <a:t>B</a:t>
            </a:r>
            <a:r>
              <a:rPr lang="en-US" sz="1600" dirty="0"/>
              <a:t> claims </a:t>
            </a:r>
            <a:r>
              <a:rPr lang="en-US" sz="1600" b="1" dirty="0"/>
              <a:t>Y</a:t>
            </a:r>
            <a:r>
              <a:rPr lang="en-US" sz="1600" dirty="0"/>
              <a:t>%  </a:t>
            </a:r>
          </a:p>
          <a:p>
            <a:r>
              <a:rPr lang="en-US" sz="1600" dirty="0"/>
              <a:t>		                who has the best agent?</a:t>
            </a:r>
          </a:p>
        </p:txBody>
      </p:sp>
      <p:sp>
        <p:nvSpPr>
          <p:cNvPr id="10" name="TextBox 9">
            <a:extLst>
              <a:ext uri="{FF2B5EF4-FFF2-40B4-BE49-F238E27FC236}">
                <a16:creationId xmlns:a16="http://schemas.microsoft.com/office/drawing/2014/main" id="{F42D22F3-A6A9-E098-99B5-2CEDE599C735}"/>
              </a:ext>
            </a:extLst>
          </p:cNvPr>
          <p:cNvSpPr txBox="1"/>
          <p:nvPr/>
        </p:nvSpPr>
        <p:spPr>
          <a:xfrm>
            <a:off x="11023134" y="5778500"/>
            <a:ext cx="558800" cy="762000"/>
          </a:xfrm>
          <a:prstGeom prst="rect">
            <a:avLst/>
          </a:prstGeom>
          <a:noFill/>
        </p:spPr>
        <p:txBody>
          <a:bodyPr wrap="square">
            <a:spAutoFit/>
          </a:bodyPr>
          <a:lstStyle/>
          <a:p>
            <a:r>
              <a:rPr lang="en-US" sz="3200" dirty="0"/>
              <a:t>🤔</a:t>
            </a:r>
          </a:p>
        </p:txBody>
      </p:sp>
      <p:pic>
        <p:nvPicPr>
          <p:cNvPr id="11" name="Graphic 10" descr="Fire with solid fill">
            <a:extLst>
              <a:ext uri="{FF2B5EF4-FFF2-40B4-BE49-F238E27FC236}">
                <a16:creationId xmlns:a16="http://schemas.microsoft.com/office/drawing/2014/main" id="{7F0FC11F-6527-9600-7AA9-AFAEDA3867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57010" y="4029710"/>
            <a:ext cx="457200" cy="457200"/>
          </a:xfrm>
          <a:prstGeom prst="rect">
            <a:avLst/>
          </a:prstGeom>
        </p:spPr>
      </p:pic>
      <p:sp>
        <p:nvSpPr>
          <p:cNvPr id="20" name="Tag 1"/>
          <p:cNvSpPr/>
          <p:nvPr/>
        </p:nvSpPr>
        <p:spPr>
          <a:xfrm>
            <a:off x="1168400" y="2616200"/>
            <a:ext cx="1066800" cy="584200"/>
          </a:xfrm>
          <a:prstGeom prst="roundRect">
            <a:avLst>
              <a:gd name="adj" fmla="val 12000"/>
            </a:avLst>
          </a:prstGeom>
          <a:solidFill>
            <a:srgbClr val="F2F2F2"/>
          </a:solidFill>
          <a:ln w="12700">
            <a:solidFill>
              <a:srgbClr val="595959"/>
            </a:solidFill>
          </a:ln>
        </p:spPr>
        <p:txBody>
          <a:bodyPr wrap="none" lIns="72000" tIns="0" rIns="72000" bIns="0" anchor="ctr"/>
          <a:lstStyle/>
          <a:p>
            <a:pPr algn="ctr"/>
            <a:r>
              <a:rPr lang="en-US" sz="1600" dirty="0">
                <a:solidFill>
                  <a:srgbClr val="000000"/>
                </a:solidFill>
              </a:rPr>
              <a:t>model</a:t>
            </a:r>
          </a:p>
        </p:txBody>
      </p:sp>
      <p:sp>
        <p:nvSpPr>
          <p:cNvPr id="21" name="Tag 2"/>
          <p:cNvSpPr/>
          <p:nvPr/>
        </p:nvSpPr>
        <p:spPr>
          <a:xfrm>
            <a:off x="2457450" y="2616200"/>
            <a:ext cx="1219200" cy="584200"/>
          </a:xfrm>
          <a:prstGeom prst="roundRect">
            <a:avLst>
              <a:gd name="adj" fmla="val 12000"/>
            </a:avLst>
          </a:prstGeom>
          <a:solidFill>
            <a:srgbClr val="F2F2F2"/>
          </a:solidFill>
          <a:ln w="12700">
            <a:solidFill>
              <a:srgbClr val="595959"/>
            </a:solidFill>
          </a:ln>
        </p:spPr>
        <p:txBody>
          <a:bodyPr wrap="none" lIns="72000" tIns="0" rIns="72000" bIns="0" anchor="ctr"/>
          <a:lstStyle/>
          <a:p>
            <a:pPr algn="ctr"/>
            <a:r>
              <a:rPr lang="en-US" sz="1600" dirty="0">
                <a:solidFill>
                  <a:srgbClr val="000000"/>
                </a:solidFill>
              </a:rPr>
              <a:t>context</a:t>
            </a:r>
          </a:p>
        </p:txBody>
      </p:sp>
      <p:sp>
        <p:nvSpPr>
          <p:cNvPr id="22" name="Tag 3"/>
          <p:cNvSpPr/>
          <p:nvPr/>
        </p:nvSpPr>
        <p:spPr>
          <a:xfrm>
            <a:off x="3898900" y="2616200"/>
            <a:ext cx="1219200" cy="584200"/>
          </a:xfrm>
          <a:prstGeom prst="roundRect">
            <a:avLst>
              <a:gd name="adj" fmla="val 12000"/>
            </a:avLst>
          </a:prstGeom>
          <a:solidFill>
            <a:srgbClr val="F2F2F2"/>
          </a:solidFill>
          <a:ln w="12700">
            <a:solidFill>
              <a:srgbClr val="595959"/>
            </a:solidFill>
          </a:ln>
        </p:spPr>
        <p:txBody>
          <a:bodyPr wrap="none" lIns="72000" tIns="0" rIns="72000" bIns="0" anchor="ctr"/>
          <a:lstStyle/>
          <a:p>
            <a:pPr algn="ctr"/>
            <a:r>
              <a:rPr lang="en-US" sz="1600" dirty="0">
                <a:solidFill>
                  <a:srgbClr val="000000"/>
                </a:solidFill>
              </a:rPr>
              <a:t>prompt</a:t>
            </a:r>
          </a:p>
        </p:txBody>
      </p:sp>
      <p:sp>
        <p:nvSpPr>
          <p:cNvPr id="23" name="Tag 4"/>
          <p:cNvSpPr/>
          <p:nvPr/>
        </p:nvSpPr>
        <p:spPr>
          <a:xfrm>
            <a:off x="5340350" y="2616200"/>
            <a:ext cx="2108200" cy="584200"/>
          </a:xfrm>
          <a:prstGeom prst="roundRect">
            <a:avLst>
              <a:gd name="adj" fmla="val 12000"/>
            </a:avLst>
          </a:prstGeom>
          <a:solidFill>
            <a:srgbClr val="F2F2F2"/>
          </a:solidFill>
          <a:ln w="12700">
            <a:solidFill>
              <a:srgbClr val="595959"/>
            </a:solidFill>
          </a:ln>
        </p:spPr>
        <p:txBody>
          <a:bodyPr wrap="none" lIns="72000" tIns="0" rIns="72000" bIns="0" anchor="ctr"/>
          <a:lstStyle/>
          <a:p>
            <a:pPr algn="ctr"/>
            <a:r>
              <a:rPr lang="en-US" sz="1600" dirty="0">
                <a:solidFill>
                  <a:srgbClr val="000000"/>
                </a:solidFill>
              </a:rPr>
              <a:t>tool-calling policy</a:t>
            </a:r>
          </a:p>
        </p:txBody>
      </p:sp>
      <p:sp>
        <p:nvSpPr>
          <p:cNvPr id="24" name="Tag 5"/>
          <p:cNvSpPr/>
          <p:nvPr/>
        </p:nvSpPr>
        <p:spPr>
          <a:xfrm>
            <a:off x="7670800" y="2616200"/>
            <a:ext cx="3683000" cy="584200"/>
          </a:xfrm>
          <a:prstGeom prst="roundRect">
            <a:avLst>
              <a:gd name="adj" fmla="val 12000"/>
            </a:avLst>
          </a:prstGeom>
          <a:solidFill>
            <a:srgbClr val="F2F2F2"/>
          </a:solidFill>
          <a:ln w="12700">
            <a:solidFill>
              <a:srgbClr val="595959"/>
            </a:solidFill>
          </a:ln>
        </p:spPr>
        <p:txBody>
          <a:bodyPr wrap="none" lIns="72000" tIns="0" rIns="72000" bIns="0" anchor="ctr"/>
          <a:lstStyle/>
          <a:p>
            <a:pPr algn="ctr"/>
            <a:r>
              <a:rPr lang="en-US" sz="1600" dirty="0">
                <a:solidFill>
                  <a:srgbClr val="000000"/>
                </a:solidFill>
              </a:rPr>
              <a:t>RAG / troubleshooting workflows</a:t>
            </a:r>
          </a:p>
        </p:txBody>
      </p:sp>
      <p:sp>
        <p:nvSpPr>
          <p:cNvPr id="8" name="Cloud Callout 7">
            <a:extLst>
              <a:ext uri="{FF2B5EF4-FFF2-40B4-BE49-F238E27FC236}">
                <a16:creationId xmlns:a16="http://schemas.microsoft.com/office/drawing/2014/main" id="{928083F3-A122-072A-C050-46C912DEA45D}"/>
              </a:ext>
            </a:extLst>
          </p:cNvPr>
          <p:cNvSpPr/>
          <p:nvPr/>
        </p:nvSpPr>
        <p:spPr>
          <a:xfrm>
            <a:off x="1168400" y="244928"/>
            <a:ext cx="2595336" cy="1252213"/>
          </a:xfrm>
          <a:prstGeom prst="cloudCallout">
            <a:avLst>
              <a:gd name="adj1" fmla="val -55259"/>
              <a:gd name="adj2" fmla="val 47514"/>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NetOps?</a:t>
            </a:r>
          </a:p>
        </p:txBody>
      </p:sp>
    </p:spTree>
    <p:extLst>
      <p:ext uri="{BB962C8B-B14F-4D97-AF65-F5344CB8AC3E}">
        <p14:creationId xmlns:p14="http://schemas.microsoft.com/office/powerpoint/2010/main" val="179649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7" grpId="0" animBg="1"/>
      <p:bldP spid="9" grpId="0"/>
      <p:bldP spid="10" grpId="0"/>
      <p:bldP spid="20" grpId="0" animBg="1"/>
      <p:bldP spid="21" grpId="0" animBg="1"/>
      <p:bldP spid="22"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7C862-8FF3-1121-245B-4D3D29C89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CC7317-FD09-681D-E6C7-DFD40997AF53}"/>
              </a:ext>
            </a:extLst>
          </p:cNvPr>
          <p:cNvSpPr>
            <a:spLocks noGrp="1"/>
          </p:cNvSpPr>
          <p:nvPr>
            <p:ph type="title"/>
          </p:nvPr>
        </p:nvSpPr>
        <p:spPr/>
        <p:txBody>
          <a:bodyPr/>
          <a:lstStyle/>
          <a:p>
            <a:r>
              <a:rPr lang="en-IT" dirty="0"/>
              <a:t>We need a </a:t>
            </a:r>
            <a:r>
              <a:rPr lang="en-IT" b="1" dirty="0"/>
              <a:t>standardized,</a:t>
            </a:r>
            <a:r>
              <a:rPr lang="en-IT" dirty="0"/>
              <a:t> </a:t>
            </a:r>
            <a:r>
              <a:rPr lang="en-IT" b="1" dirty="0"/>
              <a:t>open </a:t>
            </a:r>
            <a:r>
              <a:rPr lang="en-IT" dirty="0"/>
              <a:t>benchmark</a:t>
            </a:r>
          </a:p>
        </p:txBody>
      </p:sp>
      <p:sp>
        <p:nvSpPr>
          <p:cNvPr id="4" name="Slide Number Placeholder 3">
            <a:extLst>
              <a:ext uri="{FF2B5EF4-FFF2-40B4-BE49-F238E27FC236}">
                <a16:creationId xmlns:a16="http://schemas.microsoft.com/office/drawing/2014/main" id="{84BCF9B2-07A8-69E3-6BC3-28BF6A396F05}"/>
              </a:ext>
            </a:extLst>
          </p:cNvPr>
          <p:cNvSpPr>
            <a:spLocks noGrp="1"/>
          </p:cNvSpPr>
          <p:nvPr>
            <p:ph type="sldNum" sz="quarter" idx="12"/>
          </p:nvPr>
        </p:nvSpPr>
        <p:spPr/>
        <p:txBody>
          <a:bodyPr/>
          <a:lstStyle/>
          <a:p>
            <a:fld id="{70C12960-6E85-460F-B6E3-5B82CB31AF3D}" type="slidenum">
              <a:rPr lang="en-US" smtClean="0"/>
              <a:t>7</a:t>
            </a:fld>
            <a:endParaRPr lang="en-US"/>
          </a:p>
        </p:txBody>
      </p:sp>
      <p:sp>
        <p:nvSpPr>
          <p:cNvPr id="20" name="Shape 20"/>
          <p:cNvSpPr/>
          <p:nvPr/>
        </p:nvSpPr>
        <p:spPr>
          <a:xfrm>
            <a:off x="939800" y="3759200"/>
            <a:ext cx="10744200" cy="330200"/>
          </a:xfrm>
          <a:prstGeom prst="rightArrow">
            <a:avLst>
              <a:gd name="adj1" fmla="val 100000"/>
              <a:gd name="adj2" fmla="val 60000"/>
            </a:avLst>
          </a:prstGeom>
          <a:gradFill>
            <a:gsLst>
              <a:gs pos="0">
                <a:srgbClr val="0F8B8D"/>
              </a:gs>
              <a:gs pos="55000">
                <a:srgbClr val="3D5A99"/>
              </a:gs>
              <a:gs pos="100000">
                <a:srgbClr val="E4572E"/>
              </a:gs>
            </a:gsLst>
            <a:lin ang="0" scaled="1"/>
          </a:gradFill>
          <a:ln>
            <a:noFill/>
          </a:ln>
        </p:spPr>
        <p:txBody>
          <a:bodyPr rtlCol="0" anchor="ctr"/>
          <a:lstStyle/>
          <a:p>
            <a:endParaRPr lang="en-US"/>
          </a:p>
        </p:txBody>
      </p:sp>
      <p:sp>
        <p:nvSpPr>
          <p:cNvPr id="21" name="Shape 21"/>
          <p:cNvSpPr/>
          <p:nvPr/>
        </p:nvSpPr>
        <p:spPr>
          <a:xfrm>
            <a:off x="1008063"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Oct 2023</a:t>
            </a:r>
          </a:p>
        </p:txBody>
      </p:sp>
      <p:sp>
        <p:nvSpPr>
          <p:cNvPr id="22" name="Shape 22"/>
          <p:cNvSpPr/>
          <p:nvPr/>
        </p:nvSpPr>
        <p:spPr>
          <a:xfrm>
            <a:off x="1566863" y="3632200"/>
            <a:ext cx="25400" cy="127000"/>
          </a:xfrm>
          <a:prstGeom prst="rect">
            <a:avLst/>
          </a:prstGeom>
          <a:solidFill>
            <a:srgbClr val="3D5A99"/>
          </a:solidFill>
          <a:ln>
            <a:noFill/>
          </a:ln>
        </p:spPr>
        <p:txBody>
          <a:bodyPr rtlCol="0" anchor="ctr"/>
          <a:lstStyle/>
          <a:p>
            <a:endParaRPr lang="en-US"/>
          </a:p>
        </p:txBody>
      </p:sp>
      <p:sp>
        <p:nvSpPr>
          <p:cNvPr id="23" name="Shape 23"/>
          <p:cNvSpPr/>
          <p:nvPr/>
        </p:nvSpPr>
        <p:spPr>
          <a:xfrm>
            <a:off x="487363" y="1930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3D5A99"/>
                </a:solidFill>
              </a:rPr>
              <a:t>SWE-bench</a:t>
            </a:r>
          </a:p>
          <a:p>
            <a:pPr marL="0" indent="0" algn="l">
              <a:buNone/>
            </a:pPr>
            <a:r>
              <a:rPr lang="en-US" sz="1300" i="1" dirty="0">
                <a:solidFill>
                  <a:srgbClr val="6B7280"/>
                </a:solidFill>
              </a:rPr>
              <a:t>Software engineering</a:t>
            </a:r>
          </a:p>
          <a:p>
            <a:pPr marL="120000" indent="-120000" algn="l">
              <a:spcBef>
                <a:spcPts val="400"/>
              </a:spcBef>
              <a:buClr>
                <a:srgbClr val="3D5A99"/>
              </a:buClr>
              <a:buFont typeface="Arial"/>
              <a:buChar char="•"/>
            </a:pPr>
            <a:r>
              <a:rPr lang="en-US" sz="1300" dirty="0">
                <a:solidFill>
                  <a:srgbClr val="1F2937"/>
                </a:solidFill>
              </a:rPr>
              <a:t>Resolve real GitHub issues</a:t>
            </a:r>
          </a:p>
          <a:p>
            <a:pPr marL="120000" indent="-120000" algn="l">
              <a:spcBef>
                <a:spcPts val="100"/>
              </a:spcBef>
              <a:buClr>
                <a:srgbClr val="3D5A99"/>
              </a:buClr>
              <a:buFont typeface="Arial"/>
              <a:buChar char="•"/>
            </a:pPr>
            <a:r>
              <a:rPr lang="en-US" sz="1300" dirty="0">
                <a:solidFill>
                  <a:srgbClr val="1F2937"/>
                </a:solidFill>
              </a:rPr>
              <a:t>2,294 tasks, 12 repos</a:t>
            </a:r>
          </a:p>
          <a:p>
            <a:pPr marL="120000" indent="-120000" algn="l">
              <a:spcBef>
                <a:spcPts val="100"/>
              </a:spcBef>
              <a:buClr>
                <a:srgbClr val="3D5A99"/>
              </a:buClr>
              <a:buFont typeface="Arial"/>
              <a:buChar char="•"/>
            </a:pPr>
            <a:r>
              <a:rPr lang="en-US" sz="1300" dirty="0">
                <a:solidFill>
                  <a:srgbClr val="1F2937"/>
                </a:solidFill>
              </a:rPr>
              <a:t>Unit-test verified</a:t>
            </a:r>
          </a:p>
        </p:txBody>
      </p:sp>
      <p:sp>
        <p:nvSpPr>
          <p:cNvPr id="24" name="Shape 24"/>
          <p:cNvSpPr/>
          <p:nvPr/>
        </p:nvSpPr>
        <p:spPr>
          <a:xfrm>
            <a:off x="487363" y="1930400"/>
            <a:ext cx="2184400" cy="50800"/>
          </a:xfrm>
          <a:prstGeom prst="rect">
            <a:avLst/>
          </a:prstGeom>
          <a:solidFill>
            <a:srgbClr val="3D5A99"/>
          </a:solidFill>
          <a:ln>
            <a:noFill/>
          </a:ln>
        </p:spPr>
        <p:txBody>
          <a:bodyPr rtlCol="0" anchor="ctr"/>
          <a:lstStyle/>
          <a:p>
            <a:endParaRPr lang="en-US"/>
          </a:p>
        </p:txBody>
      </p:sp>
      <p:sp>
        <p:nvSpPr>
          <p:cNvPr id="25" name="Shape 25"/>
          <p:cNvSpPr/>
          <p:nvPr/>
        </p:nvSpPr>
        <p:spPr>
          <a:xfrm>
            <a:off x="2287588"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Jun 2024</a:t>
            </a:r>
          </a:p>
        </p:txBody>
      </p:sp>
      <p:sp>
        <p:nvSpPr>
          <p:cNvPr id="26" name="Shape 26"/>
          <p:cNvSpPr/>
          <p:nvPr/>
        </p:nvSpPr>
        <p:spPr>
          <a:xfrm>
            <a:off x="2846388" y="4089400"/>
            <a:ext cx="25400" cy="127000"/>
          </a:xfrm>
          <a:prstGeom prst="rect">
            <a:avLst/>
          </a:prstGeom>
          <a:solidFill>
            <a:srgbClr val="0F8B8D"/>
          </a:solidFill>
          <a:ln>
            <a:noFill/>
          </a:ln>
        </p:spPr>
        <p:txBody>
          <a:bodyPr rtlCol="0" anchor="ctr"/>
          <a:lstStyle/>
          <a:p>
            <a:endParaRPr lang="en-US"/>
          </a:p>
        </p:txBody>
      </p:sp>
      <p:sp>
        <p:nvSpPr>
          <p:cNvPr id="27" name="Shape 27"/>
          <p:cNvSpPr/>
          <p:nvPr/>
        </p:nvSpPr>
        <p:spPr>
          <a:xfrm>
            <a:off x="1766888" y="4216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0F8B8D"/>
                </a:solidFill>
              </a:rPr>
              <a:t>τ-bench</a:t>
            </a:r>
          </a:p>
          <a:p>
            <a:pPr marL="0" indent="0" algn="l">
              <a:buNone/>
            </a:pPr>
            <a:r>
              <a:rPr lang="en-US" sz="1300" i="1" dirty="0">
                <a:solidFill>
                  <a:srgbClr val="6B7280"/>
                </a:solidFill>
              </a:rPr>
              <a:t>Customer service</a:t>
            </a:r>
          </a:p>
          <a:p>
            <a:pPr marL="120000" indent="-120000" algn="l">
              <a:spcBef>
                <a:spcPts val="400"/>
              </a:spcBef>
              <a:buClr>
                <a:srgbClr val="0F8B8D"/>
              </a:buClr>
              <a:buFont typeface="Arial"/>
              <a:buChar char="•"/>
            </a:pPr>
            <a:r>
              <a:rPr lang="en-US" sz="1300" dirty="0">
                <a:solidFill>
                  <a:srgbClr val="1F2937"/>
                </a:solidFill>
              </a:rPr>
              <a:t>Agent ↔ user sim + tools</a:t>
            </a:r>
          </a:p>
          <a:p>
            <a:pPr marL="120000" indent="-120000" algn="l">
              <a:spcBef>
                <a:spcPts val="100"/>
              </a:spcBef>
              <a:buClr>
                <a:srgbClr val="0F8B8D"/>
              </a:buClr>
              <a:buFont typeface="Arial"/>
              <a:buChar char="•"/>
            </a:pPr>
            <a:r>
              <a:rPr lang="en-US" sz="1300" dirty="0">
                <a:solidFill>
                  <a:srgbClr val="1F2937"/>
                </a:solidFill>
              </a:rPr>
              <a:t>Retail &amp; airline policies</a:t>
            </a:r>
          </a:p>
          <a:p>
            <a:pPr marL="120000" indent="-120000" algn="l">
              <a:spcBef>
                <a:spcPts val="100"/>
              </a:spcBef>
              <a:buClr>
                <a:srgbClr val="0F8B8D"/>
              </a:buClr>
              <a:buFont typeface="Arial"/>
              <a:buChar char="•"/>
            </a:pPr>
            <a:r>
              <a:rPr lang="en-US" sz="1300" dirty="0">
                <a:solidFill>
                  <a:srgbClr val="1F2937"/>
                </a:solidFill>
              </a:rPr>
              <a:t>pass^k reliability</a:t>
            </a:r>
          </a:p>
        </p:txBody>
      </p:sp>
      <p:sp>
        <p:nvSpPr>
          <p:cNvPr id="28" name="Shape 28"/>
          <p:cNvSpPr/>
          <p:nvPr/>
        </p:nvSpPr>
        <p:spPr>
          <a:xfrm>
            <a:off x="1766888" y="5867400"/>
            <a:ext cx="2184400" cy="50800"/>
          </a:xfrm>
          <a:prstGeom prst="rect">
            <a:avLst/>
          </a:prstGeom>
          <a:solidFill>
            <a:srgbClr val="0F8B8D"/>
          </a:solidFill>
          <a:ln>
            <a:noFill/>
          </a:ln>
        </p:spPr>
        <p:txBody>
          <a:bodyPr rtlCol="0" anchor="ctr"/>
          <a:lstStyle/>
          <a:p>
            <a:endParaRPr lang="en-US"/>
          </a:p>
        </p:txBody>
      </p:sp>
      <p:sp>
        <p:nvSpPr>
          <p:cNvPr id="29" name="Shape 29"/>
          <p:cNvSpPr/>
          <p:nvPr/>
        </p:nvSpPr>
        <p:spPr>
          <a:xfrm>
            <a:off x="3567113"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Jul 2024</a:t>
            </a:r>
          </a:p>
        </p:txBody>
      </p:sp>
      <p:sp>
        <p:nvSpPr>
          <p:cNvPr id="30" name="Shape 30"/>
          <p:cNvSpPr/>
          <p:nvPr/>
        </p:nvSpPr>
        <p:spPr>
          <a:xfrm>
            <a:off x="4125913" y="3632200"/>
            <a:ext cx="25400" cy="127000"/>
          </a:xfrm>
          <a:prstGeom prst="rect">
            <a:avLst/>
          </a:prstGeom>
          <a:solidFill>
            <a:srgbClr val="0F8B8D"/>
          </a:solidFill>
          <a:ln>
            <a:noFill/>
          </a:ln>
        </p:spPr>
        <p:txBody>
          <a:bodyPr rtlCol="0" anchor="ctr"/>
          <a:lstStyle/>
          <a:p>
            <a:endParaRPr lang="en-US"/>
          </a:p>
        </p:txBody>
      </p:sp>
      <p:sp>
        <p:nvSpPr>
          <p:cNvPr id="31" name="Shape 31"/>
          <p:cNvSpPr/>
          <p:nvPr/>
        </p:nvSpPr>
        <p:spPr>
          <a:xfrm>
            <a:off x="3046413" y="1930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0F8B8D"/>
                </a:solidFill>
              </a:rPr>
              <a:t>AppWorld</a:t>
            </a:r>
          </a:p>
          <a:p>
            <a:pPr marL="0" indent="0" algn="l">
              <a:buNone/>
            </a:pPr>
            <a:r>
              <a:rPr lang="en-US" sz="1300" i="1" dirty="0">
                <a:solidFill>
                  <a:srgbClr val="6B7280"/>
                </a:solidFill>
              </a:rPr>
              <a:t>Everyday app automation</a:t>
            </a:r>
          </a:p>
          <a:p>
            <a:pPr marL="120000" indent="-120000" algn="l">
              <a:spcBef>
                <a:spcPts val="400"/>
              </a:spcBef>
              <a:buClr>
                <a:srgbClr val="0F8B8D"/>
              </a:buClr>
              <a:buFont typeface="Arial"/>
              <a:buChar char="•"/>
            </a:pPr>
            <a:r>
              <a:rPr lang="en-US" sz="1300" dirty="0">
                <a:solidFill>
                  <a:srgbClr val="1F2937"/>
                </a:solidFill>
              </a:rPr>
              <a:t>9 apps, 457 APIs</a:t>
            </a:r>
          </a:p>
          <a:p>
            <a:pPr marL="120000" indent="-120000" algn="l">
              <a:spcBef>
                <a:spcPts val="100"/>
              </a:spcBef>
              <a:buClr>
                <a:srgbClr val="0F8B8D"/>
              </a:buClr>
              <a:buFont typeface="Arial"/>
              <a:buChar char="•"/>
            </a:pPr>
            <a:r>
              <a:rPr lang="en-US" sz="1300" dirty="0">
                <a:solidFill>
                  <a:srgbClr val="1F2937"/>
                </a:solidFill>
              </a:rPr>
              <a:t>750 day-to-day tasks</a:t>
            </a:r>
          </a:p>
          <a:p>
            <a:pPr marL="120000" indent="-120000" algn="l">
              <a:spcBef>
                <a:spcPts val="100"/>
              </a:spcBef>
              <a:buClr>
                <a:srgbClr val="0F8B8D"/>
              </a:buClr>
              <a:buFont typeface="Arial"/>
              <a:buChar char="•"/>
            </a:pPr>
            <a:r>
              <a:rPr lang="en-US" sz="1300" dirty="0">
                <a:solidFill>
                  <a:srgbClr val="1F2937"/>
                </a:solidFill>
              </a:rPr>
              <a:t>State-based checks</a:t>
            </a:r>
          </a:p>
        </p:txBody>
      </p:sp>
      <p:sp>
        <p:nvSpPr>
          <p:cNvPr id="32" name="Shape 32"/>
          <p:cNvSpPr/>
          <p:nvPr/>
        </p:nvSpPr>
        <p:spPr>
          <a:xfrm>
            <a:off x="3046413" y="1930400"/>
            <a:ext cx="2184400" cy="50800"/>
          </a:xfrm>
          <a:prstGeom prst="rect">
            <a:avLst/>
          </a:prstGeom>
          <a:solidFill>
            <a:srgbClr val="0F8B8D"/>
          </a:solidFill>
          <a:ln>
            <a:noFill/>
          </a:ln>
        </p:spPr>
        <p:txBody>
          <a:bodyPr rtlCol="0" anchor="ctr"/>
          <a:lstStyle/>
          <a:p>
            <a:endParaRPr lang="en-US"/>
          </a:p>
        </p:txBody>
      </p:sp>
      <p:sp>
        <p:nvSpPr>
          <p:cNvPr id="33" name="Shape 33"/>
          <p:cNvSpPr/>
          <p:nvPr/>
        </p:nvSpPr>
        <p:spPr>
          <a:xfrm>
            <a:off x="4846638"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Jan 2025</a:t>
            </a:r>
          </a:p>
        </p:txBody>
      </p:sp>
      <p:sp>
        <p:nvSpPr>
          <p:cNvPr id="34" name="Shape 34"/>
          <p:cNvSpPr/>
          <p:nvPr/>
        </p:nvSpPr>
        <p:spPr>
          <a:xfrm>
            <a:off x="5405438" y="4089400"/>
            <a:ext cx="25400" cy="127000"/>
          </a:xfrm>
          <a:prstGeom prst="rect">
            <a:avLst/>
          </a:prstGeom>
          <a:solidFill>
            <a:srgbClr val="E4572E"/>
          </a:solidFill>
          <a:ln>
            <a:noFill/>
          </a:ln>
        </p:spPr>
        <p:txBody>
          <a:bodyPr rtlCol="0" anchor="ctr"/>
          <a:lstStyle/>
          <a:p>
            <a:endParaRPr lang="en-US"/>
          </a:p>
        </p:txBody>
      </p:sp>
      <p:sp>
        <p:nvSpPr>
          <p:cNvPr id="35" name="Shape 35"/>
          <p:cNvSpPr/>
          <p:nvPr/>
        </p:nvSpPr>
        <p:spPr>
          <a:xfrm>
            <a:off x="4325938" y="4216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E4572E"/>
                </a:solidFill>
              </a:rPr>
              <a:t>AIOpsLab</a:t>
            </a:r>
          </a:p>
          <a:p>
            <a:pPr marL="0" indent="0" algn="l">
              <a:buNone/>
            </a:pPr>
            <a:r>
              <a:rPr lang="en-US" sz="1300" i="1" dirty="0">
                <a:solidFill>
                  <a:srgbClr val="6B7280"/>
                </a:solidFill>
              </a:rPr>
              <a:t>Cloud operations (AIOps)</a:t>
            </a:r>
          </a:p>
          <a:p>
            <a:pPr marL="120000" indent="-120000" algn="l">
              <a:spcBef>
                <a:spcPts val="400"/>
              </a:spcBef>
              <a:buClr>
                <a:srgbClr val="E4572E"/>
              </a:buClr>
              <a:buFont typeface="Arial"/>
              <a:buChar char="•"/>
            </a:pPr>
            <a:r>
              <a:rPr lang="en-US" sz="1300" dirty="0">
                <a:solidFill>
                  <a:srgbClr val="1F2937"/>
                </a:solidFill>
              </a:rPr>
              <a:t>Live microservice stacks</a:t>
            </a:r>
          </a:p>
          <a:p>
            <a:pPr marL="120000" indent="-120000" algn="l">
              <a:spcBef>
                <a:spcPts val="100"/>
              </a:spcBef>
              <a:buClr>
                <a:srgbClr val="E4572E"/>
              </a:buClr>
              <a:buFont typeface="Arial"/>
              <a:buChar char="•"/>
            </a:pPr>
            <a:r>
              <a:rPr lang="en-US" sz="1300" dirty="0">
                <a:solidFill>
                  <a:srgbClr val="1F2937"/>
                </a:solidFill>
              </a:rPr>
              <a:t>Inject, detect, mitigate faults</a:t>
            </a:r>
          </a:p>
          <a:p>
            <a:pPr marL="120000" indent="-120000" algn="l">
              <a:spcBef>
                <a:spcPts val="100"/>
              </a:spcBef>
              <a:buClr>
                <a:srgbClr val="E4572E"/>
              </a:buClr>
              <a:buFont typeface="Arial"/>
              <a:buChar char="•"/>
            </a:pPr>
            <a:r>
              <a:rPr lang="en-US" sz="1300" dirty="0">
                <a:solidFill>
                  <a:srgbClr val="1F2937"/>
                </a:solidFill>
              </a:rPr>
              <a:t>Microsoft · MLSys ’25</a:t>
            </a:r>
          </a:p>
        </p:txBody>
      </p:sp>
      <p:sp>
        <p:nvSpPr>
          <p:cNvPr id="36" name="Shape 36"/>
          <p:cNvSpPr/>
          <p:nvPr/>
        </p:nvSpPr>
        <p:spPr>
          <a:xfrm>
            <a:off x="4325938" y="5867400"/>
            <a:ext cx="2184400" cy="50800"/>
          </a:xfrm>
          <a:prstGeom prst="rect">
            <a:avLst/>
          </a:prstGeom>
          <a:solidFill>
            <a:srgbClr val="E4572E"/>
          </a:solidFill>
          <a:ln>
            <a:noFill/>
          </a:ln>
        </p:spPr>
        <p:txBody>
          <a:bodyPr rtlCol="0" anchor="ctr"/>
          <a:lstStyle/>
          <a:p>
            <a:endParaRPr lang="en-US"/>
          </a:p>
        </p:txBody>
      </p:sp>
      <p:sp>
        <p:nvSpPr>
          <p:cNvPr id="37" name="Shape 37"/>
          <p:cNvSpPr/>
          <p:nvPr/>
        </p:nvSpPr>
        <p:spPr>
          <a:xfrm>
            <a:off x="6126163"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May 2025</a:t>
            </a:r>
          </a:p>
        </p:txBody>
      </p:sp>
      <p:sp>
        <p:nvSpPr>
          <p:cNvPr id="38" name="Shape 38"/>
          <p:cNvSpPr/>
          <p:nvPr/>
        </p:nvSpPr>
        <p:spPr>
          <a:xfrm>
            <a:off x="6684963" y="3632200"/>
            <a:ext cx="25400" cy="127000"/>
          </a:xfrm>
          <a:prstGeom prst="rect">
            <a:avLst/>
          </a:prstGeom>
          <a:solidFill>
            <a:srgbClr val="3D5A99"/>
          </a:solidFill>
          <a:ln>
            <a:noFill/>
          </a:ln>
        </p:spPr>
        <p:txBody>
          <a:bodyPr rtlCol="0" anchor="ctr"/>
          <a:lstStyle/>
          <a:p>
            <a:endParaRPr lang="en-US"/>
          </a:p>
        </p:txBody>
      </p:sp>
      <p:sp>
        <p:nvSpPr>
          <p:cNvPr id="39" name="Shape 39"/>
          <p:cNvSpPr/>
          <p:nvPr/>
        </p:nvSpPr>
        <p:spPr>
          <a:xfrm>
            <a:off x="5605463" y="1930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3D5A99"/>
                </a:solidFill>
              </a:rPr>
              <a:t>Terminal-Bench</a:t>
            </a:r>
          </a:p>
          <a:p>
            <a:pPr marL="0" indent="0" algn="l">
              <a:buNone/>
            </a:pPr>
            <a:r>
              <a:rPr lang="en-US" sz="1300" i="1" dirty="0">
                <a:solidFill>
                  <a:srgbClr val="6B7280"/>
                </a:solidFill>
              </a:rPr>
              <a:t>Terminal / sysadmin</a:t>
            </a:r>
          </a:p>
          <a:p>
            <a:pPr marL="120000" indent="-120000" algn="l">
              <a:spcBef>
                <a:spcPts val="400"/>
              </a:spcBef>
              <a:buClr>
                <a:srgbClr val="3D5A99"/>
              </a:buClr>
              <a:buFont typeface="Arial"/>
              <a:buChar char="•"/>
            </a:pPr>
            <a:r>
              <a:rPr lang="en-US" sz="1300" dirty="0">
                <a:solidFill>
                  <a:srgbClr val="1F2937"/>
                </a:solidFill>
              </a:rPr>
              <a:t>Real CLI tasks in Docker</a:t>
            </a:r>
          </a:p>
          <a:p>
            <a:pPr marL="120000" indent="-120000" algn="l">
              <a:spcBef>
                <a:spcPts val="100"/>
              </a:spcBef>
              <a:buClr>
                <a:srgbClr val="3D5A99"/>
              </a:buClr>
              <a:buFont typeface="Arial"/>
              <a:buChar char="•"/>
            </a:pPr>
            <a:r>
              <a:rPr lang="en-US" sz="1300" dirty="0">
                <a:solidFill>
                  <a:srgbClr val="1F2937"/>
                </a:solidFill>
              </a:rPr>
              <a:t>Compile, configure, debug</a:t>
            </a:r>
          </a:p>
          <a:p>
            <a:pPr marL="120000" indent="-120000" algn="l">
              <a:spcBef>
                <a:spcPts val="100"/>
              </a:spcBef>
              <a:buClr>
                <a:srgbClr val="3D5A99"/>
              </a:buClr>
              <a:buFont typeface="Arial"/>
              <a:buChar char="•"/>
            </a:pPr>
            <a:r>
              <a:rPr lang="en-US" sz="1300" dirty="0">
                <a:solidFill>
                  <a:srgbClr val="1F2937"/>
                </a:solidFill>
              </a:rPr>
              <a:t>Stanford + Laude</a:t>
            </a:r>
          </a:p>
        </p:txBody>
      </p:sp>
      <p:sp>
        <p:nvSpPr>
          <p:cNvPr id="40" name="Shape 40"/>
          <p:cNvSpPr/>
          <p:nvPr/>
        </p:nvSpPr>
        <p:spPr>
          <a:xfrm>
            <a:off x="5605463" y="1930400"/>
            <a:ext cx="2184400" cy="50800"/>
          </a:xfrm>
          <a:prstGeom prst="rect">
            <a:avLst/>
          </a:prstGeom>
          <a:solidFill>
            <a:srgbClr val="3D5A99"/>
          </a:solidFill>
          <a:ln>
            <a:noFill/>
          </a:ln>
        </p:spPr>
        <p:txBody>
          <a:bodyPr rtlCol="0" anchor="ctr"/>
          <a:lstStyle/>
          <a:p>
            <a:endParaRPr lang="en-US"/>
          </a:p>
        </p:txBody>
      </p:sp>
      <p:sp>
        <p:nvSpPr>
          <p:cNvPr id="41" name="Shape 41"/>
          <p:cNvSpPr/>
          <p:nvPr/>
        </p:nvSpPr>
        <p:spPr>
          <a:xfrm>
            <a:off x="7405688"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Jul 2025</a:t>
            </a:r>
          </a:p>
        </p:txBody>
      </p:sp>
      <p:sp>
        <p:nvSpPr>
          <p:cNvPr id="42" name="Shape 42"/>
          <p:cNvSpPr/>
          <p:nvPr/>
        </p:nvSpPr>
        <p:spPr>
          <a:xfrm>
            <a:off x="7964488" y="4089400"/>
            <a:ext cx="25400" cy="127000"/>
          </a:xfrm>
          <a:prstGeom prst="rect">
            <a:avLst/>
          </a:prstGeom>
          <a:solidFill>
            <a:srgbClr val="0F8B8D"/>
          </a:solidFill>
          <a:ln>
            <a:noFill/>
          </a:ln>
        </p:spPr>
        <p:txBody>
          <a:bodyPr rtlCol="0" anchor="ctr"/>
          <a:lstStyle/>
          <a:p>
            <a:endParaRPr lang="en-US"/>
          </a:p>
        </p:txBody>
      </p:sp>
      <p:sp>
        <p:nvSpPr>
          <p:cNvPr id="43" name="Shape 43"/>
          <p:cNvSpPr/>
          <p:nvPr/>
        </p:nvSpPr>
        <p:spPr>
          <a:xfrm>
            <a:off x="6884988" y="4216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0F8B8D"/>
                </a:solidFill>
              </a:rPr>
              <a:t>BFCL v4</a:t>
            </a:r>
          </a:p>
          <a:p>
            <a:pPr marL="0" indent="0" algn="l">
              <a:buNone/>
            </a:pPr>
            <a:r>
              <a:rPr lang="en-US" sz="1300" i="1" dirty="0">
                <a:solidFill>
                  <a:srgbClr val="6B7280"/>
                </a:solidFill>
              </a:rPr>
              <a:t>Tool / function calling</a:t>
            </a:r>
          </a:p>
          <a:p>
            <a:pPr marL="120000" indent="-120000" algn="l">
              <a:spcBef>
                <a:spcPts val="400"/>
              </a:spcBef>
              <a:buClr>
                <a:srgbClr val="0F8B8D"/>
              </a:buClr>
              <a:buFont typeface="Arial"/>
              <a:buChar char="•"/>
            </a:pPr>
            <a:r>
              <a:rPr lang="en-US" sz="1300" dirty="0">
                <a:solidFill>
                  <a:srgbClr val="1F2937"/>
                </a:solidFill>
              </a:rPr>
              <a:t>Agentic web search, memory</a:t>
            </a:r>
          </a:p>
          <a:p>
            <a:pPr marL="120000" indent="-120000" algn="l">
              <a:spcBef>
                <a:spcPts val="100"/>
              </a:spcBef>
              <a:buClr>
                <a:srgbClr val="0F8B8D"/>
              </a:buClr>
              <a:buFont typeface="Arial"/>
              <a:buChar char="•"/>
            </a:pPr>
            <a:r>
              <a:rPr lang="en-US" sz="1300" dirty="0">
                <a:solidFill>
                  <a:srgbClr val="1F2937"/>
                </a:solidFill>
              </a:rPr>
              <a:t>Multi-turn, format sensitivity</a:t>
            </a:r>
          </a:p>
          <a:p>
            <a:pPr marL="120000" indent="-120000" algn="l">
              <a:spcBef>
                <a:spcPts val="100"/>
              </a:spcBef>
              <a:buClr>
                <a:srgbClr val="0F8B8D"/>
              </a:buClr>
              <a:buFont typeface="Arial"/>
              <a:buChar char="•"/>
            </a:pPr>
            <a:r>
              <a:rPr lang="en-US" sz="1300" dirty="0">
                <a:solidFill>
                  <a:srgbClr val="1F2937"/>
                </a:solidFill>
              </a:rPr>
              <a:t>Live leaderboard</a:t>
            </a:r>
          </a:p>
        </p:txBody>
      </p:sp>
      <p:sp>
        <p:nvSpPr>
          <p:cNvPr id="44" name="Shape 44"/>
          <p:cNvSpPr/>
          <p:nvPr/>
        </p:nvSpPr>
        <p:spPr>
          <a:xfrm>
            <a:off x="6884988" y="5867400"/>
            <a:ext cx="2184400" cy="50800"/>
          </a:xfrm>
          <a:prstGeom prst="rect">
            <a:avLst/>
          </a:prstGeom>
          <a:solidFill>
            <a:srgbClr val="0F8B8D"/>
          </a:solidFill>
          <a:ln>
            <a:noFill/>
          </a:ln>
        </p:spPr>
        <p:txBody>
          <a:bodyPr rtlCol="0" anchor="ctr"/>
          <a:lstStyle/>
          <a:p>
            <a:endParaRPr lang="en-US"/>
          </a:p>
        </p:txBody>
      </p:sp>
      <p:sp>
        <p:nvSpPr>
          <p:cNvPr id="45" name="Shape 45"/>
          <p:cNvSpPr/>
          <p:nvPr/>
        </p:nvSpPr>
        <p:spPr>
          <a:xfrm>
            <a:off x="8685213"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Aug 2025</a:t>
            </a:r>
          </a:p>
        </p:txBody>
      </p:sp>
      <p:sp>
        <p:nvSpPr>
          <p:cNvPr id="46" name="Shape 46"/>
          <p:cNvSpPr/>
          <p:nvPr/>
        </p:nvSpPr>
        <p:spPr>
          <a:xfrm>
            <a:off x="9244013" y="3632200"/>
            <a:ext cx="25400" cy="127000"/>
          </a:xfrm>
          <a:prstGeom prst="rect">
            <a:avLst/>
          </a:prstGeom>
          <a:solidFill>
            <a:srgbClr val="0F8B8D"/>
          </a:solidFill>
          <a:ln>
            <a:noFill/>
          </a:ln>
        </p:spPr>
        <p:txBody>
          <a:bodyPr rtlCol="0" anchor="ctr"/>
          <a:lstStyle/>
          <a:p>
            <a:endParaRPr lang="en-US"/>
          </a:p>
        </p:txBody>
      </p:sp>
      <p:sp>
        <p:nvSpPr>
          <p:cNvPr id="47" name="Shape 47"/>
          <p:cNvSpPr/>
          <p:nvPr/>
        </p:nvSpPr>
        <p:spPr>
          <a:xfrm>
            <a:off x="8164513" y="1930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0F8B8D"/>
                </a:solidFill>
              </a:rPr>
              <a:t>WideSearch</a:t>
            </a:r>
          </a:p>
          <a:p>
            <a:pPr marL="0" indent="0" algn="l">
              <a:buNone/>
            </a:pPr>
            <a:r>
              <a:rPr lang="en-US" sz="1300" i="1" dirty="0">
                <a:solidFill>
                  <a:srgbClr val="6B7280"/>
                </a:solidFill>
              </a:rPr>
              <a:t>Broad information seeking</a:t>
            </a:r>
          </a:p>
          <a:p>
            <a:pPr marL="120000" indent="-120000" algn="l">
              <a:spcBef>
                <a:spcPts val="400"/>
              </a:spcBef>
              <a:buClr>
                <a:srgbClr val="0F8B8D"/>
              </a:buClr>
              <a:buFont typeface="Arial"/>
              <a:buChar char="•"/>
            </a:pPr>
            <a:r>
              <a:rPr lang="en-US" sz="1300" dirty="0">
                <a:solidFill>
                  <a:srgbClr val="1F2937"/>
                </a:solidFill>
              </a:rPr>
              <a:t>200 wide web-search tasks</a:t>
            </a:r>
          </a:p>
          <a:p>
            <a:pPr marL="120000" indent="-120000" algn="l">
              <a:spcBef>
                <a:spcPts val="100"/>
              </a:spcBef>
              <a:buClr>
                <a:srgbClr val="0F8B8D"/>
              </a:buClr>
              <a:buFont typeface="Arial"/>
              <a:buChar char="•"/>
            </a:pPr>
            <a:r>
              <a:rPr lang="en-US" sz="1300" dirty="0">
                <a:solidFill>
                  <a:srgbClr val="1F2937"/>
                </a:solidFill>
              </a:rPr>
              <a:t>Completeness-checked tables</a:t>
            </a:r>
          </a:p>
          <a:p>
            <a:pPr marL="120000" indent="-120000" algn="l">
              <a:spcBef>
                <a:spcPts val="100"/>
              </a:spcBef>
              <a:buClr>
                <a:srgbClr val="0F8B8D"/>
              </a:buClr>
              <a:buFont typeface="Arial"/>
              <a:buChar char="•"/>
            </a:pPr>
            <a:r>
              <a:rPr lang="en-US" sz="1300" dirty="0">
                <a:solidFill>
                  <a:srgbClr val="1F2937"/>
                </a:solidFill>
              </a:rPr>
              <a:t>ByteDance Seed</a:t>
            </a:r>
          </a:p>
        </p:txBody>
      </p:sp>
      <p:sp>
        <p:nvSpPr>
          <p:cNvPr id="48" name="Shape 48"/>
          <p:cNvSpPr/>
          <p:nvPr/>
        </p:nvSpPr>
        <p:spPr>
          <a:xfrm>
            <a:off x="8164513" y="1930400"/>
            <a:ext cx="2184400" cy="50800"/>
          </a:xfrm>
          <a:prstGeom prst="rect">
            <a:avLst/>
          </a:prstGeom>
          <a:solidFill>
            <a:srgbClr val="0F8B8D"/>
          </a:solidFill>
          <a:ln>
            <a:noFill/>
          </a:ln>
        </p:spPr>
        <p:txBody>
          <a:bodyPr rtlCol="0" anchor="ctr"/>
          <a:lstStyle/>
          <a:p>
            <a:endParaRPr lang="en-US"/>
          </a:p>
        </p:txBody>
      </p:sp>
      <p:sp>
        <p:nvSpPr>
          <p:cNvPr id="49" name="Shape 49"/>
          <p:cNvSpPr/>
          <p:nvPr/>
        </p:nvSpPr>
        <p:spPr>
          <a:xfrm>
            <a:off x="9964738" y="3759200"/>
            <a:ext cx="1143000" cy="330200"/>
          </a:xfrm>
          <a:prstGeom prst="rect">
            <a:avLst/>
          </a:prstGeom>
          <a:noFill/>
          <a:ln>
            <a:noFill/>
          </a:ln>
        </p:spPr>
        <p:txBody>
          <a:bodyPr wrap="square" lIns="0" tIns="0" rIns="0" bIns="0" rtlCol="0" anchor="ctr">
            <a:normAutofit/>
          </a:bodyPr>
          <a:lstStyle/>
          <a:p>
            <a:pPr marL="0" indent="0" algn="ctr">
              <a:buNone/>
            </a:pPr>
            <a:r>
              <a:rPr lang="en-US" sz="1300" b="1" dirty="0">
                <a:solidFill>
                  <a:srgbClr val="FFFFFF"/>
                </a:solidFill>
              </a:rPr>
              <a:t>Apr 2026</a:t>
            </a:r>
          </a:p>
        </p:txBody>
      </p:sp>
      <p:sp>
        <p:nvSpPr>
          <p:cNvPr id="50" name="Shape 50"/>
          <p:cNvSpPr/>
          <p:nvPr/>
        </p:nvSpPr>
        <p:spPr>
          <a:xfrm>
            <a:off x="10523538" y="4089400"/>
            <a:ext cx="25400" cy="127000"/>
          </a:xfrm>
          <a:prstGeom prst="rect">
            <a:avLst/>
          </a:prstGeom>
          <a:solidFill>
            <a:srgbClr val="0F8B8D"/>
          </a:solidFill>
          <a:ln>
            <a:noFill/>
          </a:ln>
        </p:spPr>
        <p:txBody>
          <a:bodyPr rtlCol="0" anchor="ctr"/>
          <a:lstStyle/>
          <a:p>
            <a:endParaRPr lang="en-US"/>
          </a:p>
        </p:txBody>
      </p:sp>
      <p:sp>
        <p:nvSpPr>
          <p:cNvPr id="51" name="Shape 51"/>
          <p:cNvSpPr/>
          <p:nvPr/>
        </p:nvSpPr>
        <p:spPr>
          <a:xfrm>
            <a:off x="9444038" y="4216400"/>
            <a:ext cx="2184400" cy="1701800"/>
          </a:xfrm>
          <a:prstGeom prst="rect">
            <a:avLst/>
          </a:prstGeom>
          <a:solidFill>
            <a:srgbClr val="FFFFFF"/>
          </a:solidFill>
          <a:ln w="9525">
            <a:solidFill>
              <a:srgbClr val="D9DDE3"/>
            </a:solidFill>
          </a:ln>
        </p:spPr>
        <p:txBody>
          <a:bodyPr wrap="square" lIns="76200" tIns="76200" rIns="76200" bIns="76200" rtlCol="0" anchor="t">
            <a:normAutofit/>
          </a:bodyPr>
          <a:lstStyle/>
          <a:p>
            <a:pPr marL="0" indent="0" algn="l">
              <a:buNone/>
            </a:pPr>
            <a:r>
              <a:rPr lang="en-US" sz="1500" b="1" dirty="0">
                <a:solidFill>
                  <a:srgbClr val="0F8B8D"/>
                </a:solidFill>
              </a:rPr>
              <a:t>Claw-Eval</a:t>
            </a:r>
          </a:p>
          <a:p>
            <a:pPr marL="0" indent="0" algn="l">
              <a:buNone/>
            </a:pPr>
            <a:r>
              <a:rPr lang="en-US" sz="1300" i="1" dirty="0">
                <a:solidFill>
                  <a:srgbClr val="6B7280"/>
                </a:solidFill>
              </a:rPr>
              <a:t>General autonomous agents</a:t>
            </a:r>
          </a:p>
          <a:p>
            <a:pPr marL="120000" indent="-120000" algn="l">
              <a:spcBef>
                <a:spcPts val="400"/>
              </a:spcBef>
              <a:buClr>
                <a:srgbClr val="0F8B8D"/>
              </a:buClr>
              <a:buFont typeface="Arial"/>
              <a:buChar char="•"/>
            </a:pPr>
            <a:r>
              <a:rPr lang="en-US" sz="1300" dirty="0">
                <a:solidFill>
                  <a:srgbClr val="1F2937"/>
                </a:solidFill>
              </a:rPr>
              <a:t>300 human-verified tasks</a:t>
            </a:r>
          </a:p>
          <a:p>
            <a:pPr marL="120000" indent="-120000" algn="l">
              <a:spcBef>
                <a:spcPts val="100"/>
              </a:spcBef>
              <a:buClr>
                <a:srgbClr val="0F8B8D"/>
              </a:buClr>
              <a:buFont typeface="Arial"/>
              <a:buChar char="•"/>
            </a:pPr>
            <a:r>
              <a:rPr lang="en-US" sz="1300" dirty="0">
                <a:solidFill>
                  <a:srgbClr val="1F2937"/>
                </a:solidFill>
              </a:rPr>
              <a:t>Full-trajectory auditing</a:t>
            </a:r>
          </a:p>
          <a:p>
            <a:pPr marL="120000" indent="-120000" algn="l">
              <a:spcBef>
                <a:spcPts val="100"/>
              </a:spcBef>
              <a:buClr>
                <a:srgbClr val="0F8B8D"/>
              </a:buClr>
              <a:buFont typeface="Arial"/>
              <a:buChar char="•"/>
            </a:pPr>
            <a:r>
              <a:rPr lang="en-US" sz="1300" dirty="0">
                <a:solidFill>
                  <a:srgbClr val="1F2937"/>
                </a:solidFill>
              </a:rPr>
              <a:t>Completion, safety, robustness</a:t>
            </a:r>
          </a:p>
        </p:txBody>
      </p:sp>
      <p:sp>
        <p:nvSpPr>
          <p:cNvPr id="52" name="Shape 52"/>
          <p:cNvSpPr/>
          <p:nvPr/>
        </p:nvSpPr>
        <p:spPr>
          <a:xfrm>
            <a:off x="9444038" y="5867400"/>
            <a:ext cx="2184400" cy="50800"/>
          </a:xfrm>
          <a:prstGeom prst="rect">
            <a:avLst/>
          </a:prstGeom>
          <a:solidFill>
            <a:srgbClr val="0F8B8D"/>
          </a:solidFill>
          <a:ln>
            <a:noFill/>
          </a:ln>
        </p:spPr>
        <p:txBody>
          <a:bodyPr rtlCol="0" anchor="ctr"/>
          <a:lstStyle/>
          <a:p>
            <a:endParaRPr lang="en-US"/>
          </a:p>
        </p:txBody>
      </p:sp>
    </p:spTree>
    <p:extLst>
      <p:ext uri="{BB962C8B-B14F-4D97-AF65-F5344CB8AC3E}">
        <p14:creationId xmlns:p14="http://schemas.microsoft.com/office/powerpoint/2010/main" val="2878625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BACF7-4299-05EB-22D9-9EA356D4D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AA9EE-3C22-0611-2621-D06C3419AF89}"/>
              </a:ext>
            </a:extLst>
          </p:cNvPr>
          <p:cNvSpPr>
            <a:spLocks noGrp="1"/>
          </p:cNvSpPr>
          <p:nvPr>
            <p:ph type="title"/>
          </p:nvPr>
        </p:nvSpPr>
        <p:spPr/>
        <p:txBody>
          <a:bodyPr/>
          <a:lstStyle/>
          <a:p>
            <a:r>
              <a:rPr lang="en-GB" dirty="0"/>
              <a:t>Telco benchmarks measure understanding, not operation</a:t>
            </a:r>
          </a:p>
        </p:txBody>
      </p:sp>
      <p:sp>
        <p:nvSpPr>
          <p:cNvPr id="4" name="Slide Number Placeholder 3">
            <a:extLst>
              <a:ext uri="{FF2B5EF4-FFF2-40B4-BE49-F238E27FC236}">
                <a16:creationId xmlns:a16="http://schemas.microsoft.com/office/drawing/2014/main" id="{6D0AFC62-2CED-1C73-DE6D-A2CD0E40C127}"/>
              </a:ext>
            </a:extLst>
          </p:cNvPr>
          <p:cNvSpPr>
            <a:spLocks noGrp="1"/>
          </p:cNvSpPr>
          <p:nvPr>
            <p:ph type="sldNum" sz="quarter" idx="12"/>
          </p:nvPr>
        </p:nvSpPr>
        <p:spPr/>
        <p:txBody>
          <a:bodyPr/>
          <a:lstStyle/>
          <a:p>
            <a:fld id="{70C12960-6E85-460F-B6E3-5B82CB31AF3D}" type="slidenum">
              <a:rPr lang="en-US" smtClean="0"/>
              <a:t>8</a:t>
            </a:fld>
            <a:endParaRPr lang="en-US"/>
          </a:p>
        </p:txBody>
      </p:sp>
      <p:sp>
        <p:nvSpPr>
          <p:cNvPr id="47" name="Row 01">
            <a:extLst>
              <a:ext uri="{FF2B5EF4-FFF2-40B4-BE49-F238E27FC236}">
                <a16:creationId xmlns:a16="http://schemas.microsoft.com/office/drawing/2014/main" id="{FAEEFF8E-F820-349E-A194-8317516EFA88}"/>
              </a:ext>
            </a:extLst>
          </p:cNvPr>
          <p:cNvSpPr/>
          <p:nvPr/>
        </p:nvSpPr>
        <p:spPr>
          <a:xfrm>
            <a:off x="4428490" y="4900205"/>
            <a:ext cx="3336290" cy="558800"/>
          </a:xfrm>
          <a:prstGeom prst="rect">
            <a:avLst/>
          </a:prstGeom>
          <a:solidFill>
            <a:srgbClr val="FFFFFF"/>
          </a:solidFill>
          <a:ln w="12700">
            <a:noFill/>
          </a:ln>
        </p:spPr>
        <p:txBody>
          <a:bodyPr wrap="square" lIns="72000" tIns="18000" rIns="36000" bIns="18000" anchor="ctr">
            <a:normAutofit/>
          </a:bodyPr>
          <a:lstStyle/>
          <a:p>
            <a:pPr algn="l"/>
            <a:r>
              <a:rPr lang="en-US" sz="1400" b="1" dirty="0">
                <a:solidFill>
                  <a:srgbClr val="262626"/>
                </a:solidFill>
              </a:rPr>
              <a:t>Evaluated against</a:t>
            </a:r>
          </a:p>
          <a:p>
            <a:pPr algn="l"/>
            <a:r>
              <a:rPr lang="en-US" sz="1400" dirty="0">
                <a:solidFill>
                  <a:srgbClr val="262626"/>
                </a:solidFill>
              </a:rPr>
              <a:t>offline verifier: syntax, schema, intent</a:t>
            </a:r>
          </a:p>
        </p:txBody>
      </p:sp>
      <p:sp>
        <p:nvSpPr>
          <p:cNvPr id="48" name="Row 02">
            <a:extLst>
              <a:ext uri="{FF2B5EF4-FFF2-40B4-BE49-F238E27FC236}">
                <a16:creationId xmlns:a16="http://schemas.microsoft.com/office/drawing/2014/main" id="{D30DA189-C12A-7971-CCD5-18461827DE8C}"/>
              </a:ext>
            </a:extLst>
          </p:cNvPr>
          <p:cNvSpPr/>
          <p:nvPr/>
        </p:nvSpPr>
        <p:spPr>
          <a:xfrm>
            <a:off x="4428490" y="5819140"/>
            <a:ext cx="3336290" cy="558800"/>
          </a:xfrm>
          <a:prstGeom prst="rect">
            <a:avLst/>
          </a:prstGeom>
          <a:solidFill>
            <a:srgbClr val="FFFFFF"/>
          </a:solidFill>
          <a:ln w="12700">
            <a:noFill/>
          </a:ln>
        </p:spPr>
        <p:txBody>
          <a:bodyPr wrap="square" lIns="72000" tIns="18000" rIns="36000" bIns="18000" anchor="ctr">
            <a:normAutofit/>
          </a:bodyPr>
          <a:lstStyle/>
          <a:p>
            <a:pPr algn="l"/>
            <a:r>
              <a:rPr lang="en-US" sz="1400" b="1" dirty="0">
                <a:solidFill>
                  <a:srgbClr val="C00000"/>
                </a:solidFill>
              </a:rPr>
              <a:t>✗  </a:t>
            </a:r>
            <a:r>
              <a:rPr lang="en-US" sz="1400" dirty="0">
                <a:solidFill>
                  <a:srgbClr val="262626"/>
                </a:solidFill>
              </a:rPr>
              <a:t>Network in closed-loop </a:t>
            </a:r>
          </a:p>
          <a:p>
            <a:pPr algn="l"/>
            <a:r>
              <a:rPr lang="en-US" sz="1400" dirty="0">
                <a:solidFill>
                  <a:srgbClr val="262626"/>
                </a:solidFill>
              </a:rPr>
              <a:t>	</a:t>
            </a:r>
            <a:r>
              <a:rPr lang="en-US" sz="1400" dirty="0">
                <a:solidFill>
                  <a:srgbClr val="C00000"/>
                </a:solidFill>
              </a:rPr>
              <a:t>offline control-plane validator</a:t>
            </a:r>
          </a:p>
        </p:txBody>
      </p:sp>
      <p:sp>
        <p:nvSpPr>
          <p:cNvPr id="61" name="Row 21">
            <a:extLst>
              <a:ext uri="{FF2B5EF4-FFF2-40B4-BE49-F238E27FC236}">
                <a16:creationId xmlns:a16="http://schemas.microsoft.com/office/drawing/2014/main" id="{3D886B6F-3F9F-9002-5BE2-1D5148E922BD}"/>
              </a:ext>
            </a:extLst>
          </p:cNvPr>
          <p:cNvSpPr/>
          <p:nvPr/>
        </p:nvSpPr>
        <p:spPr>
          <a:xfrm>
            <a:off x="8018780" y="4900205"/>
            <a:ext cx="3336290" cy="558800"/>
          </a:xfrm>
          <a:prstGeom prst="rect">
            <a:avLst/>
          </a:prstGeom>
          <a:solidFill>
            <a:srgbClr val="FFFFFF"/>
          </a:solidFill>
          <a:ln w="12700">
            <a:noFill/>
          </a:ln>
        </p:spPr>
        <p:txBody>
          <a:bodyPr wrap="square" lIns="72000" tIns="18000" rIns="36000" bIns="18000" anchor="ctr">
            <a:normAutofit/>
          </a:bodyPr>
          <a:lstStyle/>
          <a:p>
            <a:r>
              <a:rPr lang="en-US" sz="1400" b="1" dirty="0">
                <a:solidFill>
                  <a:srgbClr val="262626"/>
                </a:solidFill>
              </a:rPr>
              <a:t>Evaluated against</a:t>
            </a:r>
          </a:p>
          <a:p>
            <a:pPr algn="l"/>
            <a:r>
              <a:rPr lang="en-US" sz="1400" dirty="0">
                <a:solidFill>
                  <a:srgbClr val="262626"/>
                </a:solidFill>
              </a:rPr>
              <a:t>annotated ground truth</a:t>
            </a:r>
          </a:p>
        </p:txBody>
      </p:sp>
      <p:sp>
        <p:nvSpPr>
          <p:cNvPr id="62" name="Row 22">
            <a:extLst>
              <a:ext uri="{FF2B5EF4-FFF2-40B4-BE49-F238E27FC236}">
                <a16:creationId xmlns:a16="http://schemas.microsoft.com/office/drawing/2014/main" id="{CFEC8D57-4DE0-FD35-4F2C-97E27076EEBF}"/>
              </a:ext>
            </a:extLst>
          </p:cNvPr>
          <p:cNvSpPr/>
          <p:nvPr/>
        </p:nvSpPr>
        <p:spPr>
          <a:xfrm>
            <a:off x="8018780" y="5819140"/>
            <a:ext cx="3336290" cy="558800"/>
          </a:xfrm>
          <a:prstGeom prst="rect">
            <a:avLst/>
          </a:prstGeom>
          <a:solidFill>
            <a:srgbClr val="FFFFFF"/>
          </a:solidFill>
          <a:ln w="12700">
            <a:noFill/>
          </a:ln>
        </p:spPr>
        <p:txBody>
          <a:bodyPr wrap="square" lIns="72000" tIns="18000" rIns="36000" bIns="18000" anchor="ctr">
            <a:normAutofit/>
          </a:bodyPr>
          <a:lstStyle/>
          <a:p>
            <a:r>
              <a:rPr lang="en-US" sz="1400" b="1" dirty="0">
                <a:solidFill>
                  <a:srgbClr val="C00000"/>
                </a:solidFill>
              </a:rPr>
              <a:t>✗  </a:t>
            </a:r>
            <a:r>
              <a:rPr lang="en-US" sz="1400" dirty="0">
                <a:solidFill>
                  <a:srgbClr val="262626"/>
                </a:solidFill>
              </a:rPr>
              <a:t>Network in closed-loop</a:t>
            </a:r>
          </a:p>
          <a:p>
            <a:r>
              <a:rPr lang="en-US" sz="1400" dirty="0">
                <a:solidFill>
                  <a:srgbClr val="C00000"/>
                </a:solidFill>
              </a:rPr>
              <a:t>	offline logs and telemetry </a:t>
            </a:r>
          </a:p>
        </p:txBody>
      </p:sp>
      <p:sp>
        <p:nvSpPr>
          <p:cNvPr id="63" name="Footer">
            <a:extLst>
              <a:ext uri="{FF2B5EF4-FFF2-40B4-BE49-F238E27FC236}">
                <a16:creationId xmlns:a16="http://schemas.microsoft.com/office/drawing/2014/main" id="{6D127FC6-C691-811B-8059-BF90D48F782D}"/>
              </a:ext>
            </a:extLst>
          </p:cNvPr>
          <p:cNvSpPr/>
          <p:nvPr/>
        </p:nvSpPr>
        <p:spPr>
          <a:xfrm flipH="1">
            <a:off x="838200" y="1932940"/>
            <a:ext cx="3810000" cy="381000"/>
          </a:xfrm>
          <a:prstGeom prst="rect">
            <a:avLst/>
          </a:prstGeom>
          <a:noFill/>
          <a:ln>
            <a:noFill/>
          </a:ln>
        </p:spPr>
        <p:txBody>
          <a:bodyPr wrap="square" lIns="0" rIns="0" anchor="ctr">
            <a:normAutofit/>
          </a:bodyPr>
          <a:lstStyle/>
          <a:p>
            <a:pPr algn="l"/>
            <a:r>
              <a:rPr lang="en-US" sz="1600" b="1" dirty="0">
                <a:solidFill>
                  <a:srgbClr val="1F4E79"/>
                </a:solidFill>
              </a:rPr>
              <a:t>Necessary, but not sufficient</a:t>
            </a:r>
            <a:endParaRPr lang="en-US" sz="1600" i="1" dirty="0">
              <a:solidFill>
                <a:srgbClr val="1F4E79"/>
              </a:solidFill>
            </a:endParaRPr>
          </a:p>
        </p:txBody>
      </p:sp>
      <p:sp>
        <p:nvSpPr>
          <p:cNvPr id="5" name="TextBox 4">
            <a:extLst>
              <a:ext uri="{FF2B5EF4-FFF2-40B4-BE49-F238E27FC236}">
                <a16:creationId xmlns:a16="http://schemas.microsoft.com/office/drawing/2014/main" id="{12C40C87-E44A-2E4F-F963-91BCE9C3E1E9}"/>
              </a:ext>
            </a:extLst>
          </p:cNvPr>
          <p:cNvSpPr txBox="1"/>
          <p:nvPr/>
        </p:nvSpPr>
        <p:spPr>
          <a:xfrm>
            <a:off x="4339590" y="2796540"/>
            <a:ext cx="2559034" cy="369332"/>
          </a:xfrm>
          <a:prstGeom prst="rect">
            <a:avLst/>
          </a:prstGeom>
          <a:noFill/>
        </p:spPr>
        <p:txBody>
          <a:bodyPr wrap="none" rtlCol="0">
            <a:spAutoFit/>
          </a:bodyPr>
          <a:lstStyle/>
          <a:p>
            <a:r>
              <a:rPr lang="en-IT" b="1" dirty="0"/>
              <a:t>Network Configuration</a:t>
            </a:r>
          </a:p>
        </p:txBody>
      </p:sp>
      <p:sp>
        <p:nvSpPr>
          <p:cNvPr id="7" name="TextBox 6">
            <a:extLst>
              <a:ext uri="{FF2B5EF4-FFF2-40B4-BE49-F238E27FC236}">
                <a16:creationId xmlns:a16="http://schemas.microsoft.com/office/drawing/2014/main" id="{7172F2A7-10EE-F1E2-5417-CAFB3F4363D5}"/>
              </a:ext>
            </a:extLst>
          </p:cNvPr>
          <p:cNvSpPr txBox="1"/>
          <p:nvPr/>
        </p:nvSpPr>
        <p:spPr>
          <a:xfrm>
            <a:off x="7929880" y="2796540"/>
            <a:ext cx="2515817" cy="369332"/>
          </a:xfrm>
          <a:prstGeom prst="rect">
            <a:avLst/>
          </a:prstGeom>
          <a:noFill/>
        </p:spPr>
        <p:txBody>
          <a:bodyPr wrap="none" rtlCol="0">
            <a:spAutoFit/>
          </a:bodyPr>
          <a:lstStyle/>
          <a:p>
            <a:r>
              <a:rPr lang="en-IT" b="1" dirty="0"/>
              <a:t>Troubleshooting / RCA</a:t>
            </a:r>
          </a:p>
        </p:txBody>
      </p:sp>
      <p:sp>
        <p:nvSpPr>
          <p:cNvPr id="8" name="TextBox 7">
            <a:extLst>
              <a:ext uri="{FF2B5EF4-FFF2-40B4-BE49-F238E27FC236}">
                <a16:creationId xmlns:a16="http://schemas.microsoft.com/office/drawing/2014/main" id="{ACDF2C4C-00D8-EF0B-BFD0-45280EBD0766}"/>
              </a:ext>
            </a:extLst>
          </p:cNvPr>
          <p:cNvSpPr txBox="1"/>
          <p:nvPr/>
        </p:nvSpPr>
        <p:spPr>
          <a:xfrm>
            <a:off x="4339590" y="3400698"/>
            <a:ext cx="3425190" cy="923290"/>
          </a:xfrm>
          <a:prstGeom prst="rect">
            <a:avLst/>
          </a:prstGeom>
          <a:noFill/>
        </p:spPr>
        <p:txBody>
          <a:bodyPr wrap="square" rtlCol="0">
            <a:spAutoFit/>
          </a:bodyPr>
          <a:lstStyle/>
          <a:p>
            <a:pPr marL="285750" indent="-285750">
              <a:buFont typeface="Arial" panose="020B0604020202020204" pitchFamily="34" charset="0"/>
              <a:buChar char="•"/>
            </a:pPr>
            <a:r>
              <a:rPr lang="en-IT" dirty="0"/>
              <a:t>NetConfEval</a:t>
            </a:r>
            <a:r>
              <a:rPr lang="en-IT" b="0" dirty="0">
                <a:solidFill>
                  <a:srgbClr val="8C8C8C"/>
                </a:solidFill>
              </a:rPr>
              <a:t> [2024]</a:t>
            </a:r>
          </a:p>
          <a:p>
            <a:pPr marL="285750" indent="-285750">
              <a:buFont typeface="Arial" panose="020B0604020202020204" pitchFamily="34" charset="0"/>
              <a:buChar char="•"/>
            </a:pPr>
            <a:r>
              <a:rPr lang="en-IT" dirty="0"/>
              <a:t>Cornetto</a:t>
            </a:r>
            <a:r>
              <a:rPr lang="en-IT" b="0" dirty="0">
                <a:solidFill>
                  <a:srgbClr val="8C8C8C"/>
                </a:solidFill>
              </a:rPr>
              <a:t> [2026]</a:t>
            </a:r>
          </a:p>
          <a:p>
            <a:pPr marL="285750" indent="-285750">
              <a:buFont typeface="Arial" panose="020B0604020202020204" pitchFamily="34" charset="0"/>
              <a:buChar char="•"/>
            </a:pPr>
            <a:r>
              <a:rPr lang="en-IT" dirty="0"/>
              <a:t>TeleYAML</a:t>
            </a:r>
            <a:r>
              <a:rPr lang="en-IT" b="0" dirty="0">
                <a:solidFill>
                  <a:srgbClr val="8C8C8C"/>
                </a:solidFill>
              </a:rPr>
              <a:t> [2025]</a:t>
            </a:r>
          </a:p>
        </p:txBody>
      </p:sp>
      <p:sp>
        <p:nvSpPr>
          <p:cNvPr id="9" name="Right Arrow 8">
            <a:extLst>
              <a:ext uri="{FF2B5EF4-FFF2-40B4-BE49-F238E27FC236}">
                <a16:creationId xmlns:a16="http://schemas.microsoft.com/office/drawing/2014/main" id="{165EE84B-80EF-98A4-9142-323E5C1F19D6}"/>
              </a:ext>
            </a:extLst>
          </p:cNvPr>
          <p:cNvSpPr/>
          <p:nvPr/>
        </p:nvSpPr>
        <p:spPr>
          <a:xfrm>
            <a:off x="838200" y="2320290"/>
            <a:ext cx="8813800" cy="330200"/>
          </a:xfrm>
          <a:prstGeom prst="rightArrow">
            <a:avLst>
              <a:gd name="adj1" fmla="val 50000"/>
              <a:gd name="adj2" fmla="val 0"/>
            </a:avLst>
          </a:prstGeom>
          <a:gradFill rotWithShape="1">
            <a:gsLst>
              <a:gs pos="0">
                <a:srgbClr val="C0392B"/>
              </a:gs>
              <a:gs pos="55000">
                <a:srgbClr val="E8A33C"/>
              </a:gs>
              <a:gs pos="100000">
                <a:srgbClr val="B5B23C"/>
              </a:gs>
            </a:gsLst>
            <a:lin ang="0" scaled="1"/>
          </a:gradFill>
          <a:ln>
            <a:noFill/>
          </a:ln>
        </p:spPr>
        <p:txBody>
          <a:bodyPr rtlCol="0" anchor="ctr"/>
          <a:lstStyle/>
          <a:p>
            <a:pPr algn="ctr"/>
            <a:endParaRPr lang="en-IT"/>
          </a:p>
        </p:txBody>
      </p:sp>
      <p:sp>
        <p:nvSpPr>
          <p:cNvPr id="10" name="Footer">
            <a:extLst>
              <a:ext uri="{FF2B5EF4-FFF2-40B4-BE49-F238E27FC236}">
                <a16:creationId xmlns:a16="http://schemas.microsoft.com/office/drawing/2014/main" id="{4FCBEF43-942D-46FE-CC72-DA4B35453DD0}"/>
              </a:ext>
            </a:extLst>
          </p:cNvPr>
          <p:cNvSpPr/>
          <p:nvPr/>
        </p:nvSpPr>
        <p:spPr>
          <a:xfrm>
            <a:off x="8998947" y="1894613"/>
            <a:ext cx="2316663" cy="381000"/>
          </a:xfrm>
          <a:prstGeom prst="rect">
            <a:avLst/>
          </a:prstGeom>
          <a:noFill/>
          <a:ln>
            <a:noFill/>
          </a:ln>
        </p:spPr>
        <p:txBody>
          <a:bodyPr wrap="square" lIns="0" rIns="0" anchor="ctr">
            <a:normAutofit/>
          </a:bodyPr>
          <a:lstStyle/>
          <a:p>
            <a:pPr algn="r"/>
            <a:r>
              <a:rPr lang="en-US" sz="1600" b="1" dirty="0">
                <a:solidFill>
                  <a:srgbClr val="1F4E79"/>
                </a:solidFill>
              </a:rPr>
              <a:t>Real network operations</a:t>
            </a:r>
            <a:endParaRPr lang="en-US" sz="1600" i="1" dirty="0">
              <a:solidFill>
                <a:srgbClr val="1F4E79"/>
              </a:solidFill>
            </a:endParaRPr>
          </a:p>
        </p:txBody>
      </p:sp>
      <p:cxnSp>
        <p:nvCxnSpPr>
          <p:cNvPr id="13" name="Straight Connector 12">
            <a:extLst>
              <a:ext uri="{FF2B5EF4-FFF2-40B4-BE49-F238E27FC236}">
                <a16:creationId xmlns:a16="http://schemas.microsoft.com/office/drawing/2014/main" id="{99A19670-DC8D-2D23-1E24-7DD24C9F69D9}"/>
              </a:ext>
            </a:extLst>
          </p:cNvPr>
          <p:cNvCxnSpPr/>
          <p:nvPr/>
        </p:nvCxnSpPr>
        <p:spPr>
          <a:xfrm>
            <a:off x="4301490" y="2796540"/>
            <a:ext cx="0" cy="3657600"/>
          </a:xfrm>
          <a:prstGeom prst="line">
            <a:avLst/>
          </a:prstGeom>
          <a:ln w="1270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09142D-6A0F-401B-A013-14007CB703B9}"/>
              </a:ext>
            </a:extLst>
          </p:cNvPr>
          <p:cNvCxnSpPr/>
          <p:nvPr/>
        </p:nvCxnSpPr>
        <p:spPr>
          <a:xfrm>
            <a:off x="7891780" y="2796540"/>
            <a:ext cx="0" cy="3657600"/>
          </a:xfrm>
          <a:prstGeom prst="line">
            <a:avLst/>
          </a:prstGeom>
          <a:ln w="1270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182AA1A5-65E1-111A-A3C9-13BE0E69D593}"/>
              </a:ext>
            </a:extLst>
          </p:cNvPr>
          <p:cNvGrpSpPr/>
          <p:nvPr/>
        </p:nvGrpSpPr>
        <p:grpSpPr>
          <a:xfrm>
            <a:off x="711201" y="2796540"/>
            <a:ext cx="3463289" cy="3581400"/>
            <a:chOff x="711201" y="2590800"/>
            <a:chExt cx="3463289" cy="3581400"/>
          </a:xfrm>
        </p:grpSpPr>
        <p:sp>
          <p:nvSpPr>
            <p:cNvPr id="55" name="Row 11">
              <a:extLst>
                <a:ext uri="{FF2B5EF4-FFF2-40B4-BE49-F238E27FC236}">
                  <a16:creationId xmlns:a16="http://schemas.microsoft.com/office/drawing/2014/main" id="{B100E000-D1F1-9E00-10C7-B6AFBF809B44}"/>
                </a:ext>
              </a:extLst>
            </p:cNvPr>
            <p:cNvSpPr/>
            <p:nvPr/>
          </p:nvSpPr>
          <p:spPr>
            <a:xfrm>
              <a:off x="838200" y="4694465"/>
              <a:ext cx="3336290" cy="558800"/>
            </a:xfrm>
            <a:prstGeom prst="rect">
              <a:avLst/>
            </a:prstGeom>
            <a:solidFill>
              <a:srgbClr val="FFFFFF"/>
            </a:solidFill>
            <a:ln w="12700">
              <a:noFill/>
            </a:ln>
          </p:spPr>
          <p:txBody>
            <a:bodyPr wrap="square" lIns="72000" tIns="18000" rIns="36000" bIns="18000" anchor="ctr">
              <a:normAutofit/>
            </a:bodyPr>
            <a:lstStyle/>
            <a:p>
              <a:r>
                <a:rPr lang="en-US" sz="1400" b="1" dirty="0">
                  <a:solidFill>
                    <a:srgbClr val="262626"/>
                  </a:solidFill>
                </a:rPr>
                <a:t>Evaluated against</a:t>
              </a:r>
            </a:p>
            <a:p>
              <a:pPr algn="l"/>
              <a:r>
                <a:rPr lang="en-US" sz="1400" dirty="0">
                  <a:solidFill>
                    <a:srgbClr val="262626"/>
                  </a:solidFill>
                </a:rPr>
                <a:t>reference answer, exact match</a:t>
              </a:r>
            </a:p>
          </p:txBody>
        </p:sp>
        <p:sp>
          <p:nvSpPr>
            <p:cNvPr id="56" name="Row 12">
              <a:extLst>
                <a:ext uri="{FF2B5EF4-FFF2-40B4-BE49-F238E27FC236}">
                  <a16:creationId xmlns:a16="http://schemas.microsoft.com/office/drawing/2014/main" id="{8F02994C-F225-AF84-6881-5BB9F1E90B11}"/>
                </a:ext>
              </a:extLst>
            </p:cNvPr>
            <p:cNvSpPr/>
            <p:nvPr/>
          </p:nvSpPr>
          <p:spPr>
            <a:xfrm>
              <a:off x="711201" y="5613400"/>
              <a:ext cx="3463289" cy="558800"/>
            </a:xfrm>
            <a:prstGeom prst="rect">
              <a:avLst/>
            </a:prstGeom>
            <a:solidFill>
              <a:srgbClr val="FFFFFF"/>
            </a:solidFill>
            <a:ln w="12700">
              <a:noFill/>
            </a:ln>
          </p:spPr>
          <p:txBody>
            <a:bodyPr wrap="square" lIns="72000" tIns="18000" rIns="36000" bIns="18000" anchor="ctr">
              <a:normAutofit/>
            </a:bodyPr>
            <a:lstStyle/>
            <a:p>
              <a:r>
                <a:rPr lang="en-US" sz="1400" dirty="0">
                  <a:solidFill>
                    <a:srgbClr val="C00000"/>
                  </a:solidFill>
                </a:rPr>
                <a:t>only  evaluate model-knowledge and recall</a:t>
              </a:r>
            </a:p>
          </p:txBody>
        </p:sp>
        <p:sp>
          <p:nvSpPr>
            <p:cNvPr id="6" name="TextBox 5">
              <a:extLst>
                <a:ext uri="{FF2B5EF4-FFF2-40B4-BE49-F238E27FC236}">
                  <a16:creationId xmlns:a16="http://schemas.microsoft.com/office/drawing/2014/main" id="{FCFFE0D1-FFB4-BEF7-4B20-872FDEA20AA0}"/>
                </a:ext>
              </a:extLst>
            </p:cNvPr>
            <p:cNvSpPr txBox="1"/>
            <p:nvPr/>
          </p:nvSpPr>
          <p:spPr>
            <a:xfrm>
              <a:off x="749300" y="2590800"/>
              <a:ext cx="3420873" cy="369332"/>
            </a:xfrm>
            <a:prstGeom prst="rect">
              <a:avLst/>
            </a:prstGeom>
            <a:noFill/>
          </p:spPr>
          <p:txBody>
            <a:bodyPr wrap="none" rtlCol="0">
              <a:spAutoFit/>
            </a:bodyPr>
            <a:lstStyle/>
            <a:p>
              <a:r>
                <a:rPr lang="en-IT" b="1" dirty="0"/>
                <a:t>Standard &amp; Domain Knowledge</a:t>
              </a:r>
            </a:p>
          </p:txBody>
        </p:sp>
        <p:sp>
          <p:nvSpPr>
            <p:cNvPr id="80" name="List 0"/>
            <p:cNvSpPr txBox="1"/>
            <p:nvPr/>
          </p:nvSpPr>
          <p:spPr>
            <a:xfrm>
              <a:off x="749300" y="3048000"/>
              <a:ext cx="3425190" cy="1200329"/>
            </a:xfrm>
            <a:prstGeom prst="rect">
              <a:avLst/>
            </a:prstGeom>
            <a:noFill/>
          </p:spPr>
          <p:txBody>
            <a:bodyPr wrap="square" rtlCol="0">
              <a:spAutoFit/>
            </a:bodyPr>
            <a:lstStyle/>
            <a:p>
              <a:pPr marL="285750" indent="-285750">
                <a:buFont typeface="Arial" panose="020B0604020202020204" pitchFamily="34" charset="0"/>
                <a:buChar char="•"/>
              </a:pPr>
              <a:r>
                <a:rPr lang="en-IT" dirty="0"/>
                <a:t>TeleQnA </a:t>
              </a:r>
              <a:r>
                <a:rPr lang="en-IT" b="0" dirty="0">
                  <a:solidFill>
                    <a:srgbClr val="8C8C8C"/>
                  </a:solidFill>
                </a:rPr>
                <a:t>[2023]</a:t>
              </a:r>
            </a:p>
            <a:p>
              <a:pPr marL="285750" indent="-285750">
                <a:buFont typeface="Arial" panose="020B0604020202020204" pitchFamily="34" charset="0"/>
                <a:buChar char="•"/>
              </a:pPr>
              <a:r>
                <a:rPr lang="en-IT" dirty="0"/>
                <a:t>3GPP-TSG </a:t>
              </a:r>
              <a:r>
                <a:rPr lang="en-IT" b="0" dirty="0">
                  <a:solidFill>
                    <a:srgbClr val="8C8C8C"/>
                  </a:solidFill>
                </a:rPr>
                <a:t>[2025]</a:t>
              </a:r>
            </a:p>
            <a:p>
              <a:pPr marL="285750" indent="-285750">
                <a:buFont typeface="Arial" panose="020B0604020202020204" pitchFamily="34" charset="0"/>
                <a:buChar char="•"/>
              </a:pPr>
              <a:r>
                <a:rPr lang="en-IT" dirty="0"/>
                <a:t>TeleMath </a:t>
              </a:r>
              <a:r>
                <a:rPr lang="en-IT" b="0" dirty="0">
                  <a:solidFill>
                    <a:srgbClr val="8C8C8C"/>
                  </a:solidFill>
                </a:rPr>
                <a:t>[2025]</a:t>
              </a:r>
            </a:p>
            <a:p>
              <a:pPr marL="285750" indent="-285750">
                <a:buFont typeface="Arial" panose="020B0604020202020204" pitchFamily="34" charset="0"/>
                <a:buChar char="•"/>
              </a:pPr>
              <a:r>
                <a:rPr lang="en-IT" dirty="0"/>
                <a:t>TeleTables </a:t>
              </a:r>
              <a:r>
                <a:rPr lang="en-IT" b="0" dirty="0">
                  <a:solidFill>
                    <a:srgbClr val="8C8C8C"/>
                  </a:solidFill>
                </a:rPr>
                <a:t>[2025]</a:t>
              </a:r>
            </a:p>
          </p:txBody>
        </p:sp>
      </p:grpSp>
      <p:sp>
        <p:nvSpPr>
          <p:cNvPr id="82" name="List 2"/>
          <p:cNvSpPr txBox="1"/>
          <p:nvPr/>
        </p:nvSpPr>
        <p:spPr>
          <a:xfrm>
            <a:off x="7929880" y="3400698"/>
            <a:ext cx="3425190" cy="923290"/>
          </a:xfrm>
          <a:prstGeom prst="rect">
            <a:avLst/>
          </a:prstGeom>
          <a:noFill/>
        </p:spPr>
        <p:txBody>
          <a:bodyPr wrap="square" rtlCol="0">
            <a:spAutoFit/>
          </a:bodyPr>
          <a:lstStyle/>
          <a:p>
            <a:pPr marL="285750" indent="-285750">
              <a:buFont typeface="Arial" panose="020B0604020202020204" pitchFamily="34" charset="0"/>
              <a:buChar char="•"/>
            </a:pPr>
            <a:r>
              <a:rPr lang="en-IT" dirty="0"/>
              <a:t>TeleLogs </a:t>
            </a:r>
            <a:r>
              <a:rPr lang="en-IT" b="0" dirty="0">
                <a:solidFill>
                  <a:srgbClr val="8C8C8C"/>
                </a:solidFill>
              </a:rPr>
              <a:t>[2025]</a:t>
            </a:r>
          </a:p>
          <a:p>
            <a:pPr marL="285750" indent="-285750">
              <a:buFont typeface="Arial" panose="020B0604020202020204" pitchFamily="34" charset="0"/>
              <a:buChar char="•"/>
            </a:pPr>
            <a:r>
              <a:rPr lang="en-IT" dirty="0"/>
              <a:t>AI Telco Troubleshooting Challenge</a:t>
            </a:r>
            <a:r>
              <a:rPr lang="en-IT" b="0" dirty="0">
                <a:solidFill>
                  <a:srgbClr val="8C8C8C"/>
                </a:solidFill>
              </a:rPr>
              <a:t> [2025-26]</a:t>
            </a:r>
          </a:p>
        </p:txBody>
      </p:sp>
      <p:sp>
        <p:nvSpPr>
          <p:cNvPr id="83" name="Gap dot 1"/>
          <p:cNvSpPr/>
          <p:nvPr/>
        </p:nvSpPr>
        <p:spPr>
          <a:xfrm>
            <a:off x="9941379" y="2453640"/>
            <a:ext cx="63500" cy="63500"/>
          </a:xfrm>
          <a:prstGeom prst="ellipse">
            <a:avLst/>
          </a:prstGeom>
          <a:solidFill>
            <a:srgbClr val="9E9E9E"/>
          </a:solidFill>
          <a:ln>
            <a:noFill/>
          </a:ln>
        </p:spPr>
        <p:txBody>
          <a:bodyPr/>
          <a:lstStyle/>
          <a:p>
            <a:endParaRPr lang="en-US"/>
          </a:p>
        </p:txBody>
      </p:sp>
      <p:sp>
        <p:nvSpPr>
          <p:cNvPr id="84" name="Gap dot 2"/>
          <p:cNvSpPr/>
          <p:nvPr/>
        </p:nvSpPr>
        <p:spPr>
          <a:xfrm>
            <a:off x="10017579" y="2453640"/>
            <a:ext cx="63500" cy="63500"/>
          </a:xfrm>
          <a:prstGeom prst="ellipse">
            <a:avLst/>
          </a:prstGeom>
          <a:solidFill>
            <a:srgbClr val="9E9E9E"/>
          </a:solidFill>
          <a:ln>
            <a:noFill/>
          </a:ln>
        </p:spPr>
        <p:txBody>
          <a:bodyPr/>
          <a:lstStyle/>
          <a:p>
            <a:endParaRPr lang="en-US"/>
          </a:p>
        </p:txBody>
      </p:sp>
      <p:sp>
        <p:nvSpPr>
          <p:cNvPr id="85" name="Gap dot 3"/>
          <p:cNvSpPr/>
          <p:nvPr/>
        </p:nvSpPr>
        <p:spPr>
          <a:xfrm>
            <a:off x="10093779" y="2453640"/>
            <a:ext cx="63500" cy="63500"/>
          </a:xfrm>
          <a:prstGeom prst="ellipse">
            <a:avLst/>
          </a:prstGeom>
          <a:solidFill>
            <a:srgbClr val="9E9E9E"/>
          </a:solidFill>
          <a:ln>
            <a:noFill/>
          </a:ln>
        </p:spPr>
        <p:txBody>
          <a:bodyPr/>
          <a:lstStyle/>
          <a:p>
            <a:endParaRPr lang="en-US"/>
          </a:p>
        </p:txBody>
      </p:sp>
      <p:sp>
        <p:nvSpPr>
          <p:cNvPr id="86" name="Arrow real ops"/>
          <p:cNvSpPr/>
          <p:nvPr/>
        </p:nvSpPr>
        <p:spPr>
          <a:xfrm>
            <a:off x="10564586" y="2320290"/>
            <a:ext cx="789214" cy="330200"/>
          </a:xfrm>
          <a:prstGeom prst="rightArrow">
            <a:avLst/>
          </a:prstGeom>
          <a:solidFill>
            <a:srgbClr val="2E8B57"/>
          </a:solidFill>
          <a:ln>
            <a:noFill/>
          </a:ln>
        </p:spPr>
        <p:txBody>
          <a:bodyPr/>
          <a:lstStyle/>
          <a:p>
            <a:endParaRPr lang="en-US"/>
          </a:p>
        </p:txBody>
      </p:sp>
      <p:sp>
        <p:nvSpPr>
          <p:cNvPr id="12" name="TextBox 11">
            <a:extLst>
              <a:ext uri="{FF2B5EF4-FFF2-40B4-BE49-F238E27FC236}">
                <a16:creationId xmlns:a16="http://schemas.microsoft.com/office/drawing/2014/main" id="{FB6841AD-782F-59CC-2558-772961ECE6C6}"/>
              </a:ext>
            </a:extLst>
          </p:cNvPr>
          <p:cNvSpPr txBox="1"/>
          <p:nvPr/>
        </p:nvSpPr>
        <p:spPr>
          <a:xfrm>
            <a:off x="3716762" y="1856195"/>
            <a:ext cx="481314" cy="584775"/>
          </a:xfrm>
          <a:prstGeom prst="rect">
            <a:avLst/>
          </a:prstGeom>
          <a:noFill/>
        </p:spPr>
        <p:txBody>
          <a:bodyPr wrap="square">
            <a:spAutoFit/>
          </a:bodyPr>
          <a:lstStyle/>
          <a:p>
            <a:r>
              <a:rPr lang="en-US" sz="3200" b="1" dirty="0">
                <a:solidFill>
                  <a:srgbClr val="1F4E79"/>
                </a:solidFill>
              </a:rPr>
              <a:t>👷</a:t>
            </a:r>
            <a:endParaRPr lang="en-IT" sz="3600" dirty="0"/>
          </a:p>
        </p:txBody>
      </p:sp>
      <p:sp>
        <p:nvSpPr>
          <p:cNvPr id="18" name="TextBox 17">
            <a:extLst>
              <a:ext uri="{FF2B5EF4-FFF2-40B4-BE49-F238E27FC236}">
                <a16:creationId xmlns:a16="http://schemas.microsoft.com/office/drawing/2014/main" id="{889E4928-576D-5C9C-D818-9855311C51F4}"/>
              </a:ext>
            </a:extLst>
          </p:cNvPr>
          <p:cNvSpPr txBox="1"/>
          <p:nvPr/>
        </p:nvSpPr>
        <p:spPr>
          <a:xfrm>
            <a:off x="4428490" y="1858204"/>
            <a:ext cx="481314" cy="584775"/>
          </a:xfrm>
          <a:prstGeom prst="rect">
            <a:avLst/>
          </a:prstGeom>
          <a:noFill/>
        </p:spPr>
        <p:txBody>
          <a:bodyPr wrap="square">
            <a:spAutoFit/>
          </a:bodyPr>
          <a:lstStyle/>
          <a:p>
            <a:r>
              <a:rPr lang="en-US" sz="3200" b="1" dirty="0">
                <a:solidFill>
                  <a:srgbClr val="1F4E79"/>
                </a:solidFill>
              </a:rPr>
              <a:t>👷</a:t>
            </a:r>
            <a:endParaRPr lang="en-IT" sz="3600" dirty="0"/>
          </a:p>
        </p:txBody>
      </p:sp>
      <p:sp>
        <p:nvSpPr>
          <p:cNvPr id="19" name="TextBox 18">
            <a:extLst>
              <a:ext uri="{FF2B5EF4-FFF2-40B4-BE49-F238E27FC236}">
                <a16:creationId xmlns:a16="http://schemas.microsoft.com/office/drawing/2014/main" id="{EDB2BF12-2D60-ADFC-E16F-03ECB5F7D21C}"/>
              </a:ext>
            </a:extLst>
          </p:cNvPr>
          <p:cNvSpPr txBox="1"/>
          <p:nvPr/>
        </p:nvSpPr>
        <p:spPr>
          <a:xfrm>
            <a:off x="5152654" y="1875398"/>
            <a:ext cx="481314" cy="584775"/>
          </a:xfrm>
          <a:prstGeom prst="rect">
            <a:avLst/>
          </a:prstGeom>
          <a:noFill/>
        </p:spPr>
        <p:txBody>
          <a:bodyPr wrap="square">
            <a:spAutoFit/>
          </a:bodyPr>
          <a:lstStyle/>
          <a:p>
            <a:r>
              <a:rPr lang="en-US" sz="3200" b="1" dirty="0">
                <a:solidFill>
                  <a:srgbClr val="1F4E79"/>
                </a:solidFill>
              </a:rPr>
              <a:t>👷</a:t>
            </a:r>
            <a:endParaRPr lang="en-IT" sz="3600" dirty="0"/>
          </a:p>
        </p:txBody>
      </p:sp>
    </p:spTree>
    <p:extLst>
      <p:ext uri="{BB962C8B-B14F-4D97-AF65-F5344CB8AC3E}">
        <p14:creationId xmlns:p14="http://schemas.microsoft.com/office/powerpoint/2010/main" val="62418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61" grpId="0" animBg="1"/>
      <p:bldP spid="62" grpId="0" animBg="1"/>
      <p:bldP spid="5" grpId="0"/>
      <p:bldP spid="7" grpId="0"/>
      <p:bldP spid="8"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813436-4EF4-AA11-4546-15A53EC4A388}"/>
              </a:ext>
            </a:extLst>
          </p:cNvPr>
          <p:cNvPicPr>
            <a:picLocks noChangeAspect="1"/>
          </p:cNvPicPr>
          <p:nvPr/>
        </p:nvPicPr>
        <p:blipFill>
          <a:blip r:embed="rId2"/>
          <a:stretch>
            <a:fillRect/>
          </a:stretch>
        </p:blipFill>
        <p:spPr>
          <a:xfrm>
            <a:off x="432511" y="2182256"/>
            <a:ext cx="5345147" cy="4061984"/>
          </a:xfrm>
          <a:prstGeom prst="rect">
            <a:avLst/>
          </a:prstGeom>
        </p:spPr>
      </p:pic>
      <p:sp>
        <p:nvSpPr>
          <p:cNvPr id="4" name="Slide Number Placeholder 3">
            <a:extLst>
              <a:ext uri="{FF2B5EF4-FFF2-40B4-BE49-F238E27FC236}">
                <a16:creationId xmlns:a16="http://schemas.microsoft.com/office/drawing/2014/main" id="{A9D2CB7D-8FD3-8C2C-D6B3-C6BAC8C17712}"/>
              </a:ext>
            </a:extLst>
          </p:cNvPr>
          <p:cNvSpPr>
            <a:spLocks noGrp="1"/>
          </p:cNvSpPr>
          <p:nvPr>
            <p:ph type="sldNum" sz="quarter" idx="12"/>
          </p:nvPr>
        </p:nvSpPr>
        <p:spPr/>
        <p:txBody>
          <a:bodyPr/>
          <a:lstStyle/>
          <a:p>
            <a:fld id="{70C12960-6E85-460F-B6E3-5B82CB31AF3D}" type="slidenum">
              <a:rPr lang="en-US" smtClean="0"/>
              <a:t>9</a:t>
            </a:fld>
            <a:endParaRPr lang="en-US"/>
          </a:p>
        </p:txBody>
      </p:sp>
      <p:sp>
        <p:nvSpPr>
          <p:cNvPr id="9" name="Rectangle 8">
            <a:extLst>
              <a:ext uri="{FF2B5EF4-FFF2-40B4-BE49-F238E27FC236}">
                <a16:creationId xmlns:a16="http://schemas.microsoft.com/office/drawing/2014/main" id="{1CBC073F-AE56-CF23-2EAE-0AFDAA5CB534}"/>
              </a:ext>
            </a:extLst>
          </p:cNvPr>
          <p:cNvSpPr/>
          <p:nvPr/>
        </p:nvSpPr>
        <p:spPr>
          <a:xfrm>
            <a:off x="788670" y="5596162"/>
            <a:ext cx="4469130" cy="518888"/>
          </a:xfrm>
          <a:prstGeom prst="rect">
            <a:avLst/>
          </a:prstGeom>
          <a:noFill/>
          <a:ln w="57150">
            <a:solidFill>
              <a:srgbClr val="FFFF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T">
              <a:solidFill>
                <a:srgbClr val="FFFF00"/>
              </a:solidFill>
            </a:endParaRPr>
          </a:p>
        </p:txBody>
      </p:sp>
      <p:sp>
        <p:nvSpPr>
          <p:cNvPr id="10" name="Rectangle 9">
            <a:extLst>
              <a:ext uri="{FF2B5EF4-FFF2-40B4-BE49-F238E27FC236}">
                <a16:creationId xmlns:a16="http://schemas.microsoft.com/office/drawing/2014/main" id="{EEFCC71A-6383-63B1-2119-4C62657538AD}"/>
              </a:ext>
            </a:extLst>
          </p:cNvPr>
          <p:cNvSpPr/>
          <p:nvPr/>
        </p:nvSpPr>
        <p:spPr>
          <a:xfrm>
            <a:off x="788670" y="4549140"/>
            <a:ext cx="4331970" cy="518888"/>
          </a:xfrm>
          <a:prstGeom prst="rect">
            <a:avLst/>
          </a:prstGeom>
          <a:noFill/>
          <a:ln w="57150">
            <a:solidFill>
              <a:srgbClr val="FFFF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IT">
              <a:solidFill>
                <a:srgbClr val="FFFF00"/>
              </a:solidFill>
            </a:endParaRPr>
          </a:p>
        </p:txBody>
      </p:sp>
      <p:pic>
        <p:nvPicPr>
          <p:cNvPr id="13" name="Picture 12">
            <a:extLst>
              <a:ext uri="{FF2B5EF4-FFF2-40B4-BE49-F238E27FC236}">
                <a16:creationId xmlns:a16="http://schemas.microsoft.com/office/drawing/2014/main" id="{2979218E-4B34-8A2B-218B-76809A4CD206}"/>
              </a:ext>
            </a:extLst>
          </p:cNvPr>
          <p:cNvPicPr>
            <a:picLocks noChangeAspect="1"/>
          </p:cNvPicPr>
          <p:nvPr/>
        </p:nvPicPr>
        <p:blipFill>
          <a:blip r:embed="rId3"/>
          <a:srcRect r="66985"/>
          <a:stretch>
            <a:fillRect/>
          </a:stretch>
        </p:blipFill>
        <p:spPr>
          <a:xfrm>
            <a:off x="6173860" y="705177"/>
            <a:ext cx="2566035" cy="1922206"/>
          </a:xfrm>
          <a:prstGeom prst="rect">
            <a:avLst/>
          </a:prstGeom>
        </p:spPr>
      </p:pic>
      <p:pic>
        <p:nvPicPr>
          <p:cNvPr id="14" name="Picture 13">
            <a:extLst>
              <a:ext uri="{FF2B5EF4-FFF2-40B4-BE49-F238E27FC236}">
                <a16:creationId xmlns:a16="http://schemas.microsoft.com/office/drawing/2014/main" id="{5D645260-BBEE-319D-4386-14835C9F11D9}"/>
              </a:ext>
            </a:extLst>
          </p:cNvPr>
          <p:cNvPicPr>
            <a:picLocks noChangeAspect="1"/>
          </p:cNvPicPr>
          <p:nvPr/>
        </p:nvPicPr>
        <p:blipFill>
          <a:blip r:embed="rId3"/>
          <a:srcRect l="33355" r="32892"/>
          <a:stretch>
            <a:fillRect/>
          </a:stretch>
        </p:blipFill>
        <p:spPr>
          <a:xfrm>
            <a:off x="9136097" y="2410747"/>
            <a:ext cx="2623392" cy="1922206"/>
          </a:xfrm>
          <a:prstGeom prst="rect">
            <a:avLst/>
          </a:prstGeom>
        </p:spPr>
      </p:pic>
      <p:pic>
        <p:nvPicPr>
          <p:cNvPr id="15" name="Picture 14">
            <a:extLst>
              <a:ext uri="{FF2B5EF4-FFF2-40B4-BE49-F238E27FC236}">
                <a16:creationId xmlns:a16="http://schemas.microsoft.com/office/drawing/2014/main" id="{939CAD7B-70F9-8C39-4144-ECDAC92B2EDC}"/>
              </a:ext>
            </a:extLst>
          </p:cNvPr>
          <p:cNvPicPr>
            <a:picLocks noChangeAspect="1"/>
          </p:cNvPicPr>
          <p:nvPr/>
        </p:nvPicPr>
        <p:blipFill>
          <a:blip r:embed="rId3"/>
          <a:srcRect l="66985"/>
          <a:stretch>
            <a:fillRect/>
          </a:stretch>
        </p:blipFill>
        <p:spPr>
          <a:xfrm>
            <a:off x="6414344" y="4549140"/>
            <a:ext cx="2566036" cy="1922206"/>
          </a:xfrm>
          <a:prstGeom prst="rect">
            <a:avLst/>
          </a:prstGeom>
        </p:spPr>
      </p:pic>
      <p:sp>
        <p:nvSpPr>
          <p:cNvPr id="16" name="TextBox 15">
            <a:extLst>
              <a:ext uri="{FF2B5EF4-FFF2-40B4-BE49-F238E27FC236}">
                <a16:creationId xmlns:a16="http://schemas.microsoft.com/office/drawing/2014/main" id="{DBCE24A9-B6CB-A4BD-EB88-78A9BCFA93DA}"/>
              </a:ext>
            </a:extLst>
          </p:cNvPr>
          <p:cNvSpPr txBox="1"/>
          <p:nvPr/>
        </p:nvSpPr>
        <p:spPr>
          <a:xfrm>
            <a:off x="501260" y="742950"/>
            <a:ext cx="4756540" cy="923330"/>
          </a:xfrm>
          <a:prstGeom prst="rect">
            <a:avLst/>
          </a:prstGeom>
          <a:noFill/>
        </p:spPr>
        <p:txBody>
          <a:bodyPr wrap="square" rtlCol="0">
            <a:spAutoFit/>
          </a:bodyPr>
          <a:lstStyle/>
          <a:p>
            <a:r>
              <a:rPr lang="en-IT" b="1" i="1" dirty="0"/>
              <a:t>“OTel-2.0-LLM-31B-IT</a:t>
            </a:r>
            <a:r>
              <a:rPr lang="en-IT" i="1" dirty="0"/>
              <a:t> is a telecom-specialized instruction model post-trained from </a:t>
            </a:r>
            <a:r>
              <a:rPr lang="en-IT" b="1" i="1" dirty="0"/>
              <a:t>Gemma 4 31B-IT”</a:t>
            </a:r>
            <a:endParaRPr lang="en-IT" i="1" dirty="0"/>
          </a:p>
        </p:txBody>
      </p:sp>
    </p:spTree>
    <p:extLst>
      <p:ext uri="{BB962C8B-B14F-4D97-AF65-F5344CB8AC3E}">
        <p14:creationId xmlns:p14="http://schemas.microsoft.com/office/powerpoint/2010/main" val="2793160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10A0F-E0FF-A7E6-A52C-3B373AD86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A4D9F-01FA-B3F3-D2FF-AB79DC7AAA14}"/>
              </a:ext>
            </a:extLst>
          </p:cNvPr>
          <p:cNvSpPr>
            <a:spLocks noGrp="1"/>
          </p:cNvSpPr>
          <p:nvPr>
            <p:ph type="title"/>
          </p:nvPr>
        </p:nvSpPr>
        <p:spPr/>
        <p:txBody>
          <a:bodyPr/>
          <a:lstStyle/>
          <a:p>
            <a:r>
              <a:rPr lang="en-IT" dirty="0"/>
              <a:t>Ideal requirements for a NetOps benchmark</a:t>
            </a:r>
          </a:p>
        </p:txBody>
      </p:sp>
      <p:sp>
        <p:nvSpPr>
          <p:cNvPr id="4" name="Slide Number Placeholder 3">
            <a:extLst>
              <a:ext uri="{FF2B5EF4-FFF2-40B4-BE49-F238E27FC236}">
                <a16:creationId xmlns:a16="http://schemas.microsoft.com/office/drawing/2014/main" id="{A7ACCC64-7E05-2638-35FE-384238B53333}"/>
              </a:ext>
            </a:extLst>
          </p:cNvPr>
          <p:cNvSpPr>
            <a:spLocks noGrp="1"/>
          </p:cNvSpPr>
          <p:nvPr>
            <p:ph type="sldNum" sz="quarter" idx="12"/>
          </p:nvPr>
        </p:nvSpPr>
        <p:spPr/>
        <p:txBody>
          <a:bodyPr/>
          <a:lstStyle/>
          <a:p>
            <a:fld id="{70C12960-6E85-460F-B6E3-5B82CB31AF3D}" type="slidenum">
              <a:rPr lang="en-US" smtClean="0"/>
              <a:t>10</a:t>
            </a:fld>
            <a:endParaRPr lang="en-US"/>
          </a:p>
        </p:txBody>
      </p:sp>
      <p:sp>
        <p:nvSpPr>
          <p:cNvPr id="5" name="Oval 4">
            <a:extLst>
              <a:ext uri="{FF2B5EF4-FFF2-40B4-BE49-F238E27FC236}">
                <a16:creationId xmlns:a16="http://schemas.microsoft.com/office/drawing/2014/main" id="{F0ED73E0-0FB8-CE95-0A4A-8FBCE28EA2BC}"/>
              </a:ext>
            </a:extLst>
          </p:cNvPr>
          <p:cNvSpPr/>
          <p:nvPr/>
        </p:nvSpPr>
        <p:spPr>
          <a:xfrm>
            <a:off x="3740150" y="1663700"/>
            <a:ext cx="3238500" cy="3238500"/>
          </a:xfrm>
          <a:prstGeom prst="ellipse">
            <a:avLst/>
          </a:prstGeom>
          <a:solidFill>
            <a:srgbClr val="0F8B8D">
              <a:alpha val="32000"/>
            </a:srgbClr>
          </a:solidFill>
          <a:ln w="38100">
            <a:solidFill>
              <a:srgbClr val="0F8B8D"/>
            </a:solidFill>
          </a:ln>
        </p:spPr>
        <p:txBody>
          <a:bodyPr rtlCol="0" anchor="ctr"/>
          <a:lstStyle/>
          <a:p>
            <a:pPr algn="ctr"/>
            <a:endParaRPr lang="en-IT"/>
          </a:p>
        </p:txBody>
      </p:sp>
      <p:sp>
        <p:nvSpPr>
          <p:cNvPr id="6" name="Oval 5">
            <a:extLst>
              <a:ext uri="{FF2B5EF4-FFF2-40B4-BE49-F238E27FC236}">
                <a16:creationId xmlns:a16="http://schemas.microsoft.com/office/drawing/2014/main" id="{B7F650EE-4AE3-C141-1FDA-9ACFBCA10849}"/>
              </a:ext>
            </a:extLst>
          </p:cNvPr>
          <p:cNvSpPr/>
          <p:nvPr/>
        </p:nvSpPr>
        <p:spPr>
          <a:xfrm>
            <a:off x="5327650" y="1663700"/>
            <a:ext cx="3238500" cy="3238500"/>
          </a:xfrm>
          <a:prstGeom prst="ellipse">
            <a:avLst/>
          </a:prstGeom>
          <a:solidFill>
            <a:srgbClr val="E4572E">
              <a:alpha val="32000"/>
            </a:srgbClr>
          </a:solidFill>
          <a:ln w="38100">
            <a:solidFill>
              <a:srgbClr val="E4572E"/>
            </a:solidFill>
          </a:ln>
        </p:spPr>
        <p:txBody>
          <a:bodyPr rtlCol="0" anchor="ctr"/>
          <a:lstStyle/>
          <a:p>
            <a:pPr algn="ctr"/>
            <a:endParaRPr lang="en-IT"/>
          </a:p>
        </p:txBody>
      </p:sp>
      <p:sp>
        <p:nvSpPr>
          <p:cNvPr id="7" name="Oval 6">
            <a:extLst>
              <a:ext uri="{FF2B5EF4-FFF2-40B4-BE49-F238E27FC236}">
                <a16:creationId xmlns:a16="http://schemas.microsoft.com/office/drawing/2014/main" id="{17C0AC7A-B263-0EAE-E532-84618FDC8CCF}"/>
              </a:ext>
            </a:extLst>
          </p:cNvPr>
          <p:cNvSpPr/>
          <p:nvPr/>
        </p:nvSpPr>
        <p:spPr>
          <a:xfrm>
            <a:off x="4436110" y="2956560"/>
            <a:ext cx="3238500" cy="3238500"/>
          </a:xfrm>
          <a:prstGeom prst="ellipse">
            <a:avLst/>
          </a:prstGeom>
          <a:solidFill>
            <a:srgbClr val="3D5A99">
              <a:alpha val="32000"/>
            </a:srgbClr>
          </a:solidFill>
          <a:ln w="38100">
            <a:solidFill>
              <a:srgbClr val="3D5A99"/>
            </a:solidFill>
          </a:ln>
        </p:spPr>
        <p:txBody>
          <a:bodyPr rtlCol="0" anchor="ctr"/>
          <a:lstStyle/>
          <a:p>
            <a:pPr algn="ctr"/>
            <a:endParaRPr lang="en-IT"/>
          </a:p>
        </p:txBody>
      </p:sp>
      <p:sp>
        <p:nvSpPr>
          <p:cNvPr id="8" name="TextBox 7">
            <a:extLst>
              <a:ext uri="{FF2B5EF4-FFF2-40B4-BE49-F238E27FC236}">
                <a16:creationId xmlns:a16="http://schemas.microsoft.com/office/drawing/2014/main" id="{F95D328E-47DD-B160-BB4E-EF6B630AD9A2}"/>
              </a:ext>
            </a:extLst>
          </p:cNvPr>
          <p:cNvSpPr txBox="1"/>
          <p:nvPr/>
        </p:nvSpPr>
        <p:spPr>
          <a:xfrm>
            <a:off x="1962150" y="1739900"/>
            <a:ext cx="1778000" cy="330200"/>
          </a:xfrm>
          <a:prstGeom prst="rect">
            <a:avLst/>
          </a:prstGeom>
          <a:noFill/>
        </p:spPr>
        <p:txBody>
          <a:bodyPr wrap="square" lIns="0" tIns="0" rIns="0" bIns="0" rtlCol="0" anchor="ctr">
            <a:normAutofit/>
          </a:bodyPr>
          <a:lstStyle/>
          <a:p>
            <a:pPr algn="r"/>
            <a:r>
              <a:rPr lang="en-IT" sz="1800" b="1" cap="all" spc="150" dirty="0">
                <a:solidFill>
                  <a:srgbClr val="0F8B8D"/>
                </a:solidFill>
              </a:rPr>
              <a:t>variety</a:t>
            </a:r>
          </a:p>
        </p:txBody>
      </p:sp>
      <p:sp>
        <p:nvSpPr>
          <p:cNvPr id="9" name="TextBox 8">
            <a:extLst>
              <a:ext uri="{FF2B5EF4-FFF2-40B4-BE49-F238E27FC236}">
                <a16:creationId xmlns:a16="http://schemas.microsoft.com/office/drawing/2014/main" id="{54AC2480-CCC0-AF1F-DBB9-7A474BB9360E}"/>
              </a:ext>
            </a:extLst>
          </p:cNvPr>
          <p:cNvSpPr txBox="1"/>
          <p:nvPr/>
        </p:nvSpPr>
        <p:spPr>
          <a:xfrm>
            <a:off x="8820150" y="1739900"/>
            <a:ext cx="1778000" cy="330200"/>
          </a:xfrm>
          <a:prstGeom prst="rect">
            <a:avLst/>
          </a:prstGeom>
          <a:noFill/>
        </p:spPr>
        <p:txBody>
          <a:bodyPr wrap="square" lIns="0" tIns="0" rIns="0" bIns="0" rtlCol="0" anchor="ctr">
            <a:normAutofit/>
          </a:bodyPr>
          <a:lstStyle/>
          <a:p>
            <a:pPr algn="l"/>
            <a:r>
              <a:rPr lang="en-IT" sz="1800" b="1" cap="all" spc="150" dirty="0">
                <a:solidFill>
                  <a:srgbClr val="E4572E"/>
                </a:solidFill>
              </a:rPr>
              <a:t>scale</a:t>
            </a:r>
          </a:p>
        </p:txBody>
      </p:sp>
      <p:sp>
        <p:nvSpPr>
          <p:cNvPr id="10" name="TextBox 9">
            <a:extLst>
              <a:ext uri="{FF2B5EF4-FFF2-40B4-BE49-F238E27FC236}">
                <a16:creationId xmlns:a16="http://schemas.microsoft.com/office/drawing/2014/main" id="{D5634701-1152-6116-3BF9-870F82C6F24B}"/>
              </a:ext>
            </a:extLst>
          </p:cNvPr>
          <p:cNvSpPr txBox="1"/>
          <p:nvPr/>
        </p:nvSpPr>
        <p:spPr>
          <a:xfrm>
            <a:off x="7627620" y="5661936"/>
            <a:ext cx="1962150" cy="557848"/>
          </a:xfrm>
          <a:prstGeom prst="rect">
            <a:avLst/>
          </a:prstGeom>
          <a:noFill/>
        </p:spPr>
        <p:txBody>
          <a:bodyPr wrap="square" lIns="0" tIns="0" rIns="0" bIns="0" rtlCol="0" anchor="ctr">
            <a:normAutofit/>
          </a:bodyPr>
          <a:lstStyle/>
          <a:p>
            <a:pPr algn="l"/>
            <a:r>
              <a:rPr lang="en-IT" sz="1800" b="1" cap="all" spc="150" dirty="0">
                <a:solidFill>
                  <a:srgbClr val="3D5A99"/>
                </a:solidFill>
              </a:rPr>
              <a:t>realism</a:t>
            </a:r>
          </a:p>
        </p:txBody>
      </p:sp>
      <p:sp>
        <p:nvSpPr>
          <p:cNvPr id="12" name="TextBox 11">
            <a:extLst>
              <a:ext uri="{FF2B5EF4-FFF2-40B4-BE49-F238E27FC236}">
                <a16:creationId xmlns:a16="http://schemas.microsoft.com/office/drawing/2014/main" id="{B91F025E-DE70-839C-73BB-F437EE4B58CA}"/>
              </a:ext>
            </a:extLst>
          </p:cNvPr>
          <p:cNvSpPr txBox="1"/>
          <p:nvPr/>
        </p:nvSpPr>
        <p:spPr>
          <a:xfrm>
            <a:off x="3765550" y="2779436"/>
            <a:ext cx="1651000" cy="355600"/>
          </a:xfrm>
          <a:prstGeom prst="rect">
            <a:avLst/>
          </a:prstGeom>
          <a:noFill/>
        </p:spPr>
        <p:txBody>
          <a:bodyPr wrap="square" lIns="0" tIns="0" rIns="0" bIns="0" rtlCol="0" anchor="ctr">
            <a:normAutofit/>
          </a:bodyPr>
          <a:lstStyle/>
          <a:p>
            <a:pPr algn="ctr"/>
            <a:r>
              <a:rPr lang="en-IT" sz="1600" b="1" dirty="0">
                <a:solidFill>
                  <a:srgbClr val="1F2937"/>
                </a:solidFill>
              </a:rPr>
              <a:t>Cornetto</a:t>
            </a:r>
          </a:p>
        </p:txBody>
      </p:sp>
      <p:sp>
        <p:nvSpPr>
          <p:cNvPr id="13" name="TextBox 12">
            <a:extLst>
              <a:ext uri="{FF2B5EF4-FFF2-40B4-BE49-F238E27FC236}">
                <a16:creationId xmlns:a16="http://schemas.microsoft.com/office/drawing/2014/main" id="{52CABF72-721C-5692-A6BE-AB77B39D1653}"/>
              </a:ext>
            </a:extLst>
          </p:cNvPr>
          <p:cNvSpPr txBox="1"/>
          <p:nvPr/>
        </p:nvSpPr>
        <p:spPr>
          <a:xfrm>
            <a:off x="7042150" y="3352667"/>
            <a:ext cx="1651000" cy="355600"/>
          </a:xfrm>
          <a:prstGeom prst="rect">
            <a:avLst/>
          </a:prstGeom>
          <a:noFill/>
        </p:spPr>
        <p:txBody>
          <a:bodyPr wrap="square" lIns="0" tIns="0" rIns="0" bIns="0" rtlCol="0" anchor="ctr">
            <a:normAutofit/>
          </a:bodyPr>
          <a:lstStyle/>
          <a:p>
            <a:pPr algn="ctr"/>
            <a:r>
              <a:rPr lang="en-IT" sz="1600" b="1" dirty="0">
                <a:solidFill>
                  <a:srgbClr val="1F2937"/>
                </a:solidFill>
              </a:rPr>
              <a:t>NetArena</a:t>
            </a:r>
          </a:p>
        </p:txBody>
      </p:sp>
      <p:sp>
        <p:nvSpPr>
          <p:cNvPr id="14" name="TextBox 13">
            <a:extLst>
              <a:ext uri="{FF2B5EF4-FFF2-40B4-BE49-F238E27FC236}">
                <a16:creationId xmlns:a16="http://schemas.microsoft.com/office/drawing/2014/main" id="{69A1E013-69F4-9D28-DF60-58643F86DD84}"/>
              </a:ext>
            </a:extLst>
          </p:cNvPr>
          <p:cNvSpPr txBox="1"/>
          <p:nvPr/>
        </p:nvSpPr>
        <p:spPr>
          <a:xfrm>
            <a:off x="5322388" y="2271303"/>
            <a:ext cx="1651000" cy="635000"/>
          </a:xfrm>
          <a:prstGeom prst="rect">
            <a:avLst/>
          </a:prstGeom>
          <a:noFill/>
        </p:spPr>
        <p:txBody>
          <a:bodyPr wrap="square" lIns="0" tIns="0" rIns="0" bIns="0" rtlCol="0" anchor="ctr">
            <a:normAutofit/>
          </a:bodyPr>
          <a:lstStyle/>
          <a:p>
            <a:pPr algn="ctr"/>
            <a:r>
              <a:rPr lang="en-IT" sz="1600" b="1" dirty="0">
                <a:solidFill>
                  <a:srgbClr val="1F2937"/>
                </a:solidFill>
              </a:rPr>
              <a:t>Open Telco</a:t>
            </a:r>
          </a:p>
          <a:p>
            <a:pPr algn="ctr"/>
            <a:r>
              <a:rPr lang="en-IT" sz="1600" b="1" dirty="0">
                <a:solidFill>
                  <a:srgbClr val="1F2937"/>
                </a:solidFill>
              </a:rPr>
              <a:t>AI (GSMA)</a:t>
            </a:r>
          </a:p>
        </p:txBody>
      </p:sp>
      <p:sp>
        <p:nvSpPr>
          <p:cNvPr id="15" name="TextBox 14">
            <a:extLst>
              <a:ext uri="{FF2B5EF4-FFF2-40B4-BE49-F238E27FC236}">
                <a16:creationId xmlns:a16="http://schemas.microsoft.com/office/drawing/2014/main" id="{6A5CB3B3-E3DE-40F1-C3C4-C941D108C491}"/>
              </a:ext>
            </a:extLst>
          </p:cNvPr>
          <p:cNvSpPr txBox="1"/>
          <p:nvPr/>
        </p:nvSpPr>
        <p:spPr>
          <a:xfrm>
            <a:off x="6904626" y="2580707"/>
            <a:ext cx="1651000" cy="355600"/>
          </a:xfrm>
          <a:prstGeom prst="rect">
            <a:avLst/>
          </a:prstGeom>
          <a:noFill/>
        </p:spPr>
        <p:txBody>
          <a:bodyPr wrap="square" lIns="0" tIns="0" rIns="0" bIns="0" rtlCol="0" anchor="ctr">
            <a:normAutofit/>
          </a:bodyPr>
          <a:lstStyle/>
          <a:p>
            <a:pPr algn="ctr"/>
            <a:r>
              <a:rPr lang="en-IT" sz="1600" b="1" dirty="0">
                <a:solidFill>
                  <a:srgbClr val="1F2937"/>
                </a:solidFill>
              </a:rPr>
              <a:t>NetConfEval</a:t>
            </a:r>
          </a:p>
        </p:txBody>
      </p:sp>
      <p:sp>
        <p:nvSpPr>
          <p:cNvPr id="16" name="TextBox 15">
            <a:extLst>
              <a:ext uri="{FF2B5EF4-FFF2-40B4-BE49-F238E27FC236}">
                <a16:creationId xmlns:a16="http://schemas.microsoft.com/office/drawing/2014/main" id="{047D9DCD-9FDE-7769-4B89-5C08D8D60CD9}"/>
              </a:ext>
            </a:extLst>
          </p:cNvPr>
          <p:cNvSpPr txBox="1"/>
          <p:nvPr/>
        </p:nvSpPr>
        <p:spPr>
          <a:xfrm>
            <a:off x="4569628" y="3625037"/>
            <a:ext cx="923290" cy="534352"/>
          </a:xfrm>
          <a:prstGeom prst="rect">
            <a:avLst/>
          </a:prstGeom>
          <a:noFill/>
        </p:spPr>
        <p:txBody>
          <a:bodyPr wrap="square" lIns="0" tIns="0" rIns="0" bIns="0" rtlCol="0" anchor="ctr">
            <a:normAutofit/>
          </a:bodyPr>
          <a:lstStyle/>
          <a:p>
            <a:pPr algn="ctr"/>
            <a:r>
              <a:rPr lang="en-IT" sz="1600" b="1" dirty="0">
                <a:solidFill>
                  <a:srgbClr val="1F2937"/>
                </a:solidFill>
              </a:rPr>
              <a:t>NIKA</a:t>
            </a:r>
          </a:p>
          <a:p>
            <a:pPr algn="ctr"/>
            <a:r>
              <a:rPr lang="en-IT" sz="1600" b="1" dirty="0">
                <a:solidFill>
                  <a:srgbClr val="1F2937"/>
                </a:solidFill>
              </a:rPr>
              <a:t>[2025]</a:t>
            </a:r>
          </a:p>
        </p:txBody>
      </p:sp>
      <p:sp>
        <p:nvSpPr>
          <p:cNvPr id="17" name="TextBox 16">
            <a:extLst>
              <a:ext uri="{FF2B5EF4-FFF2-40B4-BE49-F238E27FC236}">
                <a16:creationId xmlns:a16="http://schemas.microsoft.com/office/drawing/2014/main" id="{E9BCB4AE-8229-45D6-0580-732C1666D135}"/>
              </a:ext>
            </a:extLst>
          </p:cNvPr>
          <p:cNvSpPr txBox="1"/>
          <p:nvPr/>
        </p:nvSpPr>
        <p:spPr>
          <a:xfrm>
            <a:off x="6763048" y="4064748"/>
            <a:ext cx="735162" cy="701562"/>
          </a:xfrm>
          <a:prstGeom prst="rect">
            <a:avLst/>
          </a:prstGeom>
          <a:noFill/>
        </p:spPr>
        <p:txBody>
          <a:bodyPr wrap="square" lIns="0" tIns="0" rIns="0" bIns="0" rtlCol="0" anchor="ctr">
            <a:normAutofit lnSpcReduction="10000"/>
          </a:bodyPr>
          <a:lstStyle/>
          <a:p>
            <a:pPr algn="ctr"/>
            <a:r>
              <a:rPr lang="en-IT" sz="1600" b="1" dirty="0">
                <a:solidFill>
                  <a:srgbClr val="1F2937"/>
                </a:solidFill>
              </a:rPr>
              <a:t>NetOpsBench</a:t>
            </a:r>
          </a:p>
          <a:p>
            <a:pPr algn="ctr"/>
            <a:r>
              <a:rPr lang="en-IT" sz="1600" b="1" dirty="0">
                <a:solidFill>
                  <a:srgbClr val="1F2937"/>
                </a:solidFill>
              </a:rPr>
              <a:t>[2026]</a:t>
            </a:r>
          </a:p>
        </p:txBody>
      </p:sp>
      <p:pic>
        <p:nvPicPr>
          <p:cNvPr id="19" name="Picture 18">
            <a:extLst>
              <a:ext uri="{FF2B5EF4-FFF2-40B4-BE49-F238E27FC236}">
                <a16:creationId xmlns:a16="http://schemas.microsoft.com/office/drawing/2014/main" id="{DC310305-0206-FA9D-24F6-1177C27BF4BC}"/>
              </a:ext>
            </a:extLst>
          </p:cNvPr>
          <p:cNvPicPr>
            <a:picLocks noChangeAspect="1"/>
          </p:cNvPicPr>
          <p:nvPr/>
        </p:nvPicPr>
        <p:blipFill>
          <a:blip r:embed="rId3"/>
          <a:stretch>
            <a:fillRect/>
          </a:stretch>
        </p:blipFill>
        <p:spPr>
          <a:xfrm>
            <a:off x="5612466" y="3280410"/>
            <a:ext cx="1086447" cy="1086447"/>
          </a:xfrm>
          <a:prstGeom prst="rect">
            <a:avLst/>
          </a:prstGeom>
        </p:spPr>
      </p:pic>
      <p:sp>
        <p:nvSpPr>
          <p:cNvPr id="20" name="TextBox 19">
            <a:extLst>
              <a:ext uri="{FF2B5EF4-FFF2-40B4-BE49-F238E27FC236}">
                <a16:creationId xmlns:a16="http://schemas.microsoft.com/office/drawing/2014/main" id="{E67E7CC3-C0CB-3BB0-09E0-544A793EEDA9}"/>
              </a:ext>
            </a:extLst>
          </p:cNvPr>
          <p:cNvSpPr txBox="1"/>
          <p:nvPr/>
        </p:nvSpPr>
        <p:spPr>
          <a:xfrm>
            <a:off x="5138755" y="5207401"/>
            <a:ext cx="1560157" cy="434954"/>
          </a:xfrm>
          <a:prstGeom prst="rect">
            <a:avLst/>
          </a:prstGeom>
          <a:noFill/>
        </p:spPr>
        <p:txBody>
          <a:bodyPr wrap="square" lIns="0" tIns="0" rIns="0" bIns="0" rtlCol="0" anchor="ctr">
            <a:normAutofit fontScale="92500" lnSpcReduction="10000"/>
          </a:bodyPr>
          <a:lstStyle/>
          <a:p>
            <a:pPr algn="ctr"/>
            <a:r>
              <a:rPr lang="en-IT" sz="1600" b="1" dirty="0">
                <a:solidFill>
                  <a:srgbClr val="1F2937"/>
                </a:solidFill>
              </a:rPr>
              <a:t>FauIT-Bench</a:t>
            </a:r>
          </a:p>
          <a:p>
            <a:pPr algn="ctr"/>
            <a:r>
              <a:rPr lang="en-IT" sz="1600" b="1" dirty="0">
                <a:solidFill>
                  <a:srgbClr val="1F2937"/>
                </a:solidFill>
              </a:rPr>
              <a:t>[2026]</a:t>
            </a:r>
          </a:p>
        </p:txBody>
      </p:sp>
      <p:sp>
        <p:nvSpPr>
          <p:cNvPr id="21" name="TextBox 20">
            <a:extLst>
              <a:ext uri="{FF2B5EF4-FFF2-40B4-BE49-F238E27FC236}">
                <a16:creationId xmlns:a16="http://schemas.microsoft.com/office/drawing/2014/main" id="{3B554F30-B870-FB85-B99C-7FAB88E8EC8A}"/>
              </a:ext>
            </a:extLst>
          </p:cNvPr>
          <p:cNvSpPr txBox="1"/>
          <p:nvPr/>
        </p:nvSpPr>
        <p:spPr>
          <a:xfrm>
            <a:off x="4471072" y="4269388"/>
            <a:ext cx="1234440" cy="434954"/>
          </a:xfrm>
          <a:prstGeom prst="rect">
            <a:avLst/>
          </a:prstGeom>
          <a:noFill/>
        </p:spPr>
        <p:txBody>
          <a:bodyPr wrap="square" lIns="0" tIns="0" rIns="0" bIns="0" rtlCol="0" anchor="ctr">
            <a:normAutofit fontScale="92500" lnSpcReduction="10000"/>
          </a:bodyPr>
          <a:lstStyle/>
          <a:p>
            <a:pPr algn="ctr"/>
            <a:r>
              <a:rPr lang="en-IT" sz="1600" b="1" dirty="0">
                <a:solidFill>
                  <a:srgbClr val="1F2937"/>
                </a:solidFill>
              </a:rPr>
              <a:t>CTBench</a:t>
            </a:r>
          </a:p>
          <a:p>
            <a:pPr algn="ctr"/>
            <a:r>
              <a:rPr lang="en-IT" sz="1600" b="1" dirty="0">
                <a:solidFill>
                  <a:srgbClr val="1F2937"/>
                </a:solidFill>
              </a:rPr>
              <a:t>[2026]</a:t>
            </a:r>
          </a:p>
        </p:txBody>
      </p:sp>
      <p:cxnSp>
        <p:nvCxnSpPr>
          <p:cNvPr id="23" name="Straight Connector 22">
            <a:extLst>
              <a:ext uri="{FF2B5EF4-FFF2-40B4-BE49-F238E27FC236}">
                <a16:creationId xmlns:a16="http://schemas.microsoft.com/office/drawing/2014/main" id="{31211A41-1421-FA11-C3AF-EE010C50BE4A}"/>
              </a:ext>
            </a:extLst>
          </p:cNvPr>
          <p:cNvCxnSpPr/>
          <p:nvPr/>
        </p:nvCxnSpPr>
        <p:spPr>
          <a:xfrm>
            <a:off x="6423660" y="3625037"/>
            <a:ext cx="3086100" cy="534352"/>
          </a:xfrm>
          <a:prstGeom prst="line">
            <a:avLst/>
          </a:prstGeom>
        </p:spPr>
        <p:style>
          <a:lnRef idx="2">
            <a:schemeClr val="dk1"/>
          </a:lnRef>
          <a:fillRef idx="0">
            <a:schemeClr val="dk1"/>
          </a:fillRef>
          <a:effectRef idx="1">
            <a:schemeClr val="dk1"/>
          </a:effectRef>
          <a:fontRef idx="minor">
            <a:schemeClr val="tx1"/>
          </a:fontRef>
        </p:style>
      </p:cxnSp>
      <p:sp>
        <p:nvSpPr>
          <p:cNvPr id="24" name="TextBox 23">
            <a:extLst>
              <a:ext uri="{FF2B5EF4-FFF2-40B4-BE49-F238E27FC236}">
                <a16:creationId xmlns:a16="http://schemas.microsoft.com/office/drawing/2014/main" id="{F5BE6946-1E14-CB9D-BBC3-2D46BB6D6E62}"/>
              </a:ext>
            </a:extLst>
          </p:cNvPr>
          <p:cNvSpPr txBox="1"/>
          <p:nvPr/>
        </p:nvSpPr>
        <p:spPr>
          <a:xfrm>
            <a:off x="9704070" y="3920490"/>
            <a:ext cx="1654748" cy="646331"/>
          </a:xfrm>
          <a:prstGeom prst="rect">
            <a:avLst/>
          </a:prstGeom>
          <a:noFill/>
        </p:spPr>
        <p:txBody>
          <a:bodyPr wrap="none" rtlCol="0">
            <a:spAutoFit/>
          </a:bodyPr>
          <a:lstStyle/>
          <a:p>
            <a:pPr algn="ctr"/>
            <a:r>
              <a:rPr lang="en-IT" dirty="0"/>
              <a:t>requires a joint</a:t>
            </a:r>
          </a:p>
          <a:p>
            <a:pPr algn="ctr"/>
            <a:r>
              <a:rPr lang="en-IT" dirty="0"/>
              <a:t>effort!</a:t>
            </a:r>
          </a:p>
        </p:txBody>
      </p:sp>
    </p:spTree>
    <p:extLst>
      <p:ext uri="{BB962C8B-B14F-4D97-AF65-F5344CB8AC3E}">
        <p14:creationId xmlns:p14="http://schemas.microsoft.com/office/powerpoint/2010/main" val="320770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2" grpId="0"/>
      <p:bldP spid="13" grpId="0"/>
      <p:bldP spid="14" grpId="0"/>
      <p:bldP spid="15" grpId="0"/>
      <p:bldP spid="16" grpId="0"/>
      <p:bldP spid="17" grpId="0"/>
      <p:bldP spid="20" grpId="0"/>
      <p:bldP spid="2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E1A2E"/>
            </a:gs>
            <a:gs pos="100000">
              <a:srgbClr val="060B16"/>
            </a:gs>
          </a:gsLst>
          <a:lin ang="5400000" scaled="0"/>
        </a:gradFill>
        <a:effectLst/>
      </p:bgPr>
    </p:bg>
    <p:spTree>
      <p:nvGrpSpPr>
        <p:cNvPr id="1" name="">
          <a:extLst>
            <a:ext uri="{FF2B5EF4-FFF2-40B4-BE49-F238E27FC236}">
              <a16:creationId xmlns:a16="http://schemas.microsoft.com/office/drawing/2014/main" id="{111C71F9-130A-B222-C84A-2B6BDF213C16}"/>
            </a:ext>
          </a:extLst>
        </p:cNvPr>
        <p:cNvGrpSpPr/>
        <p:nvPr/>
      </p:nvGrpSpPr>
      <p:grpSpPr>
        <a:xfrm>
          <a:off x="0" y="0"/>
          <a:ext cx="0" cy="0"/>
          <a:chOff x="0" y="0"/>
          <a:chExt cx="0" cy="0"/>
        </a:xfrm>
      </p:grpSpPr>
      <p:cxnSp>
        <p:nvCxnSpPr>
          <p:cNvPr id="100" name="Net Edge"/>
          <p:cNvCxnSpPr/>
          <p:nvPr/>
        </p:nvCxnSpPr>
        <p:spPr>
          <a:xfrm>
            <a:off x="254640" y="6100855"/>
            <a:ext cx="909356" cy="479048"/>
          </a:xfrm>
          <a:prstGeom prst="line">
            <a:avLst/>
          </a:prstGeom>
          <a:ln w="9525">
            <a:solidFill>
              <a:srgbClr val="38BDF8">
                <a:alpha val="28000"/>
              </a:srgbClr>
            </a:solidFill>
          </a:ln>
        </p:spPr>
      </p:cxnSp>
      <p:cxnSp>
        <p:nvCxnSpPr>
          <p:cNvPr id="101" name="Net Edge"/>
          <p:cNvCxnSpPr/>
          <p:nvPr/>
        </p:nvCxnSpPr>
        <p:spPr>
          <a:xfrm flipH="1">
            <a:off x="254640" y="6010242"/>
            <a:ext cx="2724426" cy="90613"/>
          </a:xfrm>
          <a:prstGeom prst="line">
            <a:avLst/>
          </a:prstGeom>
          <a:ln w="9525">
            <a:solidFill>
              <a:srgbClr val="38BDF8">
                <a:alpha val="28000"/>
              </a:srgbClr>
            </a:solidFill>
          </a:ln>
        </p:spPr>
      </p:cxnSp>
      <p:cxnSp>
        <p:nvCxnSpPr>
          <p:cNvPr id="102" name="Net Edge"/>
          <p:cNvCxnSpPr/>
          <p:nvPr/>
        </p:nvCxnSpPr>
        <p:spPr>
          <a:xfrm flipH="1">
            <a:off x="254640" y="4885504"/>
            <a:ext cx="2459437" cy="1215351"/>
          </a:xfrm>
          <a:prstGeom prst="line">
            <a:avLst/>
          </a:prstGeom>
          <a:ln w="9525">
            <a:solidFill>
              <a:srgbClr val="38BDF8">
                <a:alpha val="28000"/>
              </a:srgbClr>
            </a:solidFill>
          </a:ln>
        </p:spPr>
      </p:cxnSp>
      <p:cxnSp>
        <p:nvCxnSpPr>
          <p:cNvPr id="103" name="Net Edge"/>
          <p:cNvCxnSpPr/>
          <p:nvPr/>
        </p:nvCxnSpPr>
        <p:spPr>
          <a:xfrm flipH="1">
            <a:off x="2714077" y="3980559"/>
            <a:ext cx="474018" cy="904945"/>
          </a:xfrm>
          <a:prstGeom prst="line">
            <a:avLst/>
          </a:prstGeom>
          <a:ln w="9525">
            <a:solidFill>
              <a:srgbClr val="38BDF8">
                <a:alpha val="28000"/>
              </a:srgbClr>
            </a:solidFill>
          </a:ln>
        </p:spPr>
      </p:cxnSp>
      <p:cxnSp>
        <p:nvCxnSpPr>
          <p:cNvPr id="104" name="Net Edge"/>
          <p:cNvCxnSpPr/>
          <p:nvPr/>
        </p:nvCxnSpPr>
        <p:spPr>
          <a:xfrm>
            <a:off x="2714077" y="4885504"/>
            <a:ext cx="264989" cy="1124738"/>
          </a:xfrm>
          <a:prstGeom prst="line">
            <a:avLst/>
          </a:prstGeom>
          <a:ln w="9525">
            <a:solidFill>
              <a:srgbClr val="38BDF8">
                <a:alpha val="28000"/>
              </a:srgbClr>
            </a:solidFill>
          </a:ln>
        </p:spPr>
      </p:cxnSp>
      <p:cxnSp>
        <p:nvCxnSpPr>
          <p:cNvPr id="105" name="Net Edge"/>
          <p:cNvCxnSpPr/>
          <p:nvPr/>
        </p:nvCxnSpPr>
        <p:spPr>
          <a:xfrm>
            <a:off x="2714077" y="4885504"/>
            <a:ext cx="1387608" cy="144033"/>
          </a:xfrm>
          <a:prstGeom prst="line">
            <a:avLst/>
          </a:prstGeom>
          <a:ln w="9525">
            <a:solidFill>
              <a:srgbClr val="38BDF8">
                <a:alpha val="28000"/>
              </a:srgbClr>
            </a:solidFill>
          </a:ln>
        </p:spPr>
      </p:cxnSp>
      <p:cxnSp>
        <p:nvCxnSpPr>
          <p:cNvPr id="106" name="Net Edge"/>
          <p:cNvCxnSpPr/>
          <p:nvPr/>
        </p:nvCxnSpPr>
        <p:spPr>
          <a:xfrm flipH="1">
            <a:off x="4101685" y="4473074"/>
            <a:ext cx="173041" cy="556463"/>
          </a:xfrm>
          <a:prstGeom prst="line">
            <a:avLst/>
          </a:prstGeom>
          <a:ln w="9525">
            <a:solidFill>
              <a:srgbClr val="38BDF8">
                <a:alpha val="28000"/>
              </a:srgbClr>
            </a:solidFill>
          </a:ln>
        </p:spPr>
      </p:cxnSp>
      <p:cxnSp>
        <p:nvCxnSpPr>
          <p:cNvPr id="107" name="Net Edge"/>
          <p:cNvCxnSpPr/>
          <p:nvPr/>
        </p:nvCxnSpPr>
        <p:spPr>
          <a:xfrm>
            <a:off x="3188095" y="3980559"/>
            <a:ext cx="913590" cy="1048978"/>
          </a:xfrm>
          <a:prstGeom prst="line">
            <a:avLst/>
          </a:prstGeom>
          <a:ln w="9525">
            <a:solidFill>
              <a:srgbClr val="38BDF8">
                <a:alpha val="28000"/>
              </a:srgbClr>
            </a:solidFill>
          </a:ln>
        </p:spPr>
      </p:cxnSp>
      <p:cxnSp>
        <p:nvCxnSpPr>
          <p:cNvPr id="108" name="Net Edge"/>
          <p:cNvCxnSpPr/>
          <p:nvPr/>
        </p:nvCxnSpPr>
        <p:spPr>
          <a:xfrm>
            <a:off x="6596663" y="4600667"/>
            <a:ext cx="169657" cy="284211"/>
          </a:xfrm>
          <a:prstGeom prst="line">
            <a:avLst/>
          </a:prstGeom>
          <a:ln w="9525">
            <a:solidFill>
              <a:srgbClr val="38BDF8">
                <a:alpha val="28000"/>
              </a:srgbClr>
            </a:solidFill>
          </a:ln>
        </p:spPr>
      </p:cxnSp>
      <p:cxnSp>
        <p:nvCxnSpPr>
          <p:cNvPr id="109" name="Net Edge"/>
          <p:cNvCxnSpPr/>
          <p:nvPr/>
        </p:nvCxnSpPr>
        <p:spPr>
          <a:xfrm>
            <a:off x="6285789" y="3460430"/>
            <a:ext cx="310873" cy="1140237"/>
          </a:xfrm>
          <a:prstGeom prst="line">
            <a:avLst/>
          </a:prstGeom>
          <a:ln w="9525">
            <a:solidFill>
              <a:srgbClr val="38BDF8">
                <a:alpha val="28000"/>
              </a:srgbClr>
            </a:solidFill>
          </a:ln>
        </p:spPr>
      </p:cxnSp>
      <p:cxnSp>
        <p:nvCxnSpPr>
          <p:cNvPr id="110" name="Net Edge"/>
          <p:cNvCxnSpPr/>
          <p:nvPr/>
        </p:nvCxnSpPr>
        <p:spPr>
          <a:xfrm>
            <a:off x="6596663" y="4600667"/>
            <a:ext cx="404062" cy="1444504"/>
          </a:xfrm>
          <a:prstGeom prst="line">
            <a:avLst/>
          </a:prstGeom>
          <a:ln w="9525">
            <a:solidFill>
              <a:srgbClr val="38BDF8">
                <a:alpha val="28000"/>
              </a:srgbClr>
            </a:solidFill>
          </a:ln>
        </p:spPr>
      </p:cxnSp>
      <p:cxnSp>
        <p:nvCxnSpPr>
          <p:cNvPr id="111" name="Net Edge"/>
          <p:cNvCxnSpPr/>
          <p:nvPr/>
        </p:nvCxnSpPr>
        <p:spPr>
          <a:xfrm>
            <a:off x="9687767" y="1034012"/>
            <a:ext cx="109227" cy="756719"/>
          </a:xfrm>
          <a:prstGeom prst="line">
            <a:avLst/>
          </a:prstGeom>
          <a:ln w="9525">
            <a:solidFill>
              <a:srgbClr val="38BDF8">
                <a:alpha val="28000"/>
              </a:srgbClr>
            </a:solidFill>
          </a:ln>
        </p:spPr>
      </p:cxnSp>
      <p:cxnSp>
        <p:nvCxnSpPr>
          <p:cNvPr id="112" name="Net Edge"/>
          <p:cNvCxnSpPr/>
          <p:nvPr/>
        </p:nvCxnSpPr>
        <p:spPr>
          <a:xfrm flipH="1">
            <a:off x="9796994" y="959319"/>
            <a:ext cx="710390" cy="831411"/>
          </a:xfrm>
          <a:prstGeom prst="line">
            <a:avLst/>
          </a:prstGeom>
          <a:ln w="9525">
            <a:solidFill>
              <a:srgbClr val="38BDF8">
                <a:alpha val="28000"/>
              </a:srgbClr>
            </a:solidFill>
          </a:ln>
        </p:spPr>
      </p:cxnSp>
      <p:cxnSp>
        <p:nvCxnSpPr>
          <p:cNvPr id="113" name="Net Edge"/>
          <p:cNvCxnSpPr/>
          <p:nvPr/>
        </p:nvCxnSpPr>
        <p:spPr>
          <a:xfrm flipH="1">
            <a:off x="9796994" y="602487"/>
            <a:ext cx="1077409" cy="1188243"/>
          </a:xfrm>
          <a:prstGeom prst="line">
            <a:avLst/>
          </a:prstGeom>
          <a:ln w="9525">
            <a:solidFill>
              <a:srgbClr val="38BDF8">
                <a:alpha val="28000"/>
              </a:srgbClr>
            </a:solidFill>
          </a:ln>
        </p:spPr>
      </p:cxnSp>
      <p:cxnSp>
        <p:nvCxnSpPr>
          <p:cNvPr id="114" name="Net Edge"/>
          <p:cNvCxnSpPr/>
          <p:nvPr/>
        </p:nvCxnSpPr>
        <p:spPr>
          <a:xfrm>
            <a:off x="8244799" y="3225137"/>
            <a:ext cx="280320" cy="1461453"/>
          </a:xfrm>
          <a:prstGeom prst="line">
            <a:avLst/>
          </a:prstGeom>
          <a:ln w="9525">
            <a:solidFill>
              <a:srgbClr val="38BDF8">
                <a:alpha val="28000"/>
              </a:srgbClr>
            </a:solidFill>
          </a:ln>
        </p:spPr>
      </p:cxnSp>
      <p:cxnSp>
        <p:nvCxnSpPr>
          <p:cNvPr id="115" name="Net Edge"/>
          <p:cNvCxnSpPr/>
          <p:nvPr/>
        </p:nvCxnSpPr>
        <p:spPr>
          <a:xfrm flipH="1">
            <a:off x="6766319" y="4686590"/>
            <a:ext cx="1758800" cy="198288"/>
          </a:xfrm>
          <a:prstGeom prst="line">
            <a:avLst/>
          </a:prstGeom>
          <a:ln w="9525">
            <a:solidFill>
              <a:srgbClr val="38BDF8">
                <a:alpha val="28000"/>
              </a:srgbClr>
            </a:solidFill>
          </a:ln>
        </p:spPr>
      </p:cxnSp>
      <p:cxnSp>
        <p:nvCxnSpPr>
          <p:cNvPr id="116" name="Net Edge"/>
          <p:cNvCxnSpPr/>
          <p:nvPr/>
        </p:nvCxnSpPr>
        <p:spPr>
          <a:xfrm flipH="1">
            <a:off x="8525119" y="4287077"/>
            <a:ext cx="1812308" cy="399513"/>
          </a:xfrm>
          <a:prstGeom prst="line">
            <a:avLst/>
          </a:prstGeom>
          <a:ln w="9525">
            <a:solidFill>
              <a:srgbClr val="38BDF8">
                <a:alpha val="28000"/>
              </a:srgbClr>
            </a:solidFill>
          </a:ln>
        </p:spPr>
      </p:cxnSp>
      <p:cxnSp>
        <p:nvCxnSpPr>
          <p:cNvPr id="117" name="Net Edge"/>
          <p:cNvCxnSpPr/>
          <p:nvPr/>
        </p:nvCxnSpPr>
        <p:spPr>
          <a:xfrm flipH="1">
            <a:off x="6285789" y="3225137"/>
            <a:ext cx="1959010" cy="235293"/>
          </a:xfrm>
          <a:prstGeom prst="line">
            <a:avLst/>
          </a:prstGeom>
          <a:ln w="9525">
            <a:solidFill>
              <a:srgbClr val="38BDF8">
                <a:alpha val="28000"/>
              </a:srgbClr>
            </a:solidFill>
          </a:ln>
        </p:spPr>
      </p:cxnSp>
      <p:cxnSp>
        <p:nvCxnSpPr>
          <p:cNvPr id="118" name="Net Edge"/>
          <p:cNvCxnSpPr/>
          <p:nvPr/>
        </p:nvCxnSpPr>
        <p:spPr>
          <a:xfrm>
            <a:off x="6198833" y="2930163"/>
            <a:ext cx="2045966" cy="294974"/>
          </a:xfrm>
          <a:prstGeom prst="line">
            <a:avLst/>
          </a:prstGeom>
          <a:ln w="9525">
            <a:solidFill>
              <a:srgbClr val="38BDF8">
                <a:alpha val="28000"/>
              </a:srgbClr>
            </a:solidFill>
          </a:ln>
        </p:spPr>
      </p:cxnSp>
      <p:cxnSp>
        <p:nvCxnSpPr>
          <p:cNvPr id="119" name="Net Edge"/>
          <p:cNvCxnSpPr/>
          <p:nvPr/>
        </p:nvCxnSpPr>
        <p:spPr>
          <a:xfrm flipH="1">
            <a:off x="9687767" y="959319"/>
            <a:ext cx="819617" cy="74692"/>
          </a:xfrm>
          <a:prstGeom prst="line">
            <a:avLst/>
          </a:prstGeom>
          <a:ln w="9525">
            <a:solidFill>
              <a:srgbClr val="38BDF8">
                <a:alpha val="28000"/>
              </a:srgbClr>
            </a:solidFill>
          </a:ln>
        </p:spPr>
      </p:cxnSp>
      <p:cxnSp>
        <p:nvCxnSpPr>
          <p:cNvPr id="120" name="Net Edge"/>
          <p:cNvCxnSpPr/>
          <p:nvPr/>
        </p:nvCxnSpPr>
        <p:spPr>
          <a:xfrm flipH="1">
            <a:off x="9687767" y="602487"/>
            <a:ext cx="1186636" cy="431525"/>
          </a:xfrm>
          <a:prstGeom prst="line">
            <a:avLst/>
          </a:prstGeom>
          <a:ln w="9525">
            <a:solidFill>
              <a:srgbClr val="38BDF8">
                <a:alpha val="28000"/>
              </a:srgbClr>
            </a:solidFill>
          </a:ln>
        </p:spPr>
      </p:cxnSp>
      <p:cxnSp>
        <p:nvCxnSpPr>
          <p:cNvPr id="121" name="Net Edge"/>
          <p:cNvCxnSpPr/>
          <p:nvPr/>
        </p:nvCxnSpPr>
        <p:spPr>
          <a:xfrm flipH="1">
            <a:off x="10860295" y="4625984"/>
            <a:ext cx="180003" cy="461178"/>
          </a:xfrm>
          <a:prstGeom prst="line">
            <a:avLst/>
          </a:prstGeom>
          <a:ln w="9525">
            <a:solidFill>
              <a:srgbClr val="38BDF8">
                <a:alpha val="28000"/>
              </a:srgbClr>
            </a:solidFill>
          </a:ln>
        </p:spPr>
      </p:cxnSp>
      <p:cxnSp>
        <p:nvCxnSpPr>
          <p:cNvPr id="122" name="Net Edge"/>
          <p:cNvCxnSpPr/>
          <p:nvPr/>
        </p:nvCxnSpPr>
        <p:spPr>
          <a:xfrm>
            <a:off x="10337427" y="4287077"/>
            <a:ext cx="702871" cy="338907"/>
          </a:xfrm>
          <a:prstGeom prst="line">
            <a:avLst/>
          </a:prstGeom>
          <a:ln w="9525">
            <a:solidFill>
              <a:srgbClr val="38BDF8">
                <a:alpha val="28000"/>
              </a:srgbClr>
            </a:solidFill>
          </a:ln>
        </p:spPr>
      </p:cxnSp>
      <p:cxnSp>
        <p:nvCxnSpPr>
          <p:cNvPr id="123" name="Net Edge"/>
          <p:cNvCxnSpPr/>
          <p:nvPr/>
        </p:nvCxnSpPr>
        <p:spPr>
          <a:xfrm flipH="1">
            <a:off x="10589262" y="4625984"/>
            <a:ext cx="451036" cy="1283164"/>
          </a:xfrm>
          <a:prstGeom prst="line">
            <a:avLst/>
          </a:prstGeom>
          <a:ln w="9525">
            <a:solidFill>
              <a:srgbClr val="38BDF8">
                <a:alpha val="28000"/>
              </a:srgbClr>
            </a:solidFill>
          </a:ln>
        </p:spPr>
      </p:cxnSp>
      <p:cxnSp>
        <p:nvCxnSpPr>
          <p:cNvPr id="124" name="Net Edge"/>
          <p:cNvCxnSpPr/>
          <p:nvPr/>
        </p:nvCxnSpPr>
        <p:spPr>
          <a:xfrm>
            <a:off x="6766319" y="4884878"/>
            <a:ext cx="234405" cy="1160293"/>
          </a:xfrm>
          <a:prstGeom prst="line">
            <a:avLst/>
          </a:prstGeom>
          <a:ln w="9525">
            <a:solidFill>
              <a:srgbClr val="38BDF8">
                <a:alpha val="28000"/>
              </a:srgbClr>
            </a:solidFill>
          </a:ln>
        </p:spPr>
      </p:cxnSp>
      <p:cxnSp>
        <p:nvCxnSpPr>
          <p:cNvPr id="125" name="Net Edge"/>
          <p:cNvCxnSpPr/>
          <p:nvPr/>
        </p:nvCxnSpPr>
        <p:spPr>
          <a:xfrm flipH="1">
            <a:off x="7000724" y="4686590"/>
            <a:ext cx="1524395" cy="1358581"/>
          </a:xfrm>
          <a:prstGeom prst="line">
            <a:avLst/>
          </a:prstGeom>
          <a:ln w="9525">
            <a:solidFill>
              <a:srgbClr val="38BDF8">
                <a:alpha val="28000"/>
              </a:srgbClr>
            </a:solidFill>
          </a:ln>
        </p:spPr>
      </p:cxnSp>
      <p:cxnSp>
        <p:nvCxnSpPr>
          <p:cNvPr id="126" name="Net Edge"/>
          <p:cNvCxnSpPr/>
          <p:nvPr/>
        </p:nvCxnSpPr>
        <p:spPr>
          <a:xfrm flipH="1">
            <a:off x="4116728" y="2383703"/>
            <a:ext cx="486592" cy="355889"/>
          </a:xfrm>
          <a:prstGeom prst="line">
            <a:avLst/>
          </a:prstGeom>
          <a:ln w="9525">
            <a:solidFill>
              <a:srgbClr val="38BDF8">
                <a:alpha val="28000"/>
              </a:srgbClr>
            </a:solidFill>
          </a:ln>
        </p:spPr>
      </p:cxnSp>
      <p:cxnSp>
        <p:nvCxnSpPr>
          <p:cNvPr id="127" name="Net Edge"/>
          <p:cNvCxnSpPr/>
          <p:nvPr/>
        </p:nvCxnSpPr>
        <p:spPr>
          <a:xfrm flipH="1">
            <a:off x="4603320" y="2126446"/>
            <a:ext cx="656923" cy="257257"/>
          </a:xfrm>
          <a:prstGeom prst="line">
            <a:avLst/>
          </a:prstGeom>
          <a:ln w="9525">
            <a:solidFill>
              <a:srgbClr val="38BDF8">
                <a:alpha val="28000"/>
              </a:srgbClr>
            </a:solidFill>
          </a:ln>
        </p:spPr>
      </p:cxnSp>
      <p:cxnSp>
        <p:nvCxnSpPr>
          <p:cNvPr id="128" name="Net Edge"/>
          <p:cNvCxnSpPr/>
          <p:nvPr/>
        </p:nvCxnSpPr>
        <p:spPr>
          <a:xfrm flipH="1">
            <a:off x="3567512" y="2383703"/>
            <a:ext cx="1035808" cy="184597"/>
          </a:xfrm>
          <a:prstGeom prst="line">
            <a:avLst/>
          </a:prstGeom>
          <a:ln w="9525">
            <a:solidFill>
              <a:srgbClr val="38BDF8">
                <a:alpha val="28000"/>
              </a:srgbClr>
            </a:solidFill>
          </a:ln>
        </p:spPr>
      </p:cxnSp>
      <p:cxnSp>
        <p:nvCxnSpPr>
          <p:cNvPr id="129" name="Net Edge"/>
          <p:cNvCxnSpPr/>
          <p:nvPr/>
        </p:nvCxnSpPr>
        <p:spPr>
          <a:xfrm>
            <a:off x="4136028" y="1222840"/>
            <a:ext cx="467292" cy="1160863"/>
          </a:xfrm>
          <a:prstGeom prst="line">
            <a:avLst/>
          </a:prstGeom>
          <a:ln w="9525">
            <a:solidFill>
              <a:srgbClr val="38BDF8">
                <a:alpha val="28000"/>
              </a:srgbClr>
            </a:solidFill>
          </a:ln>
        </p:spPr>
      </p:cxnSp>
      <p:cxnSp>
        <p:nvCxnSpPr>
          <p:cNvPr id="130" name="Net Edge"/>
          <p:cNvCxnSpPr/>
          <p:nvPr/>
        </p:nvCxnSpPr>
        <p:spPr>
          <a:xfrm>
            <a:off x="4136028" y="1222840"/>
            <a:ext cx="1124216" cy="903606"/>
          </a:xfrm>
          <a:prstGeom prst="line">
            <a:avLst/>
          </a:prstGeom>
          <a:ln w="9525">
            <a:solidFill>
              <a:srgbClr val="38BDF8">
                <a:alpha val="28000"/>
              </a:srgbClr>
            </a:solidFill>
          </a:ln>
        </p:spPr>
      </p:cxnSp>
      <p:cxnSp>
        <p:nvCxnSpPr>
          <p:cNvPr id="131" name="Net Edge"/>
          <p:cNvCxnSpPr/>
          <p:nvPr/>
        </p:nvCxnSpPr>
        <p:spPr>
          <a:xfrm flipH="1">
            <a:off x="3567512" y="1222840"/>
            <a:ext cx="568515" cy="1345460"/>
          </a:xfrm>
          <a:prstGeom prst="line">
            <a:avLst/>
          </a:prstGeom>
          <a:ln w="9525">
            <a:solidFill>
              <a:srgbClr val="38BDF8">
                <a:alpha val="28000"/>
              </a:srgbClr>
            </a:solidFill>
          </a:ln>
        </p:spPr>
      </p:cxnSp>
      <p:cxnSp>
        <p:nvCxnSpPr>
          <p:cNvPr id="132" name="Net Edge"/>
          <p:cNvCxnSpPr/>
          <p:nvPr/>
        </p:nvCxnSpPr>
        <p:spPr>
          <a:xfrm>
            <a:off x="5260243" y="2126446"/>
            <a:ext cx="938590" cy="803717"/>
          </a:xfrm>
          <a:prstGeom prst="line">
            <a:avLst/>
          </a:prstGeom>
          <a:ln w="9525">
            <a:solidFill>
              <a:srgbClr val="38BDF8">
                <a:alpha val="28000"/>
              </a:srgbClr>
            </a:solidFill>
          </a:ln>
        </p:spPr>
      </p:cxnSp>
      <p:cxnSp>
        <p:nvCxnSpPr>
          <p:cNvPr id="133" name="Net Edge"/>
          <p:cNvCxnSpPr/>
          <p:nvPr/>
        </p:nvCxnSpPr>
        <p:spPr>
          <a:xfrm flipH="1">
            <a:off x="4116728" y="2126446"/>
            <a:ext cx="1143515" cy="613146"/>
          </a:xfrm>
          <a:prstGeom prst="line">
            <a:avLst/>
          </a:prstGeom>
          <a:ln w="9525">
            <a:solidFill>
              <a:srgbClr val="38BDF8">
                <a:alpha val="28000"/>
              </a:srgbClr>
            </a:solidFill>
          </a:ln>
        </p:spPr>
      </p:cxnSp>
      <p:cxnSp>
        <p:nvCxnSpPr>
          <p:cNvPr id="134" name="Net Edge"/>
          <p:cNvCxnSpPr/>
          <p:nvPr/>
        </p:nvCxnSpPr>
        <p:spPr>
          <a:xfrm>
            <a:off x="6285789" y="3460430"/>
            <a:ext cx="480530" cy="1424448"/>
          </a:xfrm>
          <a:prstGeom prst="line">
            <a:avLst/>
          </a:prstGeom>
          <a:ln w="9525">
            <a:solidFill>
              <a:srgbClr val="38BDF8">
                <a:alpha val="28000"/>
              </a:srgbClr>
            </a:solidFill>
          </a:ln>
        </p:spPr>
      </p:cxnSp>
      <p:cxnSp>
        <p:nvCxnSpPr>
          <p:cNvPr id="135" name="Net Edge"/>
          <p:cNvCxnSpPr/>
          <p:nvPr/>
        </p:nvCxnSpPr>
        <p:spPr>
          <a:xfrm>
            <a:off x="938949" y="1990667"/>
            <a:ext cx="223248" cy="846538"/>
          </a:xfrm>
          <a:prstGeom prst="line">
            <a:avLst/>
          </a:prstGeom>
          <a:ln w="9525">
            <a:solidFill>
              <a:srgbClr val="38BDF8">
                <a:alpha val="28000"/>
              </a:srgbClr>
            </a:solidFill>
          </a:ln>
        </p:spPr>
      </p:cxnSp>
      <p:cxnSp>
        <p:nvCxnSpPr>
          <p:cNvPr id="136" name="Net Edge"/>
          <p:cNvCxnSpPr/>
          <p:nvPr/>
        </p:nvCxnSpPr>
        <p:spPr>
          <a:xfrm>
            <a:off x="938949" y="1990667"/>
            <a:ext cx="2628564" cy="577633"/>
          </a:xfrm>
          <a:prstGeom prst="line">
            <a:avLst/>
          </a:prstGeom>
          <a:ln w="9525">
            <a:solidFill>
              <a:srgbClr val="38BDF8">
                <a:alpha val="28000"/>
              </a:srgbClr>
            </a:solidFill>
          </a:ln>
        </p:spPr>
      </p:cxnSp>
      <p:cxnSp>
        <p:nvCxnSpPr>
          <p:cNvPr id="137" name="Net Edge"/>
          <p:cNvCxnSpPr/>
          <p:nvPr/>
        </p:nvCxnSpPr>
        <p:spPr>
          <a:xfrm>
            <a:off x="938949" y="1990667"/>
            <a:ext cx="2249146" cy="1989892"/>
          </a:xfrm>
          <a:prstGeom prst="line">
            <a:avLst/>
          </a:prstGeom>
          <a:ln w="9525">
            <a:solidFill>
              <a:srgbClr val="38BDF8">
                <a:alpha val="28000"/>
              </a:srgbClr>
            </a:solidFill>
          </a:ln>
        </p:spPr>
      </p:cxnSp>
      <p:cxnSp>
        <p:nvCxnSpPr>
          <p:cNvPr id="138" name="Net Edge"/>
          <p:cNvCxnSpPr/>
          <p:nvPr/>
        </p:nvCxnSpPr>
        <p:spPr>
          <a:xfrm>
            <a:off x="6198833" y="2930163"/>
            <a:ext cx="86956" cy="530267"/>
          </a:xfrm>
          <a:prstGeom prst="line">
            <a:avLst/>
          </a:prstGeom>
          <a:ln w="9525">
            <a:solidFill>
              <a:srgbClr val="38BDF8">
                <a:alpha val="28000"/>
              </a:srgbClr>
            </a:solidFill>
          </a:ln>
        </p:spPr>
      </p:cxnSp>
      <p:cxnSp>
        <p:nvCxnSpPr>
          <p:cNvPr id="139" name="Net Edge"/>
          <p:cNvCxnSpPr/>
          <p:nvPr/>
        </p:nvCxnSpPr>
        <p:spPr>
          <a:xfrm flipH="1">
            <a:off x="6198833" y="1305245"/>
            <a:ext cx="70731" cy="1624918"/>
          </a:xfrm>
          <a:prstGeom prst="line">
            <a:avLst/>
          </a:prstGeom>
          <a:ln w="9525">
            <a:solidFill>
              <a:srgbClr val="38BDF8">
                <a:alpha val="28000"/>
              </a:srgbClr>
            </a:solidFill>
          </a:ln>
        </p:spPr>
      </p:cxnSp>
      <p:cxnSp>
        <p:nvCxnSpPr>
          <p:cNvPr id="140" name="Net Edge"/>
          <p:cNvCxnSpPr/>
          <p:nvPr/>
        </p:nvCxnSpPr>
        <p:spPr>
          <a:xfrm flipH="1">
            <a:off x="10507383" y="602487"/>
            <a:ext cx="367019" cy="356832"/>
          </a:xfrm>
          <a:prstGeom prst="line">
            <a:avLst/>
          </a:prstGeom>
          <a:ln w="9525">
            <a:solidFill>
              <a:srgbClr val="38BDF8">
                <a:alpha val="28000"/>
              </a:srgbClr>
            </a:solidFill>
          </a:ln>
        </p:spPr>
      </p:cxnSp>
      <p:cxnSp>
        <p:nvCxnSpPr>
          <p:cNvPr id="141" name="Net Edge"/>
          <p:cNvCxnSpPr/>
          <p:nvPr/>
        </p:nvCxnSpPr>
        <p:spPr>
          <a:xfrm>
            <a:off x="4139767" y="3630043"/>
            <a:ext cx="134958" cy="843031"/>
          </a:xfrm>
          <a:prstGeom prst="line">
            <a:avLst/>
          </a:prstGeom>
          <a:ln w="9525">
            <a:solidFill>
              <a:srgbClr val="38BDF8">
                <a:alpha val="28000"/>
              </a:srgbClr>
            </a:solidFill>
          </a:ln>
        </p:spPr>
      </p:cxnSp>
      <p:cxnSp>
        <p:nvCxnSpPr>
          <p:cNvPr id="142" name="Net Edge"/>
          <p:cNvCxnSpPr/>
          <p:nvPr/>
        </p:nvCxnSpPr>
        <p:spPr>
          <a:xfrm>
            <a:off x="3188095" y="3980559"/>
            <a:ext cx="1086630" cy="492515"/>
          </a:xfrm>
          <a:prstGeom prst="line">
            <a:avLst/>
          </a:prstGeom>
          <a:ln w="9525">
            <a:solidFill>
              <a:srgbClr val="38BDF8">
                <a:alpha val="28000"/>
              </a:srgbClr>
            </a:solidFill>
          </a:ln>
        </p:spPr>
      </p:cxnSp>
      <p:cxnSp>
        <p:nvCxnSpPr>
          <p:cNvPr id="143" name="Net Edge"/>
          <p:cNvCxnSpPr/>
          <p:nvPr/>
        </p:nvCxnSpPr>
        <p:spPr>
          <a:xfrm flipH="1">
            <a:off x="6269564" y="1128999"/>
            <a:ext cx="912065" cy="176246"/>
          </a:xfrm>
          <a:prstGeom prst="line">
            <a:avLst/>
          </a:prstGeom>
          <a:ln w="9525">
            <a:solidFill>
              <a:srgbClr val="38BDF8">
                <a:alpha val="28000"/>
              </a:srgbClr>
            </a:solidFill>
          </a:ln>
        </p:spPr>
      </p:cxnSp>
      <p:cxnSp>
        <p:nvCxnSpPr>
          <p:cNvPr id="144" name="Net Edge"/>
          <p:cNvCxnSpPr/>
          <p:nvPr/>
        </p:nvCxnSpPr>
        <p:spPr>
          <a:xfrm flipH="1">
            <a:off x="5260243" y="1305245"/>
            <a:ext cx="1009321" cy="821201"/>
          </a:xfrm>
          <a:prstGeom prst="line">
            <a:avLst/>
          </a:prstGeom>
          <a:ln w="9525">
            <a:solidFill>
              <a:srgbClr val="38BDF8">
                <a:alpha val="28000"/>
              </a:srgbClr>
            </a:solidFill>
          </a:ln>
        </p:spPr>
      </p:cxnSp>
      <p:cxnSp>
        <p:nvCxnSpPr>
          <p:cNvPr id="145" name="Net Edge"/>
          <p:cNvCxnSpPr/>
          <p:nvPr/>
        </p:nvCxnSpPr>
        <p:spPr>
          <a:xfrm flipH="1">
            <a:off x="6269564" y="1170005"/>
            <a:ext cx="1372979" cy="135240"/>
          </a:xfrm>
          <a:prstGeom prst="line">
            <a:avLst/>
          </a:prstGeom>
          <a:ln w="9525">
            <a:solidFill>
              <a:srgbClr val="38BDF8">
                <a:alpha val="28000"/>
              </a:srgbClr>
            </a:solidFill>
          </a:ln>
        </p:spPr>
      </p:cxnSp>
      <p:cxnSp>
        <p:nvCxnSpPr>
          <p:cNvPr id="146" name="Net Edge"/>
          <p:cNvCxnSpPr/>
          <p:nvPr/>
        </p:nvCxnSpPr>
        <p:spPr>
          <a:xfrm>
            <a:off x="3567512" y="2568300"/>
            <a:ext cx="549216" cy="171292"/>
          </a:xfrm>
          <a:prstGeom prst="line">
            <a:avLst/>
          </a:prstGeom>
          <a:ln w="9525">
            <a:solidFill>
              <a:srgbClr val="38BDF8">
                <a:alpha val="28000"/>
              </a:srgbClr>
            </a:solidFill>
          </a:ln>
        </p:spPr>
      </p:cxnSp>
      <p:cxnSp>
        <p:nvCxnSpPr>
          <p:cNvPr id="147" name="Net Edge"/>
          <p:cNvCxnSpPr/>
          <p:nvPr/>
        </p:nvCxnSpPr>
        <p:spPr>
          <a:xfrm>
            <a:off x="3567512" y="2568300"/>
            <a:ext cx="572255" cy="1061743"/>
          </a:xfrm>
          <a:prstGeom prst="line">
            <a:avLst/>
          </a:prstGeom>
          <a:ln w="9525">
            <a:solidFill>
              <a:srgbClr val="38BDF8">
                <a:alpha val="28000"/>
              </a:srgbClr>
            </a:solidFill>
          </a:ln>
        </p:spPr>
      </p:cxnSp>
      <p:cxnSp>
        <p:nvCxnSpPr>
          <p:cNvPr id="148" name="Net Edge"/>
          <p:cNvCxnSpPr/>
          <p:nvPr/>
        </p:nvCxnSpPr>
        <p:spPr>
          <a:xfrm>
            <a:off x="4116728" y="2739592"/>
            <a:ext cx="23039" cy="890451"/>
          </a:xfrm>
          <a:prstGeom prst="line">
            <a:avLst/>
          </a:prstGeom>
          <a:ln w="9525">
            <a:solidFill>
              <a:srgbClr val="38BDF8">
                <a:alpha val="28000"/>
              </a:srgbClr>
            </a:solidFill>
          </a:ln>
        </p:spPr>
      </p:cxnSp>
      <p:cxnSp>
        <p:nvCxnSpPr>
          <p:cNvPr id="149" name="Net Edge"/>
          <p:cNvCxnSpPr/>
          <p:nvPr/>
        </p:nvCxnSpPr>
        <p:spPr>
          <a:xfrm flipH="1">
            <a:off x="3188095" y="3630043"/>
            <a:ext cx="951672" cy="350516"/>
          </a:xfrm>
          <a:prstGeom prst="line">
            <a:avLst/>
          </a:prstGeom>
          <a:ln w="9525">
            <a:solidFill>
              <a:srgbClr val="38BDF8">
                <a:alpha val="28000"/>
              </a:srgbClr>
            </a:solidFill>
          </a:ln>
        </p:spPr>
      </p:cxnSp>
      <p:cxnSp>
        <p:nvCxnSpPr>
          <p:cNvPr id="150" name="Net Edge"/>
          <p:cNvCxnSpPr/>
          <p:nvPr/>
        </p:nvCxnSpPr>
        <p:spPr>
          <a:xfrm flipH="1">
            <a:off x="2979066" y="5029537"/>
            <a:ext cx="1122619" cy="980705"/>
          </a:xfrm>
          <a:prstGeom prst="line">
            <a:avLst/>
          </a:prstGeom>
          <a:ln w="9525">
            <a:solidFill>
              <a:srgbClr val="38BDF8">
                <a:alpha val="28000"/>
              </a:srgbClr>
            </a:solidFill>
          </a:ln>
        </p:spPr>
      </p:cxnSp>
      <p:cxnSp>
        <p:nvCxnSpPr>
          <p:cNvPr id="151" name="Net Edge"/>
          <p:cNvCxnSpPr/>
          <p:nvPr/>
        </p:nvCxnSpPr>
        <p:spPr>
          <a:xfrm flipH="1">
            <a:off x="1163997" y="6010242"/>
            <a:ext cx="1815070" cy="569661"/>
          </a:xfrm>
          <a:prstGeom prst="line">
            <a:avLst/>
          </a:prstGeom>
          <a:ln w="9525">
            <a:solidFill>
              <a:srgbClr val="38BDF8">
                <a:alpha val="28000"/>
              </a:srgbClr>
            </a:solidFill>
          </a:ln>
        </p:spPr>
      </p:cxnSp>
      <p:cxnSp>
        <p:nvCxnSpPr>
          <p:cNvPr id="152" name="Net Edge"/>
          <p:cNvCxnSpPr/>
          <p:nvPr/>
        </p:nvCxnSpPr>
        <p:spPr>
          <a:xfrm>
            <a:off x="10337427" y="4287077"/>
            <a:ext cx="522868" cy="800085"/>
          </a:xfrm>
          <a:prstGeom prst="line">
            <a:avLst/>
          </a:prstGeom>
          <a:ln w="9525">
            <a:solidFill>
              <a:srgbClr val="38BDF8">
                <a:alpha val="28000"/>
              </a:srgbClr>
            </a:solidFill>
          </a:ln>
        </p:spPr>
      </p:cxnSp>
      <p:cxnSp>
        <p:nvCxnSpPr>
          <p:cNvPr id="153" name="Net Edge"/>
          <p:cNvCxnSpPr/>
          <p:nvPr/>
        </p:nvCxnSpPr>
        <p:spPr>
          <a:xfrm>
            <a:off x="10337427" y="4287077"/>
            <a:ext cx="251835" cy="1622071"/>
          </a:xfrm>
          <a:prstGeom prst="line">
            <a:avLst/>
          </a:prstGeom>
          <a:ln w="9525">
            <a:solidFill>
              <a:srgbClr val="38BDF8">
                <a:alpha val="28000"/>
              </a:srgbClr>
            </a:solidFill>
          </a:ln>
        </p:spPr>
      </p:cxnSp>
      <p:cxnSp>
        <p:nvCxnSpPr>
          <p:cNvPr id="154" name="Net Edge"/>
          <p:cNvCxnSpPr/>
          <p:nvPr/>
        </p:nvCxnSpPr>
        <p:spPr>
          <a:xfrm>
            <a:off x="9796994" y="1790730"/>
            <a:ext cx="1434973" cy="982455"/>
          </a:xfrm>
          <a:prstGeom prst="line">
            <a:avLst/>
          </a:prstGeom>
          <a:ln w="9525">
            <a:solidFill>
              <a:srgbClr val="38BDF8">
                <a:alpha val="28000"/>
              </a:srgbClr>
            </a:solidFill>
          </a:ln>
        </p:spPr>
      </p:cxnSp>
      <p:cxnSp>
        <p:nvCxnSpPr>
          <p:cNvPr id="155" name="Net Edge"/>
          <p:cNvCxnSpPr/>
          <p:nvPr/>
        </p:nvCxnSpPr>
        <p:spPr>
          <a:xfrm flipH="1">
            <a:off x="10337427" y="2773185"/>
            <a:ext cx="894539" cy="1513892"/>
          </a:xfrm>
          <a:prstGeom prst="line">
            <a:avLst/>
          </a:prstGeom>
          <a:ln w="9525">
            <a:solidFill>
              <a:srgbClr val="38BDF8">
                <a:alpha val="28000"/>
              </a:srgbClr>
            </a:solidFill>
          </a:ln>
        </p:spPr>
      </p:cxnSp>
      <p:cxnSp>
        <p:nvCxnSpPr>
          <p:cNvPr id="156" name="Net Edge"/>
          <p:cNvCxnSpPr/>
          <p:nvPr/>
        </p:nvCxnSpPr>
        <p:spPr>
          <a:xfrm flipH="1">
            <a:off x="11040298" y="2773185"/>
            <a:ext cx="191669" cy="1852799"/>
          </a:xfrm>
          <a:prstGeom prst="line">
            <a:avLst/>
          </a:prstGeom>
          <a:ln w="9525">
            <a:solidFill>
              <a:srgbClr val="38BDF8">
                <a:alpha val="28000"/>
              </a:srgbClr>
            </a:solidFill>
          </a:ln>
        </p:spPr>
      </p:cxnSp>
      <p:cxnSp>
        <p:nvCxnSpPr>
          <p:cNvPr id="157" name="Net Edge"/>
          <p:cNvCxnSpPr/>
          <p:nvPr/>
        </p:nvCxnSpPr>
        <p:spPr>
          <a:xfrm>
            <a:off x="1162196" y="2837205"/>
            <a:ext cx="2025899" cy="1143354"/>
          </a:xfrm>
          <a:prstGeom prst="line">
            <a:avLst/>
          </a:prstGeom>
          <a:ln w="9525">
            <a:solidFill>
              <a:srgbClr val="38BDF8">
                <a:alpha val="28000"/>
              </a:srgbClr>
            </a:solidFill>
          </a:ln>
        </p:spPr>
      </p:cxnSp>
      <p:cxnSp>
        <p:nvCxnSpPr>
          <p:cNvPr id="158" name="Net Edge"/>
          <p:cNvCxnSpPr/>
          <p:nvPr/>
        </p:nvCxnSpPr>
        <p:spPr>
          <a:xfrm flipH="1">
            <a:off x="1162196" y="2568300"/>
            <a:ext cx="2405316" cy="268905"/>
          </a:xfrm>
          <a:prstGeom prst="line">
            <a:avLst/>
          </a:prstGeom>
          <a:ln w="9525">
            <a:solidFill>
              <a:srgbClr val="38BDF8">
                <a:alpha val="28000"/>
              </a:srgbClr>
            </a:solidFill>
          </a:ln>
        </p:spPr>
      </p:cxnSp>
      <p:cxnSp>
        <p:nvCxnSpPr>
          <p:cNvPr id="159" name="Net Edge"/>
          <p:cNvCxnSpPr/>
          <p:nvPr/>
        </p:nvCxnSpPr>
        <p:spPr>
          <a:xfrm flipH="1">
            <a:off x="1163997" y="4885504"/>
            <a:ext cx="1550080" cy="1694399"/>
          </a:xfrm>
          <a:prstGeom prst="line">
            <a:avLst/>
          </a:prstGeom>
          <a:ln w="9525">
            <a:solidFill>
              <a:srgbClr val="38BDF8">
                <a:alpha val="28000"/>
              </a:srgbClr>
            </a:solidFill>
          </a:ln>
        </p:spPr>
      </p:cxnSp>
      <p:cxnSp>
        <p:nvCxnSpPr>
          <p:cNvPr id="160" name="Net Edge"/>
          <p:cNvCxnSpPr/>
          <p:nvPr/>
        </p:nvCxnSpPr>
        <p:spPr>
          <a:xfrm>
            <a:off x="7181630" y="1128999"/>
            <a:ext cx="460913" cy="41007"/>
          </a:xfrm>
          <a:prstGeom prst="line">
            <a:avLst/>
          </a:prstGeom>
          <a:ln w="9525">
            <a:solidFill>
              <a:srgbClr val="38BDF8">
                <a:alpha val="28000"/>
              </a:srgbClr>
            </a:solidFill>
          </a:ln>
        </p:spPr>
      </p:cxnSp>
      <p:cxnSp>
        <p:nvCxnSpPr>
          <p:cNvPr id="161" name="Net Edge"/>
          <p:cNvCxnSpPr/>
          <p:nvPr/>
        </p:nvCxnSpPr>
        <p:spPr>
          <a:xfrm flipH="1">
            <a:off x="7642543" y="1034012"/>
            <a:ext cx="2045224" cy="135994"/>
          </a:xfrm>
          <a:prstGeom prst="line">
            <a:avLst/>
          </a:prstGeom>
          <a:ln w="9525">
            <a:solidFill>
              <a:srgbClr val="38BDF8">
                <a:alpha val="28000"/>
              </a:srgbClr>
            </a:solidFill>
          </a:ln>
        </p:spPr>
      </p:cxnSp>
      <p:cxnSp>
        <p:nvCxnSpPr>
          <p:cNvPr id="162" name="Net Edge"/>
          <p:cNvCxnSpPr/>
          <p:nvPr/>
        </p:nvCxnSpPr>
        <p:spPr>
          <a:xfrm flipH="1">
            <a:off x="6198833" y="1128999"/>
            <a:ext cx="982797" cy="1801164"/>
          </a:xfrm>
          <a:prstGeom prst="line">
            <a:avLst/>
          </a:prstGeom>
          <a:ln w="9525">
            <a:solidFill>
              <a:srgbClr val="38BDF8">
                <a:alpha val="28000"/>
              </a:srgbClr>
            </a:solidFill>
          </a:ln>
        </p:spPr>
      </p:cxnSp>
      <p:cxnSp>
        <p:nvCxnSpPr>
          <p:cNvPr id="163" name="Net Edge"/>
          <p:cNvCxnSpPr/>
          <p:nvPr/>
        </p:nvCxnSpPr>
        <p:spPr>
          <a:xfrm flipH="1">
            <a:off x="10589262" y="5087162"/>
            <a:ext cx="271033" cy="821986"/>
          </a:xfrm>
          <a:prstGeom prst="line">
            <a:avLst/>
          </a:prstGeom>
          <a:ln w="9525">
            <a:solidFill>
              <a:srgbClr val="38BDF8">
                <a:alpha val="28000"/>
              </a:srgbClr>
            </a:solidFill>
          </a:ln>
        </p:spPr>
      </p:cxnSp>
      <p:sp>
        <p:nvSpPr>
          <p:cNvPr id="164" name="Net Node"/>
          <p:cNvSpPr/>
          <p:nvPr/>
        </p:nvSpPr>
        <p:spPr>
          <a:xfrm>
            <a:off x="208197" y="6054411"/>
            <a:ext cx="92887" cy="92887"/>
          </a:xfrm>
          <a:prstGeom prst="ellipse">
            <a:avLst/>
          </a:prstGeom>
          <a:solidFill>
            <a:srgbClr val="7DD3FC">
              <a:alpha val="60000"/>
            </a:srgbClr>
          </a:solidFill>
          <a:ln>
            <a:noFill/>
          </a:ln>
        </p:spPr>
        <p:txBody>
          <a:bodyPr/>
          <a:lstStyle/>
          <a:p>
            <a:endParaRPr lang="en-IT"/>
          </a:p>
        </p:txBody>
      </p:sp>
      <p:sp>
        <p:nvSpPr>
          <p:cNvPr id="165" name="Net Node"/>
          <p:cNvSpPr/>
          <p:nvPr/>
        </p:nvSpPr>
        <p:spPr>
          <a:xfrm>
            <a:off x="2655265" y="4826692"/>
            <a:ext cx="117624" cy="117624"/>
          </a:xfrm>
          <a:prstGeom prst="ellipse">
            <a:avLst/>
          </a:prstGeom>
          <a:solidFill>
            <a:srgbClr val="7DD3FC">
              <a:alpha val="60000"/>
            </a:srgbClr>
          </a:solidFill>
          <a:ln>
            <a:noFill/>
          </a:ln>
        </p:spPr>
        <p:txBody>
          <a:bodyPr/>
          <a:lstStyle/>
          <a:p>
            <a:endParaRPr lang="en-IT"/>
          </a:p>
        </p:txBody>
      </p:sp>
      <p:sp>
        <p:nvSpPr>
          <p:cNvPr id="166" name="Net Node"/>
          <p:cNvSpPr/>
          <p:nvPr/>
        </p:nvSpPr>
        <p:spPr>
          <a:xfrm>
            <a:off x="4031577" y="4959429"/>
            <a:ext cx="140216" cy="14021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67" name="Net Node"/>
          <p:cNvSpPr/>
          <p:nvPr/>
        </p:nvSpPr>
        <p:spPr>
          <a:xfrm>
            <a:off x="6532608" y="4536613"/>
            <a:ext cx="128109" cy="128109"/>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68" name="Net Node"/>
          <p:cNvSpPr/>
          <p:nvPr/>
        </p:nvSpPr>
        <p:spPr>
          <a:xfrm>
            <a:off x="9746233" y="1739969"/>
            <a:ext cx="101522" cy="101522"/>
          </a:xfrm>
          <a:prstGeom prst="ellipse">
            <a:avLst/>
          </a:prstGeom>
          <a:solidFill>
            <a:srgbClr val="7DD3FC">
              <a:alpha val="60000"/>
            </a:srgbClr>
          </a:solidFill>
          <a:ln>
            <a:noFill/>
          </a:ln>
        </p:spPr>
        <p:txBody>
          <a:bodyPr/>
          <a:lstStyle/>
          <a:p>
            <a:endParaRPr lang="en-IT"/>
          </a:p>
        </p:txBody>
      </p:sp>
      <p:sp>
        <p:nvSpPr>
          <p:cNvPr id="169" name="Net Node"/>
          <p:cNvSpPr/>
          <p:nvPr/>
        </p:nvSpPr>
        <p:spPr>
          <a:xfrm>
            <a:off x="8490632" y="4652103"/>
            <a:ext cx="68975" cy="68975"/>
          </a:xfrm>
          <a:prstGeom prst="ellipse">
            <a:avLst/>
          </a:prstGeom>
          <a:solidFill>
            <a:srgbClr val="7DD3FC">
              <a:alpha val="60000"/>
            </a:srgbClr>
          </a:solidFill>
          <a:ln>
            <a:noFill/>
          </a:ln>
        </p:spPr>
        <p:txBody>
          <a:bodyPr/>
          <a:lstStyle/>
          <a:p>
            <a:endParaRPr lang="en-IT"/>
          </a:p>
        </p:txBody>
      </p:sp>
      <p:sp>
        <p:nvSpPr>
          <p:cNvPr id="170" name="Net Node"/>
          <p:cNvSpPr/>
          <p:nvPr/>
        </p:nvSpPr>
        <p:spPr>
          <a:xfrm>
            <a:off x="8166191" y="3146529"/>
            <a:ext cx="157216" cy="15721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1" name="Net Node"/>
          <p:cNvSpPr/>
          <p:nvPr/>
        </p:nvSpPr>
        <p:spPr>
          <a:xfrm>
            <a:off x="9629953" y="976199"/>
            <a:ext cx="115626" cy="115626"/>
          </a:xfrm>
          <a:prstGeom prst="ellipse">
            <a:avLst/>
          </a:prstGeom>
          <a:solidFill>
            <a:srgbClr val="7DD3FC">
              <a:alpha val="60000"/>
            </a:srgbClr>
          </a:solidFill>
          <a:ln>
            <a:noFill/>
          </a:ln>
        </p:spPr>
        <p:txBody>
          <a:bodyPr/>
          <a:lstStyle/>
          <a:p>
            <a:endParaRPr lang="en-IT"/>
          </a:p>
        </p:txBody>
      </p:sp>
      <p:sp>
        <p:nvSpPr>
          <p:cNvPr id="172" name="Net Node"/>
          <p:cNvSpPr/>
          <p:nvPr/>
        </p:nvSpPr>
        <p:spPr>
          <a:xfrm>
            <a:off x="10975845" y="4561531"/>
            <a:ext cx="128905" cy="128905"/>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3" name="Net Node"/>
          <p:cNvSpPr/>
          <p:nvPr/>
        </p:nvSpPr>
        <p:spPr>
          <a:xfrm>
            <a:off x="6922831" y="5967278"/>
            <a:ext cx="155787" cy="155787"/>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4" name="Net Node"/>
          <p:cNvSpPr/>
          <p:nvPr/>
        </p:nvSpPr>
        <p:spPr>
          <a:xfrm>
            <a:off x="4529042" y="2309425"/>
            <a:ext cx="148557" cy="148557"/>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5" name="Net Node"/>
          <p:cNvSpPr/>
          <p:nvPr/>
        </p:nvSpPr>
        <p:spPr>
          <a:xfrm>
            <a:off x="4089158" y="1175970"/>
            <a:ext cx="93740" cy="93740"/>
          </a:xfrm>
          <a:prstGeom prst="ellipse">
            <a:avLst/>
          </a:prstGeom>
          <a:solidFill>
            <a:srgbClr val="7DD3FC">
              <a:alpha val="60000"/>
            </a:srgbClr>
          </a:solidFill>
          <a:ln>
            <a:noFill/>
          </a:ln>
        </p:spPr>
        <p:txBody>
          <a:bodyPr/>
          <a:lstStyle/>
          <a:p>
            <a:endParaRPr lang="en-IT"/>
          </a:p>
        </p:txBody>
      </p:sp>
      <p:sp>
        <p:nvSpPr>
          <p:cNvPr id="176" name="Net Node"/>
          <p:cNvSpPr/>
          <p:nvPr/>
        </p:nvSpPr>
        <p:spPr>
          <a:xfrm>
            <a:off x="5180880" y="2047083"/>
            <a:ext cx="158726" cy="15872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7" name="Net Node"/>
          <p:cNvSpPr/>
          <p:nvPr/>
        </p:nvSpPr>
        <p:spPr>
          <a:xfrm>
            <a:off x="6689974" y="4808534"/>
            <a:ext cx="152690" cy="152690"/>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8" name="Net Node"/>
          <p:cNvSpPr/>
          <p:nvPr/>
        </p:nvSpPr>
        <p:spPr>
          <a:xfrm>
            <a:off x="878719" y="1930437"/>
            <a:ext cx="120460" cy="120460"/>
          </a:xfrm>
          <a:prstGeom prst="ellipse">
            <a:avLst/>
          </a:prstGeom>
          <a:solidFill>
            <a:srgbClr val="7DD3FC">
              <a:alpha val="60000"/>
            </a:srgbClr>
          </a:solidFill>
          <a:ln>
            <a:noFill/>
          </a:ln>
        </p:spPr>
        <p:txBody>
          <a:bodyPr/>
          <a:lstStyle/>
          <a:p>
            <a:endParaRPr lang="en-IT"/>
          </a:p>
        </p:txBody>
      </p:sp>
      <p:sp>
        <p:nvSpPr>
          <p:cNvPr id="179" name="Net Node"/>
          <p:cNvSpPr/>
          <p:nvPr/>
        </p:nvSpPr>
        <p:spPr>
          <a:xfrm>
            <a:off x="6157281" y="2888611"/>
            <a:ext cx="83104" cy="83104"/>
          </a:xfrm>
          <a:prstGeom prst="ellipse">
            <a:avLst/>
          </a:prstGeom>
          <a:solidFill>
            <a:srgbClr val="7DD3FC">
              <a:alpha val="60000"/>
            </a:srgbClr>
          </a:solidFill>
          <a:ln>
            <a:noFill/>
          </a:ln>
        </p:spPr>
        <p:txBody>
          <a:bodyPr/>
          <a:lstStyle/>
          <a:p>
            <a:endParaRPr lang="en-IT"/>
          </a:p>
        </p:txBody>
      </p:sp>
      <p:sp>
        <p:nvSpPr>
          <p:cNvPr id="180" name="Net Node"/>
          <p:cNvSpPr/>
          <p:nvPr/>
        </p:nvSpPr>
        <p:spPr>
          <a:xfrm>
            <a:off x="10824087" y="552171"/>
            <a:ext cx="100631" cy="100631"/>
          </a:xfrm>
          <a:prstGeom prst="ellipse">
            <a:avLst/>
          </a:prstGeom>
          <a:solidFill>
            <a:srgbClr val="7DD3FC">
              <a:alpha val="60000"/>
            </a:srgbClr>
          </a:solidFill>
          <a:ln>
            <a:noFill/>
          </a:ln>
        </p:spPr>
        <p:txBody>
          <a:bodyPr/>
          <a:lstStyle/>
          <a:p>
            <a:endParaRPr lang="en-IT"/>
          </a:p>
        </p:txBody>
      </p:sp>
      <p:sp>
        <p:nvSpPr>
          <p:cNvPr id="181" name="Net Node"/>
          <p:cNvSpPr/>
          <p:nvPr/>
        </p:nvSpPr>
        <p:spPr>
          <a:xfrm>
            <a:off x="4196019" y="4394367"/>
            <a:ext cx="157414" cy="157414"/>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2" name="Net Node"/>
          <p:cNvSpPr/>
          <p:nvPr/>
        </p:nvSpPr>
        <p:spPr>
          <a:xfrm>
            <a:off x="6217209" y="1252889"/>
            <a:ext cx="104711" cy="104711"/>
          </a:xfrm>
          <a:prstGeom prst="ellipse">
            <a:avLst/>
          </a:prstGeom>
          <a:solidFill>
            <a:srgbClr val="7DD3FC">
              <a:alpha val="60000"/>
            </a:srgbClr>
          </a:solidFill>
          <a:ln>
            <a:noFill/>
          </a:ln>
        </p:spPr>
        <p:txBody>
          <a:bodyPr/>
          <a:lstStyle/>
          <a:p>
            <a:endParaRPr lang="en-IT"/>
          </a:p>
        </p:txBody>
      </p:sp>
      <p:sp>
        <p:nvSpPr>
          <p:cNvPr id="183" name="Net Node"/>
          <p:cNvSpPr/>
          <p:nvPr/>
        </p:nvSpPr>
        <p:spPr>
          <a:xfrm>
            <a:off x="3514226" y="2515013"/>
            <a:ext cx="106573" cy="106573"/>
          </a:xfrm>
          <a:prstGeom prst="ellipse">
            <a:avLst/>
          </a:prstGeom>
          <a:solidFill>
            <a:srgbClr val="7DD3FC">
              <a:alpha val="60000"/>
            </a:srgbClr>
          </a:solidFill>
          <a:ln>
            <a:noFill/>
          </a:ln>
        </p:spPr>
        <p:txBody>
          <a:bodyPr/>
          <a:lstStyle/>
          <a:p>
            <a:endParaRPr lang="en-IT"/>
          </a:p>
        </p:txBody>
      </p:sp>
      <p:sp>
        <p:nvSpPr>
          <p:cNvPr id="184" name="Net Node"/>
          <p:cNvSpPr/>
          <p:nvPr/>
        </p:nvSpPr>
        <p:spPr>
          <a:xfrm>
            <a:off x="4076824" y="3567099"/>
            <a:ext cx="125887" cy="125887"/>
          </a:xfrm>
          <a:prstGeom prst="ellipse">
            <a:avLst/>
          </a:prstGeom>
          <a:solidFill>
            <a:srgbClr val="7DD3FC">
              <a:alpha val="60000"/>
            </a:srgbClr>
          </a:solidFill>
          <a:ln>
            <a:noFill/>
          </a:ln>
        </p:spPr>
        <p:txBody>
          <a:bodyPr/>
          <a:lstStyle/>
          <a:p>
            <a:endParaRPr lang="en-IT"/>
          </a:p>
        </p:txBody>
      </p:sp>
      <p:sp>
        <p:nvSpPr>
          <p:cNvPr id="185" name="Net Node"/>
          <p:cNvSpPr/>
          <p:nvPr/>
        </p:nvSpPr>
        <p:spPr>
          <a:xfrm>
            <a:off x="2924058" y="5955234"/>
            <a:ext cx="110016" cy="110016"/>
          </a:xfrm>
          <a:prstGeom prst="ellipse">
            <a:avLst/>
          </a:prstGeom>
          <a:solidFill>
            <a:srgbClr val="7DD3FC">
              <a:alpha val="60000"/>
            </a:srgbClr>
          </a:solidFill>
          <a:ln>
            <a:noFill/>
          </a:ln>
        </p:spPr>
        <p:txBody>
          <a:bodyPr/>
          <a:lstStyle/>
          <a:p>
            <a:endParaRPr lang="en-IT"/>
          </a:p>
        </p:txBody>
      </p:sp>
      <p:sp>
        <p:nvSpPr>
          <p:cNvPr id="186" name="Net Node"/>
          <p:cNvSpPr/>
          <p:nvPr/>
        </p:nvSpPr>
        <p:spPr>
          <a:xfrm>
            <a:off x="10273452" y="4223102"/>
            <a:ext cx="127950" cy="127950"/>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7" name="Net Node"/>
          <p:cNvSpPr/>
          <p:nvPr/>
        </p:nvSpPr>
        <p:spPr>
          <a:xfrm>
            <a:off x="6219038" y="3393679"/>
            <a:ext cx="133502" cy="133502"/>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8" name="Net Node"/>
          <p:cNvSpPr/>
          <p:nvPr/>
        </p:nvSpPr>
        <p:spPr>
          <a:xfrm>
            <a:off x="11164238" y="2705457"/>
            <a:ext cx="135456" cy="13545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9" name="Net Node"/>
          <p:cNvSpPr/>
          <p:nvPr/>
        </p:nvSpPr>
        <p:spPr>
          <a:xfrm>
            <a:off x="3138535" y="3930999"/>
            <a:ext cx="99120" cy="99120"/>
          </a:xfrm>
          <a:prstGeom prst="ellipse">
            <a:avLst/>
          </a:prstGeom>
          <a:solidFill>
            <a:srgbClr val="7DD3FC">
              <a:alpha val="60000"/>
            </a:srgbClr>
          </a:solidFill>
          <a:ln>
            <a:noFill/>
          </a:ln>
        </p:spPr>
        <p:txBody>
          <a:bodyPr/>
          <a:lstStyle/>
          <a:p>
            <a:endParaRPr lang="en-IT"/>
          </a:p>
        </p:txBody>
      </p:sp>
      <p:sp>
        <p:nvSpPr>
          <p:cNvPr id="190" name="Net Node"/>
          <p:cNvSpPr/>
          <p:nvPr/>
        </p:nvSpPr>
        <p:spPr>
          <a:xfrm>
            <a:off x="4044607" y="2667470"/>
            <a:ext cx="144244" cy="144244"/>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1" name="Net Node"/>
          <p:cNvSpPr/>
          <p:nvPr/>
        </p:nvSpPr>
        <p:spPr>
          <a:xfrm>
            <a:off x="10434019" y="885955"/>
            <a:ext cx="146729" cy="146729"/>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2" name="Net Node"/>
          <p:cNvSpPr/>
          <p:nvPr/>
        </p:nvSpPr>
        <p:spPr>
          <a:xfrm>
            <a:off x="1122645" y="2797653"/>
            <a:ext cx="79103" cy="79103"/>
          </a:xfrm>
          <a:prstGeom prst="ellipse">
            <a:avLst/>
          </a:prstGeom>
          <a:solidFill>
            <a:srgbClr val="7DD3FC">
              <a:alpha val="60000"/>
            </a:srgbClr>
          </a:solidFill>
          <a:ln>
            <a:noFill/>
          </a:ln>
        </p:spPr>
        <p:txBody>
          <a:bodyPr/>
          <a:lstStyle/>
          <a:p>
            <a:endParaRPr lang="en-IT"/>
          </a:p>
        </p:txBody>
      </p:sp>
      <p:sp>
        <p:nvSpPr>
          <p:cNvPr id="193" name="Net Node"/>
          <p:cNvSpPr/>
          <p:nvPr/>
        </p:nvSpPr>
        <p:spPr>
          <a:xfrm>
            <a:off x="1121070" y="6536976"/>
            <a:ext cx="85853" cy="85853"/>
          </a:xfrm>
          <a:prstGeom prst="ellipse">
            <a:avLst/>
          </a:prstGeom>
          <a:solidFill>
            <a:srgbClr val="7DD3FC">
              <a:alpha val="60000"/>
            </a:srgbClr>
          </a:solidFill>
          <a:ln>
            <a:noFill/>
          </a:ln>
        </p:spPr>
        <p:txBody>
          <a:bodyPr/>
          <a:lstStyle/>
          <a:p>
            <a:endParaRPr lang="en-IT"/>
          </a:p>
        </p:txBody>
      </p:sp>
      <p:sp>
        <p:nvSpPr>
          <p:cNvPr id="194" name="Net Node"/>
          <p:cNvSpPr/>
          <p:nvPr/>
        </p:nvSpPr>
        <p:spPr>
          <a:xfrm>
            <a:off x="7587572" y="1115034"/>
            <a:ext cx="109942" cy="109942"/>
          </a:xfrm>
          <a:prstGeom prst="ellipse">
            <a:avLst/>
          </a:prstGeom>
          <a:solidFill>
            <a:srgbClr val="7DD3FC">
              <a:alpha val="60000"/>
            </a:srgbClr>
          </a:solidFill>
          <a:ln>
            <a:noFill/>
          </a:ln>
        </p:spPr>
        <p:txBody>
          <a:bodyPr/>
          <a:lstStyle/>
          <a:p>
            <a:endParaRPr lang="en-IT"/>
          </a:p>
        </p:txBody>
      </p:sp>
      <p:sp>
        <p:nvSpPr>
          <p:cNvPr id="195" name="Net Node"/>
          <p:cNvSpPr/>
          <p:nvPr/>
        </p:nvSpPr>
        <p:spPr>
          <a:xfrm>
            <a:off x="7103049" y="1050418"/>
            <a:ext cx="157162" cy="157162"/>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6" name="Net Node"/>
          <p:cNvSpPr/>
          <p:nvPr/>
        </p:nvSpPr>
        <p:spPr>
          <a:xfrm>
            <a:off x="10512543" y="5832429"/>
            <a:ext cx="153438" cy="153438"/>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7" name="Net Node"/>
          <p:cNvSpPr/>
          <p:nvPr/>
        </p:nvSpPr>
        <p:spPr>
          <a:xfrm>
            <a:off x="10814553" y="5041420"/>
            <a:ext cx="91483" cy="91483"/>
          </a:xfrm>
          <a:prstGeom prst="ellipse">
            <a:avLst/>
          </a:prstGeom>
          <a:solidFill>
            <a:srgbClr val="7DD3FC">
              <a:alpha val="60000"/>
            </a:srgbClr>
          </a:solidFill>
          <a:ln>
            <a:noFill/>
          </a:ln>
        </p:spPr>
        <p:txBody>
          <a:bodyPr/>
          <a:lstStyle/>
          <a:p>
            <a:endParaRPr lang="en-IT"/>
          </a:p>
        </p:txBody>
      </p:sp>
      <p:sp>
        <p:nvSpPr>
          <p:cNvPr id="198" name="Accent Line"/>
          <p:cNvSpPr/>
          <p:nvPr/>
        </p:nvSpPr>
        <p:spPr>
          <a:xfrm>
            <a:off x="5588000" y="3759200"/>
            <a:ext cx="1016000" cy="50800"/>
          </a:xfrm>
          <a:prstGeom prst="rect">
            <a:avLst/>
          </a:prstGeom>
          <a:solidFill>
            <a:srgbClr val="22D3EE"/>
          </a:solidFill>
          <a:ln>
            <a:noFill/>
          </a:ln>
        </p:spPr>
        <p:txBody>
          <a:bodyPr/>
          <a:lstStyle/>
          <a:p>
            <a:endParaRPr lang="en-IT"/>
          </a:p>
        </p:txBody>
      </p:sp>
      <p:sp>
        <p:nvSpPr>
          <p:cNvPr id="2" name="Title 1">
            <a:extLst>
              <a:ext uri="{FF2B5EF4-FFF2-40B4-BE49-F238E27FC236}">
                <a16:creationId xmlns:a16="http://schemas.microsoft.com/office/drawing/2014/main" id="{0EA01C28-FAE5-A112-B77F-773B5D6E7292}"/>
              </a:ext>
            </a:extLst>
          </p:cNvPr>
          <p:cNvSpPr>
            <a:spLocks noGrp="1"/>
          </p:cNvSpPr>
          <p:nvPr>
            <p:ph type="title"/>
          </p:nvPr>
        </p:nvSpPr>
        <p:spPr>
          <a:xfrm>
            <a:off x="1016000" y="1905000"/>
            <a:ext cx="10160000" cy="1651000"/>
          </a:xfrm>
        </p:spPr>
        <p:txBody>
          <a:bodyPr anchor="b">
            <a:normAutofit/>
          </a:bodyPr>
          <a:lstStyle/>
          <a:p>
            <a:pPr algn="ctr"/>
            <a:r>
              <a:rPr lang="en-US" sz="9600" b="1" spc="600" dirty="0">
                <a:solidFill>
                  <a:srgbClr val="FFFFFF"/>
                </a:solidFill>
              </a:rPr>
              <a:t>NIKA</a:t>
            </a:r>
          </a:p>
        </p:txBody>
      </p:sp>
      <p:sp>
        <p:nvSpPr>
          <p:cNvPr id="4" name="Slide Number Placeholder 3">
            <a:extLst>
              <a:ext uri="{FF2B5EF4-FFF2-40B4-BE49-F238E27FC236}">
                <a16:creationId xmlns:a16="http://schemas.microsoft.com/office/drawing/2014/main" id="{956C8305-1477-E61B-2782-C83805CED6A8}"/>
              </a:ext>
            </a:extLst>
          </p:cNvPr>
          <p:cNvSpPr>
            <a:spLocks noGrp="1"/>
          </p:cNvSpPr>
          <p:nvPr>
            <p:ph type="sldNum" sz="quarter" idx="12"/>
          </p:nvPr>
        </p:nvSpPr>
        <p:spPr/>
        <p:txBody>
          <a:bodyPr/>
          <a:lstStyle/>
          <a:p>
            <a:fld id="{70C12960-6E85-460F-B6E3-5B82CB31AF3D}" type="slidenum">
              <a:rPr lang="en-US" smtClean="0">
                <a:solidFill>
                  <a:srgbClr val="7A8CA3"/>
                </a:solidFill>
              </a:rPr>
              <a:t>11</a:t>
            </a:fld>
            <a:endParaRPr lang="en-US"/>
          </a:p>
        </p:txBody>
      </p:sp>
      <p:sp>
        <p:nvSpPr>
          <p:cNvPr id="6" name="Content Placeholder 5">
            <a:extLst>
              <a:ext uri="{FF2B5EF4-FFF2-40B4-BE49-F238E27FC236}">
                <a16:creationId xmlns:a16="http://schemas.microsoft.com/office/drawing/2014/main" id="{6CFBACDA-091F-58D3-2B09-E216390A1CA3}"/>
              </a:ext>
            </a:extLst>
          </p:cNvPr>
          <p:cNvSpPr>
            <a:spLocks noGrp="1"/>
          </p:cNvSpPr>
          <p:nvPr>
            <p:ph idx="1"/>
          </p:nvPr>
        </p:nvSpPr>
        <p:spPr>
          <a:xfrm>
            <a:off x="1524000" y="4038600"/>
            <a:ext cx="9144000" cy="762000"/>
          </a:xfrm>
        </p:spPr>
        <p:txBody>
          <a:bodyPr anchor="t">
            <a:normAutofit/>
          </a:bodyPr>
          <a:lstStyle/>
          <a:p>
            <a:pPr marL="0" indent="0" algn="ctr">
              <a:buNone/>
            </a:pPr>
            <a:r>
              <a:rPr lang="en-US" sz="2600" dirty="0">
                <a:solidFill>
                  <a:srgbClr val="B6E3F5"/>
                </a:solidFill>
              </a:rPr>
              <a:t>Network Incident Benchmark for AI Agents</a:t>
            </a:r>
          </a:p>
        </p:txBody>
      </p:sp>
    </p:spTree>
    <p:extLst>
      <p:ext uri="{BB962C8B-B14F-4D97-AF65-F5344CB8AC3E}">
        <p14:creationId xmlns:p14="http://schemas.microsoft.com/office/powerpoint/2010/main" val="1511180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939B5-2554-2D31-1DCA-C0C8FA889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5D1CD-2782-6C2F-DF2F-E68A0CD1268A}"/>
              </a:ext>
            </a:extLst>
          </p:cNvPr>
          <p:cNvSpPr>
            <a:spLocks noGrp="1"/>
          </p:cNvSpPr>
          <p:nvPr>
            <p:ph type="title"/>
          </p:nvPr>
        </p:nvSpPr>
        <p:spPr/>
        <p:txBody>
          <a:bodyPr/>
          <a:lstStyle/>
          <a:p>
            <a:r>
              <a:rPr lang="en-IT" dirty="0"/>
              <a:t>Challenges &amp; Contributions</a:t>
            </a:r>
          </a:p>
        </p:txBody>
      </p:sp>
      <p:sp>
        <p:nvSpPr>
          <p:cNvPr id="4" name="Slide Number Placeholder 3">
            <a:extLst>
              <a:ext uri="{FF2B5EF4-FFF2-40B4-BE49-F238E27FC236}">
                <a16:creationId xmlns:a16="http://schemas.microsoft.com/office/drawing/2014/main" id="{329A09A7-8729-CD11-7CED-698AE1D50718}"/>
              </a:ext>
            </a:extLst>
          </p:cNvPr>
          <p:cNvSpPr>
            <a:spLocks noGrp="1"/>
          </p:cNvSpPr>
          <p:nvPr>
            <p:ph type="sldNum" sz="quarter" idx="12"/>
          </p:nvPr>
        </p:nvSpPr>
        <p:spPr/>
        <p:txBody>
          <a:bodyPr/>
          <a:lstStyle/>
          <a:p>
            <a:fld id="{70C12960-6E85-460F-B6E3-5B82CB31AF3D}" type="slidenum">
              <a:rPr lang="en-US" smtClean="0"/>
              <a:t>12</a:t>
            </a:fld>
            <a:endParaRPr lang="en-US"/>
          </a:p>
        </p:txBody>
      </p:sp>
      <p:sp>
        <p:nvSpPr>
          <p:cNvPr id="20" name="Realism label"/>
          <p:cNvSpPr/>
          <p:nvPr/>
        </p:nvSpPr>
        <p:spPr>
          <a:xfrm>
            <a:off x="838200" y="1905000"/>
            <a:ext cx="1524000" cy="635000"/>
          </a:xfrm>
          <a:prstGeom prst="rect">
            <a:avLst/>
          </a:prstGeom>
          <a:noFill/>
          <a:ln>
            <a:noFill/>
          </a:ln>
        </p:spPr>
        <p:txBody>
          <a:bodyPr wrap="square" lIns="54000" tIns="36000" rIns="54000" bIns="36000" anchor="ctr">
            <a:normAutofit/>
          </a:bodyPr>
          <a:lstStyle/>
          <a:p>
            <a:pPr algn="ctr"/>
            <a:r>
              <a:rPr lang="en-US" sz="2400" b="1" dirty="0">
                <a:solidFill>
                  <a:srgbClr val="000000"/>
                </a:solidFill>
              </a:rPr>
              <a:t>Realism</a:t>
            </a:r>
          </a:p>
        </p:txBody>
      </p:sp>
      <p:sp>
        <p:nvSpPr>
          <p:cNvPr id="21" name="Equals"/>
          <p:cNvSpPr/>
          <p:nvPr/>
        </p:nvSpPr>
        <p:spPr>
          <a:xfrm>
            <a:off x="2362200" y="1905000"/>
            <a:ext cx="254000" cy="635000"/>
          </a:xfrm>
          <a:prstGeom prst="rect">
            <a:avLst/>
          </a:prstGeom>
          <a:noFill/>
          <a:ln>
            <a:noFill/>
          </a:ln>
        </p:spPr>
        <p:txBody>
          <a:bodyPr wrap="square" lIns="54000" tIns="36000" rIns="54000" bIns="36000" anchor="ctr">
            <a:normAutofit/>
          </a:bodyPr>
          <a:lstStyle/>
          <a:p>
            <a:pPr algn="ctr"/>
            <a:r>
              <a:rPr lang="en-US" sz="2400" dirty="0">
                <a:solidFill>
                  <a:srgbClr val="000000"/>
                </a:solidFill>
              </a:rPr>
              <a:t>=</a:t>
            </a:r>
          </a:p>
        </p:txBody>
      </p:sp>
      <p:sp>
        <p:nvSpPr>
          <p:cNvPr id="22" name="Term 1"/>
          <p:cNvSpPr/>
          <p:nvPr/>
        </p:nvSpPr>
        <p:spPr>
          <a:xfrm>
            <a:off x="2717800" y="1905000"/>
            <a:ext cx="2641600" cy="635000"/>
          </a:xfrm>
          <a:prstGeom prst="roundRect">
            <a:avLst>
              <a:gd name="adj" fmla="val 12000"/>
            </a:avLst>
          </a:prstGeom>
          <a:solidFill>
            <a:srgbClr val="F2F2F2"/>
          </a:solidFill>
          <a:ln w="12700">
            <a:solidFill>
              <a:srgbClr val="595959"/>
            </a:solidFill>
          </a:ln>
        </p:spPr>
        <p:txBody>
          <a:bodyPr wrap="square" lIns="54000" tIns="36000" rIns="54000" bIns="36000" anchor="ctr">
            <a:normAutofit/>
          </a:bodyPr>
          <a:lstStyle/>
          <a:p>
            <a:pPr algn="ctr"/>
            <a:r>
              <a:rPr lang="en-US" sz="1600" dirty="0">
                <a:solidFill>
                  <a:srgbClr val="000000"/>
                </a:solidFill>
              </a:rPr>
              <a:t>Network environment</a:t>
            </a:r>
          </a:p>
        </p:txBody>
      </p:sp>
      <p:sp>
        <p:nvSpPr>
          <p:cNvPr id="23" name="Plus"/>
          <p:cNvSpPr/>
          <p:nvPr/>
        </p:nvSpPr>
        <p:spPr>
          <a:xfrm>
            <a:off x="5359400" y="1905000"/>
            <a:ext cx="355600" cy="635000"/>
          </a:xfrm>
          <a:prstGeom prst="rect">
            <a:avLst/>
          </a:prstGeom>
          <a:noFill/>
          <a:ln>
            <a:noFill/>
          </a:ln>
        </p:spPr>
        <p:txBody>
          <a:bodyPr wrap="square" lIns="54000" tIns="36000" rIns="54000" bIns="36000" anchor="ctr">
            <a:normAutofit/>
          </a:bodyPr>
          <a:lstStyle/>
          <a:p>
            <a:pPr algn="ctr"/>
            <a:r>
              <a:rPr lang="en-US" sz="2400" dirty="0">
                <a:solidFill>
                  <a:srgbClr val="000000"/>
                </a:solidFill>
              </a:rPr>
              <a:t>+</a:t>
            </a:r>
          </a:p>
        </p:txBody>
      </p:sp>
      <p:sp>
        <p:nvSpPr>
          <p:cNvPr id="24" name="Term 2"/>
          <p:cNvSpPr/>
          <p:nvPr/>
        </p:nvSpPr>
        <p:spPr>
          <a:xfrm>
            <a:off x="5715000" y="1905000"/>
            <a:ext cx="2641600" cy="635000"/>
          </a:xfrm>
          <a:prstGeom prst="roundRect">
            <a:avLst>
              <a:gd name="adj" fmla="val 12000"/>
            </a:avLst>
          </a:prstGeom>
          <a:solidFill>
            <a:srgbClr val="F2F2F2"/>
          </a:solidFill>
          <a:ln w="12700">
            <a:solidFill>
              <a:srgbClr val="595959"/>
            </a:solidFill>
          </a:ln>
        </p:spPr>
        <p:txBody>
          <a:bodyPr wrap="square" lIns="54000" tIns="36000" rIns="54000" bIns="36000" anchor="ctr">
            <a:normAutofit/>
          </a:bodyPr>
          <a:lstStyle/>
          <a:p>
            <a:pPr algn="ctr"/>
            <a:r>
              <a:rPr lang="en-US" sz="1600" dirty="0">
                <a:solidFill>
                  <a:srgbClr val="000000"/>
                </a:solidFill>
              </a:rPr>
              <a:t>Incident data</a:t>
            </a:r>
          </a:p>
        </p:txBody>
      </p:sp>
      <p:sp>
        <p:nvSpPr>
          <p:cNvPr id="25" name="Plus"/>
          <p:cNvSpPr/>
          <p:nvPr/>
        </p:nvSpPr>
        <p:spPr>
          <a:xfrm>
            <a:off x="8356600" y="1905000"/>
            <a:ext cx="355600" cy="635000"/>
          </a:xfrm>
          <a:prstGeom prst="rect">
            <a:avLst/>
          </a:prstGeom>
          <a:noFill/>
          <a:ln>
            <a:noFill/>
          </a:ln>
        </p:spPr>
        <p:txBody>
          <a:bodyPr wrap="square" lIns="54000" tIns="36000" rIns="54000" bIns="36000" anchor="ctr">
            <a:normAutofit/>
          </a:bodyPr>
          <a:lstStyle/>
          <a:p>
            <a:pPr algn="ctr"/>
            <a:r>
              <a:rPr lang="en-US" sz="2400" dirty="0">
                <a:solidFill>
                  <a:srgbClr val="000000"/>
                </a:solidFill>
              </a:rPr>
              <a:t>+</a:t>
            </a:r>
          </a:p>
        </p:txBody>
      </p:sp>
      <p:sp>
        <p:nvSpPr>
          <p:cNvPr id="26" name="Term 3"/>
          <p:cNvSpPr/>
          <p:nvPr/>
        </p:nvSpPr>
        <p:spPr>
          <a:xfrm>
            <a:off x="8712200" y="1905000"/>
            <a:ext cx="2641600" cy="635000"/>
          </a:xfrm>
          <a:prstGeom prst="roundRect">
            <a:avLst>
              <a:gd name="adj" fmla="val 12000"/>
            </a:avLst>
          </a:prstGeom>
          <a:solidFill>
            <a:srgbClr val="F2F2F2"/>
          </a:solidFill>
          <a:ln w="12700">
            <a:solidFill>
              <a:srgbClr val="595959"/>
            </a:solidFill>
          </a:ln>
        </p:spPr>
        <p:txBody>
          <a:bodyPr wrap="square" lIns="54000" tIns="36000" rIns="54000" bIns="36000" anchor="ctr">
            <a:normAutofit/>
          </a:bodyPr>
          <a:lstStyle/>
          <a:p>
            <a:pPr algn="ctr"/>
            <a:r>
              <a:rPr lang="en-US" sz="1600" dirty="0">
                <a:solidFill>
                  <a:srgbClr val="000000"/>
                </a:solidFill>
              </a:rPr>
              <a:t>Closed-loop agent interaction</a:t>
            </a:r>
          </a:p>
        </p:txBody>
      </p:sp>
      <p:sp>
        <p:nvSpPr>
          <p:cNvPr id="30" name="Challenge"/>
          <p:cNvSpPr/>
          <p:nvPr/>
        </p:nvSpPr>
        <p:spPr>
          <a:xfrm>
            <a:off x="514524" y="3543689"/>
            <a:ext cx="10938336" cy="1219200"/>
          </a:xfrm>
          <a:prstGeom prst="rect">
            <a:avLst/>
          </a:prstGeom>
          <a:noFill/>
          <a:ln>
            <a:noFill/>
          </a:ln>
        </p:spPr>
        <p:txBody>
          <a:bodyPr wrap="square" lIns="91440" tIns="45720" rIns="91440" bIns="45720" anchor="ctr">
            <a:normAutofit/>
          </a:bodyPr>
          <a:lstStyle/>
          <a:p>
            <a:r>
              <a:rPr lang="en-US" sz="1800" b="1" dirty="0">
                <a:solidFill>
                  <a:srgbClr val="000000"/>
                </a:solidFill>
              </a:rPr>
              <a:t>	Lack of real data: </a:t>
            </a:r>
            <a:r>
              <a:rPr lang="en-US" sz="1800" dirty="0">
                <a:solidFill>
                  <a:srgbClr val="000000"/>
                </a:solidFill>
              </a:rPr>
              <a:t>proprietary inciden</a:t>
            </a:r>
            <a:r>
              <a:rPr lang="en-US" dirty="0">
                <a:solidFill>
                  <a:srgbClr val="000000"/>
                </a:solidFill>
              </a:rPr>
              <a:t>t reports and troubleshooting workflows</a:t>
            </a:r>
          </a:p>
        </p:txBody>
      </p:sp>
      <p:sp>
        <p:nvSpPr>
          <p:cNvPr id="32" name="Contribution"/>
          <p:cNvSpPr/>
          <p:nvPr/>
        </p:nvSpPr>
        <p:spPr>
          <a:xfrm>
            <a:off x="391006" y="5031233"/>
            <a:ext cx="3474207" cy="966133"/>
          </a:xfrm>
          <a:prstGeom prst="rect">
            <a:avLst/>
          </a:prstGeom>
          <a:solidFill>
            <a:schemeClr val="accent6">
              <a:lumMod val="20000"/>
              <a:lumOff val="80000"/>
            </a:schemeClr>
          </a:solidFill>
          <a:ln w="12700">
            <a:solidFill>
              <a:srgbClr val="595959"/>
            </a:solidFill>
          </a:ln>
          <a:effectLst>
            <a:outerShdw blurRad="50800" dist="38100" dir="2700000" algn="tl" rotWithShape="0">
              <a:prstClr val="black">
                <a:alpha val="40000"/>
              </a:prstClr>
            </a:outerShdw>
          </a:effectLst>
        </p:spPr>
        <p:txBody>
          <a:bodyPr wrap="square" lIns="91440" tIns="45720" rIns="91440" bIns="45720" anchor="ctr">
            <a:normAutofit/>
          </a:bodyPr>
          <a:lstStyle/>
          <a:p>
            <a:pPr algn="ctr"/>
            <a:r>
              <a:rPr lang="en-US" sz="1800" b="1" dirty="0">
                <a:solidFill>
                  <a:srgbClr val="000000"/>
                </a:solidFill>
              </a:rPr>
              <a:t>Network emulators</a:t>
            </a:r>
            <a:r>
              <a:rPr lang="en-US" sz="1800" dirty="0">
                <a:solidFill>
                  <a:srgbClr val="000000"/>
                </a:solidFill>
              </a:rPr>
              <a:t> </a:t>
            </a:r>
          </a:p>
          <a:p>
            <a:pPr algn="ctr"/>
            <a:r>
              <a:rPr lang="en-US" sz="1800" dirty="0">
                <a:solidFill>
                  <a:srgbClr val="000000"/>
                </a:solidFill>
              </a:rPr>
              <a:t>+ </a:t>
            </a:r>
          </a:p>
          <a:p>
            <a:pPr algn="ctr"/>
            <a:r>
              <a:rPr lang="en-US" sz="1800" b="1" dirty="0">
                <a:solidFill>
                  <a:srgbClr val="000000"/>
                </a:solidFill>
              </a:rPr>
              <a:t>synthetic incident injection</a:t>
            </a:r>
            <a:endParaRPr lang="en-US" sz="1800" dirty="0">
              <a:solidFill>
                <a:srgbClr val="000000"/>
              </a:solidFill>
            </a:endParaRPr>
          </a:p>
        </p:txBody>
      </p:sp>
      <p:sp>
        <p:nvSpPr>
          <p:cNvPr id="35" name="Contribution"/>
          <p:cNvSpPr/>
          <p:nvPr/>
        </p:nvSpPr>
        <p:spPr>
          <a:xfrm>
            <a:off x="7901612" y="5026749"/>
            <a:ext cx="3776866" cy="970618"/>
          </a:xfrm>
          <a:prstGeom prst="rect">
            <a:avLst/>
          </a:prstGeom>
          <a:solidFill>
            <a:schemeClr val="accent6">
              <a:lumMod val="20000"/>
              <a:lumOff val="80000"/>
            </a:schemeClr>
          </a:solidFill>
          <a:ln w="12700">
            <a:solidFill>
              <a:srgbClr val="595959"/>
            </a:solidFill>
          </a:ln>
          <a:effectLst>
            <a:outerShdw blurRad="50800" dist="38100" dir="2700000" algn="tl" rotWithShape="0">
              <a:prstClr val="black">
                <a:alpha val="40000"/>
              </a:prstClr>
            </a:outerShdw>
          </a:effectLst>
        </p:spPr>
        <p:txBody>
          <a:bodyPr wrap="square" lIns="91440" tIns="45720" rIns="91440" bIns="45720" anchor="ctr">
            <a:normAutofit/>
          </a:bodyPr>
          <a:lstStyle/>
          <a:p>
            <a:r>
              <a:rPr lang="en-US" sz="1800" b="1" dirty="0">
                <a:solidFill>
                  <a:srgbClr val="000000"/>
                </a:solidFill>
              </a:rPr>
              <a:t>APIs for developer </a:t>
            </a:r>
            <a:r>
              <a:rPr lang="en-US" sz="1800" dirty="0">
                <a:solidFill>
                  <a:srgbClr val="000000"/>
                </a:solidFill>
              </a:rPr>
              <a:t>that make building new scenarios fast and systematic</a:t>
            </a:r>
          </a:p>
        </p:txBody>
      </p:sp>
      <p:sp>
        <p:nvSpPr>
          <p:cNvPr id="3" name="Contribution">
            <a:extLst>
              <a:ext uri="{FF2B5EF4-FFF2-40B4-BE49-F238E27FC236}">
                <a16:creationId xmlns:a16="http://schemas.microsoft.com/office/drawing/2014/main" id="{F50AB51A-9EF3-32F4-53BC-BE7B217464F9}"/>
              </a:ext>
            </a:extLst>
          </p:cNvPr>
          <p:cNvSpPr/>
          <p:nvPr/>
        </p:nvSpPr>
        <p:spPr>
          <a:xfrm>
            <a:off x="4133609" y="5026748"/>
            <a:ext cx="3474208" cy="970618"/>
          </a:xfrm>
          <a:prstGeom prst="rect">
            <a:avLst/>
          </a:prstGeom>
          <a:solidFill>
            <a:schemeClr val="accent6">
              <a:lumMod val="20000"/>
              <a:lumOff val="80000"/>
            </a:schemeClr>
          </a:solidFill>
          <a:ln w="12700">
            <a:solidFill>
              <a:srgbClr val="595959"/>
            </a:solidFill>
          </a:ln>
          <a:effectLst>
            <a:outerShdw blurRad="50800" dist="38100" dir="2700000" algn="tl" rotWithShape="0">
              <a:prstClr val="black">
                <a:alpha val="40000"/>
              </a:prstClr>
            </a:outerShdw>
          </a:effectLst>
        </p:spPr>
        <p:txBody>
          <a:bodyPr wrap="square" lIns="91440" tIns="45720" rIns="91440" bIns="45720" anchor="ctr">
            <a:normAutofit/>
          </a:bodyPr>
          <a:lstStyle/>
          <a:p>
            <a:r>
              <a:rPr lang="en-US" b="1" dirty="0">
                <a:solidFill>
                  <a:srgbClr val="000000"/>
                </a:solidFill>
              </a:rPr>
              <a:t>Agent-Network Interfaces</a:t>
            </a:r>
          </a:p>
          <a:p>
            <a:r>
              <a:rPr lang="en-US" sz="1800" dirty="0">
                <a:solidFill>
                  <a:srgbClr val="000000"/>
                </a:solidFill>
              </a:rPr>
              <a:t>for agents to interact with network telemetry</a:t>
            </a:r>
          </a:p>
        </p:txBody>
      </p:sp>
      <p:grpSp>
        <p:nvGrpSpPr>
          <p:cNvPr id="18" name="Group 17">
            <a:extLst>
              <a:ext uri="{FF2B5EF4-FFF2-40B4-BE49-F238E27FC236}">
                <a16:creationId xmlns:a16="http://schemas.microsoft.com/office/drawing/2014/main" id="{67A467FB-9314-BE5C-6028-EBBFAD1E6C4A}"/>
              </a:ext>
            </a:extLst>
          </p:cNvPr>
          <p:cNvGrpSpPr/>
          <p:nvPr/>
        </p:nvGrpSpPr>
        <p:grpSpPr>
          <a:xfrm>
            <a:off x="2046710" y="2425148"/>
            <a:ext cx="3486162" cy="1036834"/>
            <a:chOff x="2046710" y="2425148"/>
            <a:chExt cx="3486162" cy="1036834"/>
          </a:xfrm>
        </p:grpSpPr>
        <p:cxnSp>
          <p:nvCxnSpPr>
            <p:cNvPr id="7" name="Straight Connector 6">
              <a:extLst>
                <a:ext uri="{FF2B5EF4-FFF2-40B4-BE49-F238E27FC236}">
                  <a16:creationId xmlns:a16="http://schemas.microsoft.com/office/drawing/2014/main" id="{65E3E638-ABE8-4D1B-FCBA-F8D59F73FA8F}"/>
                </a:ext>
              </a:extLst>
            </p:cNvPr>
            <p:cNvCxnSpPr>
              <a:cxnSpLocks/>
            </p:cNvCxnSpPr>
            <p:nvPr/>
          </p:nvCxnSpPr>
          <p:spPr>
            <a:xfrm flipH="1">
              <a:off x="3936178" y="2441207"/>
              <a:ext cx="42218" cy="507494"/>
            </a:xfrm>
            <a:prstGeom prst="line">
              <a:avLst/>
            </a:prstGeom>
            <a:ln w="12700"/>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972FDA92-005F-05E3-BEF5-64987BECBFC6}"/>
                </a:ext>
              </a:extLst>
            </p:cNvPr>
            <p:cNvCxnSpPr>
              <a:cxnSpLocks/>
            </p:cNvCxnSpPr>
            <p:nvPr/>
          </p:nvCxnSpPr>
          <p:spPr>
            <a:xfrm>
              <a:off x="4684640" y="2425148"/>
              <a:ext cx="345629" cy="554373"/>
            </a:xfrm>
            <a:prstGeom prst="line">
              <a:avLst/>
            </a:prstGeom>
            <a:ln w="12700"/>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99D984E4-36B1-F43F-BE5D-74B2977C80A3}"/>
                </a:ext>
              </a:extLst>
            </p:cNvPr>
            <p:cNvSpPr txBox="1"/>
            <p:nvPr/>
          </p:nvSpPr>
          <p:spPr>
            <a:xfrm>
              <a:off x="4568954" y="2938762"/>
              <a:ext cx="963918" cy="523220"/>
            </a:xfrm>
            <a:prstGeom prst="rect">
              <a:avLst/>
            </a:prstGeom>
            <a:noFill/>
          </p:spPr>
          <p:txBody>
            <a:bodyPr wrap="none" rtlCol="0">
              <a:spAutoFit/>
            </a:bodyPr>
            <a:lstStyle/>
            <a:p>
              <a:pPr algn="ctr"/>
              <a:r>
                <a:rPr lang="en-IT" sz="1400" dirty="0"/>
                <a:t>telemetry </a:t>
              </a:r>
            </a:p>
            <a:p>
              <a:pPr algn="ctr"/>
              <a:r>
                <a:rPr lang="en-IT" sz="1400" dirty="0"/>
                <a:t>tools</a:t>
              </a:r>
            </a:p>
          </p:txBody>
        </p:sp>
        <p:sp>
          <p:nvSpPr>
            <p:cNvPr id="11" name="TextBox 10">
              <a:extLst>
                <a:ext uri="{FF2B5EF4-FFF2-40B4-BE49-F238E27FC236}">
                  <a16:creationId xmlns:a16="http://schemas.microsoft.com/office/drawing/2014/main" id="{23E6DFDB-75DA-D687-93DE-1F85A64282B7}"/>
                </a:ext>
              </a:extLst>
            </p:cNvPr>
            <p:cNvSpPr txBox="1"/>
            <p:nvPr/>
          </p:nvSpPr>
          <p:spPr>
            <a:xfrm>
              <a:off x="3216093" y="2955083"/>
              <a:ext cx="1298241" cy="307777"/>
            </a:xfrm>
            <a:prstGeom prst="rect">
              <a:avLst/>
            </a:prstGeom>
            <a:noFill/>
          </p:spPr>
          <p:txBody>
            <a:bodyPr wrap="none" rtlCol="0">
              <a:spAutoFit/>
            </a:bodyPr>
            <a:lstStyle/>
            <a:p>
              <a:r>
                <a:rPr lang="en-IT" sz="1400" dirty="0"/>
                <a:t>configurations</a:t>
              </a:r>
            </a:p>
          </p:txBody>
        </p:sp>
        <p:cxnSp>
          <p:nvCxnSpPr>
            <p:cNvPr id="15" name="Straight Connector 14">
              <a:extLst>
                <a:ext uri="{FF2B5EF4-FFF2-40B4-BE49-F238E27FC236}">
                  <a16:creationId xmlns:a16="http://schemas.microsoft.com/office/drawing/2014/main" id="{91BC42C4-287B-0433-8755-9BFBDCDB6C16}"/>
                </a:ext>
              </a:extLst>
            </p:cNvPr>
            <p:cNvCxnSpPr>
              <a:cxnSpLocks/>
            </p:cNvCxnSpPr>
            <p:nvPr/>
          </p:nvCxnSpPr>
          <p:spPr>
            <a:xfrm flipH="1">
              <a:off x="2945331" y="2431268"/>
              <a:ext cx="499940" cy="457333"/>
            </a:xfrm>
            <a:prstGeom prst="line">
              <a:avLst/>
            </a:prstGeom>
            <a:ln w="12700"/>
          </p:spPr>
          <p:style>
            <a:lnRef idx="2">
              <a:schemeClr val="dk1"/>
            </a:lnRef>
            <a:fillRef idx="0">
              <a:schemeClr val="dk1"/>
            </a:fillRef>
            <a:effectRef idx="1">
              <a:schemeClr val="dk1"/>
            </a:effectRef>
            <a:fontRef idx="minor">
              <a:schemeClr val="tx1"/>
            </a:fontRef>
          </p:style>
        </p:cxnSp>
        <p:sp>
          <p:nvSpPr>
            <p:cNvPr id="17" name="TextBox 16">
              <a:extLst>
                <a:ext uri="{FF2B5EF4-FFF2-40B4-BE49-F238E27FC236}">
                  <a16:creationId xmlns:a16="http://schemas.microsoft.com/office/drawing/2014/main" id="{B04064DD-3E6C-9EEF-4775-E42D6048F755}"/>
                </a:ext>
              </a:extLst>
            </p:cNvPr>
            <p:cNvSpPr txBox="1"/>
            <p:nvPr/>
          </p:nvSpPr>
          <p:spPr>
            <a:xfrm>
              <a:off x="2046710" y="2872147"/>
              <a:ext cx="925125" cy="307777"/>
            </a:xfrm>
            <a:prstGeom prst="rect">
              <a:avLst/>
            </a:prstGeom>
            <a:noFill/>
          </p:spPr>
          <p:txBody>
            <a:bodyPr wrap="none" rtlCol="0">
              <a:spAutoFit/>
            </a:bodyPr>
            <a:lstStyle/>
            <a:p>
              <a:r>
                <a:rPr lang="en-IT" sz="1400" dirty="0"/>
                <a:t>protocols</a:t>
              </a:r>
            </a:p>
          </p:txBody>
        </p:sp>
      </p:grpSp>
    </p:spTree>
    <p:extLst>
      <p:ext uri="{BB962C8B-B14F-4D97-AF65-F5344CB8AC3E}">
        <p14:creationId xmlns:p14="http://schemas.microsoft.com/office/powerpoint/2010/main" val="129999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animBg="1"/>
      <p:bldP spid="35"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F2078-BD06-5C11-B8FC-F3B895BE7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4AEE54-1425-17B0-EFF1-CC5D2ADCC747}"/>
              </a:ext>
            </a:extLst>
          </p:cNvPr>
          <p:cNvSpPr>
            <a:spLocks noGrp="1"/>
          </p:cNvSpPr>
          <p:nvPr>
            <p:ph type="title"/>
          </p:nvPr>
        </p:nvSpPr>
        <p:spPr/>
        <p:txBody>
          <a:bodyPr>
            <a:normAutofit/>
          </a:bodyPr>
          <a:lstStyle/>
          <a:p>
            <a:r>
              <a:rPr lang="en-IT" dirty="0"/>
              <a:t>NIKA: </a:t>
            </a:r>
            <a:r>
              <a:rPr lang="en-GB" dirty="0"/>
              <a:t>synthetic incident injection</a:t>
            </a:r>
            <a:endParaRPr lang="en-IT" dirty="0"/>
          </a:p>
        </p:txBody>
      </p:sp>
      <p:sp>
        <p:nvSpPr>
          <p:cNvPr id="4" name="Slide Number Placeholder 3">
            <a:extLst>
              <a:ext uri="{FF2B5EF4-FFF2-40B4-BE49-F238E27FC236}">
                <a16:creationId xmlns:a16="http://schemas.microsoft.com/office/drawing/2014/main" id="{FAFAC156-7DFA-5F7A-6BAF-E618C9C09359}"/>
              </a:ext>
            </a:extLst>
          </p:cNvPr>
          <p:cNvSpPr>
            <a:spLocks noGrp="1"/>
          </p:cNvSpPr>
          <p:nvPr>
            <p:ph type="sldNum" sz="quarter" idx="12"/>
          </p:nvPr>
        </p:nvSpPr>
        <p:spPr/>
        <p:txBody>
          <a:bodyPr/>
          <a:lstStyle/>
          <a:p>
            <a:fld id="{70C12960-6E85-460F-B6E3-5B82CB31AF3D}" type="slidenum">
              <a:rPr lang="en-US" smtClean="0"/>
              <a:t>13</a:t>
            </a:fld>
            <a:endParaRPr lang="en-US"/>
          </a:p>
        </p:txBody>
      </p:sp>
      <p:sp>
        <p:nvSpPr>
          <p:cNvPr id="413" name="Rounded Rectangle 412">
            <a:extLst>
              <a:ext uri="{FF2B5EF4-FFF2-40B4-BE49-F238E27FC236}">
                <a16:creationId xmlns:a16="http://schemas.microsoft.com/office/drawing/2014/main" id="{9A87F585-FC81-85B4-7CAD-1F6C7D6508A6}"/>
              </a:ext>
            </a:extLst>
          </p:cNvPr>
          <p:cNvSpPr/>
          <p:nvPr/>
        </p:nvSpPr>
        <p:spPr>
          <a:xfrm>
            <a:off x="4329333" y="2231240"/>
            <a:ext cx="1133337" cy="449438"/>
          </a:xfrm>
          <a:prstGeom prst="roundRect">
            <a:avLst>
              <a:gd name="adj" fmla="val 14996"/>
            </a:avLst>
          </a:prstGeom>
          <a:solidFill>
            <a:schemeClr val="bg1">
              <a:lumMod val="95000"/>
            </a:schemeClr>
          </a:solidFill>
          <a:ln w="20414" cap="flat">
            <a:solidFill>
              <a:srgbClr val="000000"/>
            </a:solidFill>
            <a:prstDash val="solid"/>
            <a:miter/>
          </a:ln>
        </p:spPr>
        <p:txBody>
          <a:bodyPr/>
          <a:lstStyle/>
          <a:p>
            <a:endParaRPr lang="en-IT"/>
          </a:p>
        </p:txBody>
      </p:sp>
      <p:grpSp>
        <p:nvGrpSpPr>
          <p:cNvPr id="414" name="Graphic 227">
            <a:extLst>
              <a:ext uri="{FF2B5EF4-FFF2-40B4-BE49-F238E27FC236}">
                <a16:creationId xmlns:a16="http://schemas.microsoft.com/office/drawing/2014/main" id="{96FB877D-14C5-6246-6CB2-963282F6B82B}"/>
              </a:ext>
            </a:extLst>
          </p:cNvPr>
          <p:cNvGrpSpPr/>
          <p:nvPr/>
        </p:nvGrpSpPr>
        <p:grpSpPr>
          <a:xfrm>
            <a:off x="4479927" y="2272098"/>
            <a:ext cx="857815" cy="573714"/>
            <a:chOff x="1616295" y="2414406"/>
            <a:chExt cx="857815" cy="573714"/>
          </a:xfrm>
          <a:noFill/>
        </p:grpSpPr>
        <p:sp>
          <p:nvSpPr>
            <p:cNvPr id="415" name="Rectangle 414">
              <a:extLst>
                <a:ext uri="{FF2B5EF4-FFF2-40B4-BE49-F238E27FC236}">
                  <a16:creationId xmlns:a16="http://schemas.microsoft.com/office/drawing/2014/main" id="{046CEC57-602D-3B62-99F8-D332E1EBE6A1}"/>
                </a:ext>
              </a:extLst>
            </p:cNvPr>
            <p:cNvSpPr/>
            <p:nvPr/>
          </p:nvSpPr>
          <p:spPr>
            <a:xfrm>
              <a:off x="1731420" y="2414406"/>
              <a:ext cx="653573" cy="408580"/>
            </a:xfrm>
            <a:prstGeom prst="rect">
              <a:avLst/>
            </a:prstGeom>
            <a:noFill/>
            <a:ln w="6805" cap="flat">
              <a:noFill/>
              <a:prstDash val="solid"/>
              <a:miter/>
            </a:ln>
          </p:spPr>
          <p:txBody>
            <a:bodyPr/>
            <a:lstStyle/>
            <a:p>
              <a:endParaRPr lang="en-IT"/>
            </a:p>
          </p:txBody>
        </p:sp>
        <p:pic>
          <p:nvPicPr>
            <p:cNvPr id="416" name="Picture 415">
              <a:extLst>
                <a:ext uri="{FF2B5EF4-FFF2-40B4-BE49-F238E27FC236}">
                  <a16:creationId xmlns:a16="http://schemas.microsoft.com/office/drawing/2014/main" id="{7DDB8CE0-8B80-C4C8-BCA9-F85D177185CA}"/>
                </a:ext>
              </a:extLst>
            </p:cNvPr>
            <p:cNvPicPr>
              <a:picLocks noChangeAspect="1"/>
            </p:cNvPicPr>
            <p:nvPr/>
          </p:nvPicPr>
          <p:blipFill>
            <a:blip r:embed="rId3"/>
            <a:stretch>
              <a:fillRect/>
            </a:stretch>
          </p:blipFill>
          <p:spPr>
            <a:xfrm>
              <a:off x="1616295" y="2441644"/>
              <a:ext cx="857815" cy="546475"/>
            </a:xfrm>
            <a:custGeom>
              <a:avLst/>
              <a:gdLst>
                <a:gd name="csX0" fmla="*/ 74 w 857815"/>
                <a:gd name="csY0" fmla="*/ 77 h 546475"/>
                <a:gd name="csX1" fmla="*/ 857889 w 857815"/>
                <a:gd name="csY1" fmla="*/ 77 h 546475"/>
                <a:gd name="csX2" fmla="*/ 857889 w 857815"/>
                <a:gd name="csY2" fmla="*/ 546553 h 546475"/>
                <a:gd name="csX3" fmla="*/ 74 w 857815"/>
                <a:gd name="csY3" fmla="*/ 546553 h 546475"/>
              </a:gdLst>
              <a:ahLst/>
              <a:cxnLst>
                <a:cxn ang="0">
                  <a:pos x="csX0" y="csY0"/>
                </a:cxn>
                <a:cxn ang="0">
                  <a:pos x="csX1" y="csY1"/>
                </a:cxn>
                <a:cxn ang="0">
                  <a:pos x="csX2" y="csY2"/>
                </a:cxn>
                <a:cxn ang="0">
                  <a:pos x="csX3" y="csY3"/>
                </a:cxn>
              </a:cxnLst>
              <a:rect l="l" t="t" r="r" b="b"/>
              <a:pathLst>
                <a:path w="857815" h="546475">
                  <a:moveTo>
                    <a:pt x="74" y="77"/>
                  </a:moveTo>
                  <a:lnTo>
                    <a:pt x="857889" y="77"/>
                  </a:lnTo>
                  <a:lnTo>
                    <a:pt x="857889" y="546553"/>
                  </a:lnTo>
                  <a:lnTo>
                    <a:pt x="74" y="546553"/>
                  </a:lnTo>
                  <a:close/>
                </a:path>
              </a:pathLst>
            </a:custGeom>
          </p:spPr>
        </p:pic>
      </p:grpSp>
      <p:sp>
        <p:nvSpPr>
          <p:cNvPr id="409" name="Rounded Rectangle 408">
            <a:extLst>
              <a:ext uri="{FF2B5EF4-FFF2-40B4-BE49-F238E27FC236}">
                <a16:creationId xmlns:a16="http://schemas.microsoft.com/office/drawing/2014/main" id="{F481F51B-1512-98AB-5B48-80CF1025397B}"/>
              </a:ext>
            </a:extLst>
          </p:cNvPr>
          <p:cNvSpPr/>
          <p:nvPr/>
        </p:nvSpPr>
        <p:spPr>
          <a:xfrm>
            <a:off x="5632880" y="2238305"/>
            <a:ext cx="1133337" cy="449438"/>
          </a:xfrm>
          <a:prstGeom prst="roundRect">
            <a:avLst>
              <a:gd name="adj" fmla="val 14996"/>
            </a:avLst>
          </a:prstGeom>
          <a:solidFill>
            <a:schemeClr val="bg1">
              <a:lumMod val="95000"/>
            </a:schemeClr>
          </a:solidFill>
          <a:ln w="20414" cap="flat">
            <a:solidFill>
              <a:srgbClr val="000000"/>
            </a:solidFill>
            <a:prstDash val="solid"/>
            <a:miter/>
          </a:ln>
        </p:spPr>
        <p:txBody>
          <a:bodyPr/>
          <a:lstStyle/>
          <a:p>
            <a:endParaRPr lang="en-IT"/>
          </a:p>
        </p:txBody>
      </p:sp>
      <p:grpSp>
        <p:nvGrpSpPr>
          <p:cNvPr id="410" name="Graphic 227">
            <a:extLst>
              <a:ext uri="{FF2B5EF4-FFF2-40B4-BE49-F238E27FC236}">
                <a16:creationId xmlns:a16="http://schemas.microsoft.com/office/drawing/2014/main" id="{BD4944B5-A152-4A92-C9E9-CE1B189C979C}"/>
              </a:ext>
            </a:extLst>
          </p:cNvPr>
          <p:cNvGrpSpPr/>
          <p:nvPr/>
        </p:nvGrpSpPr>
        <p:grpSpPr>
          <a:xfrm>
            <a:off x="5780002" y="2258734"/>
            <a:ext cx="857815" cy="573714"/>
            <a:chOff x="4189742" y="2393977"/>
            <a:chExt cx="857815" cy="573714"/>
          </a:xfrm>
          <a:noFill/>
        </p:grpSpPr>
        <p:sp>
          <p:nvSpPr>
            <p:cNvPr id="411" name="Rectangle 410">
              <a:extLst>
                <a:ext uri="{FF2B5EF4-FFF2-40B4-BE49-F238E27FC236}">
                  <a16:creationId xmlns:a16="http://schemas.microsoft.com/office/drawing/2014/main" id="{6FC727ED-6614-839B-169C-B15569CB9DCC}"/>
                </a:ext>
              </a:extLst>
            </p:cNvPr>
            <p:cNvSpPr/>
            <p:nvPr/>
          </p:nvSpPr>
          <p:spPr>
            <a:xfrm>
              <a:off x="4294654" y="2393977"/>
              <a:ext cx="653573" cy="408580"/>
            </a:xfrm>
            <a:prstGeom prst="rect">
              <a:avLst/>
            </a:prstGeom>
            <a:noFill/>
            <a:ln w="6805" cap="flat">
              <a:noFill/>
              <a:prstDash val="solid"/>
              <a:miter/>
            </a:ln>
          </p:spPr>
          <p:txBody>
            <a:bodyPr/>
            <a:lstStyle/>
            <a:p>
              <a:endParaRPr lang="en-IT"/>
            </a:p>
          </p:txBody>
        </p:sp>
        <p:pic>
          <p:nvPicPr>
            <p:cNvPr id="412" name="Picture 411">
              <a:extLst>
                <a:ext uri="{FF2B5EF4-FFF2-40B4-BE49-F238E27FC236}">
                  <a16:creationId xmlns:a16="http://schemas.microsoft.com/office/drawing/2014/main" id="{AC072196-89F1-B277-3A6D-F63227E86712}"/>
                </a:ext>
              </a:extLst>
            </p:cNvPr>
            <p:cNvPicPr>
              <a:picLocks noChangeAspect="1"/>
            </p:cNvPicPr>
            <p:nvPr/>
          </p:nvPicPr>
          <p:blipFill>
            <a:blip r:embed="rId4"/>
            <a:stretch>
              <a:fillRect/>
            </a:stretch>
          </p:blipFill>
          <p:spPr>
            <a:xfrm>
              <a:off x="4189742" y="2421215"/>
              <a:ext cx="857815" cy="546475"/>
            </a:xfrm>
            <a:custGeom>
              <a:avLst/>
              <a:gdLst>
                <a:gd name="csX0" fmla="*/ 326 w 857815"/>
                <a:gd name="csY0" fmla="*/ 75 h 546475"/>
                <a:gd name="csX1" fmla="*/ 858141 w 857815"/>
                <a:gd name="csY1" fmla="*/ 75 h 546475"/>
                <a:gd name="csX2" fmla="*/ 858141 w 857815"/>
                <a:gd name="csY2" fmla="*/ 546551 h 546475"/>
                <a:gd name="csX3" fmla="*/ 326 w 857815"/>
                <a:gd name="csY3" fmla="*/ 546551 h 546475"/>
              </a:gdLst>
              <a:ahLst/>
              <a:cxnLst>
                <a:cxn ang="0">
                  <a:pos x="csX0" y="csY0"/>
                </a:cxn>
                <a:cxn ang="0">
                  <a:pos x="csX1" y="csY1"/>
                </a:cxn>
                <a:cxn ang="0">
                  <a:pos x="csX2" y="csY2"/>
                </a:cxn>
                <a:cxn ang="0">
                  <a:pos x="csX3" y="csY3"/>
                </a:cxn>
              </a:cxnLst>
              <a:rect l="l" t="t" r="r" b="b"/>
              <a:pathLst>
                <a:path w="857815" h="546475">
                  <a:moveTo>
                    <a:pt x="326" y="75"/>
                  </a:moveTo>
                  <a:lnTo>
                    <a:pt x="858141" y="75"/>
                  </a:lnTo>
                  <a:lnTo>
                    <a:pt x="858141" y="546551"/>
                  </a:lnTo>
                  <a:lnTo>
                    <a:pt x="326" y="546551"/>
                  </a:lnTo>
                  <a:close/>
                </a:path>
              </a:pathLst>
            </a:custGeom>
          </p:spPr>
        </p:pic>
      </p:grpSp>
      <p:sp>
        <p:nvSpPr>
          <p:cNvPr id="401" name="Rounded Rectangle 400">
            <a:extLst>
              <a:ext uri="{FF2B5EF4-FFF2-40B4-BE49-F238E27FC236}">
                <a16:creationId xmlns:a16="http://schemas.microsoft.com/office/drawing/2014/main" id="{6F5B35AD-A8AD-F55E-49DB-ACB486DD75A2}"/>
              </a:ext>
            </a:extLst>
          </p:cNvPr>
          <p:cNvSpPr/>
          <p:nvPr/>
        </p:nvSpPr>
        <p:spPr>
          <a:xfrm>
            <a:off x="6899776" y="2233826"/>
            <a:ext cx="1133337" cy="449438"/>
          </a:xfrm>
          <a:prstGeom prst="roundRect">
            <a:avLst>
              <a:gd name="adj" fmla="val 14996"/>
            </a:avLst>
          </a:prstGeom>
          <a:solidFill>
            <a:schemeClr val="bg1">
              <a:lumMod val="95000"/>
            </a:schemeClr>
          </a:solidFill>
          <a:ln w="20414" cap="flat">
            <a:solidFill>
              <a:srgbClr val="000000"/>
            </a:solidFill>
            <a:prstDash val="solid"/>
            <a:miter/>
          </a:ln>
        </p:spPr>
        <p:txBody>
          <a:bodyPr/>
          <a:lstStyle/>
          <a:p>
            <a:endParaRPr lang="en-IT"/>
          </a:p>
        </p:txBody>
      </p:sp>
      <p:grpSp>
        <p:nvGrpSpPr>
          <p:cNvPr id="402" name="Graphic 227">
            <a:extLst>
              <a:ext uri="{FF2B5EF4-FFF2-40B4-BE49-F238E27FC236}">
                <a16:creationId xmlns:a16="http://schemas.microsoft.com/office/drawing/2014/main" id="{3FBB21EE-561C-A700-3C0B-8DA0755B235C}"/>
              </a:ext>
            </a:extLst>
          </p:cNvPr>
          <p:cNvGrpSpPr/>
          <p:nvPr/>
        </p:nvGrpSpPr>
        <p:grpSpPr>
          <a:xfrm>
            <a:off x="7050371" y="2254255"/>
            <a:ext cx="857815" cy="410282"/>
            <a:chOff x="2903019" y="2393977"/>
            <a:chExt cx="857815" cy="410282"/>
          </a:xfrm>
          <a:noFill/>
        </p:grpSpPr>
        <p:sp>
          <p:nvSpPr>
            <p:cNvPr id="403" name="Rectangle 402">
              <a:extLst>
                <a:ext uri="{FF2B5EF4-FFF2-40B4-BE49-F238E27FC236}">
                  <a16:creationId xmlns:a16="http://schemas.microsoft.com/office/drawing/2014/main" id="{5F779115-2F9C-B665-AD6C-98BE70BA8262}"/>
                </a:ext>
              </a:extLst>
            </p:cNvPr>
            <p:cNvSpPr/>
            <p:nvPr/>
          </p:nvSpPr>
          <p:spPr>
            <a:xfrm>
              <a:off x="2998536" y="2393977"/>
              <a:ext cx="653573" cy="408580"/>
            </a:xfrm>
            <a:prstGeom prst="rect">
              <a:avLst/>
            </a:prstGeom>
            <a:noFill/>
            <a:ln w="6805" cap="flat">
              <a:noFill/>
              <a:prstDash val="solid"/>
              <a:miter/>
            </a:ln>
          </p:spPr>
          <p:txBody>
            <a:bodyPr/>
            <a:lstStyle/>
            <a:p>
              <a:endParaRPr lang="en-IT"/>
            </a:p>
          </p:txBody>
        </p:sp>
        <p:pic>
          <p:nvPicPr>
            <p:cNvPr id="404" name="Picture 403">
              <a:extLst>
                <a:ext uri="{FF2B5EF4-FFF2-40B4-BE49-F238E27FC236}">
                  <a16:creationId xmlns:a16="http://schemas.microsoft.com/office/drawing/2014/main" id="{397829E0-5F49-B9E7-6605-258F2D14FBDD}"/>
                </a:ext>
              </a:extLst>
            </p:cNvPr>
            <p:cNvPicPr>
              <a:picLocks noChangeAspect="1"/>
            </p:cNvPicPr>
            <p:nvPr/>
          </p:nvPicPr>
          <p:blipFill>
            <a:blip r:embed="rId5"/>
            <a:stretch>
              <a:fillRect/>
            </a:stretch>
          </p:blipFill>
          <p:spPr>
            <a:xfrm>
              <a:off x="2903019" y="2421215"/>
              <a:ext cx="857815" cy="383043"/>
            </a:xfrm>
            <a:custGeom>
              <a:avLst/>
              <a:gdLst>
                <a:gd name="csX0" fmla="*/ 200 w 857815"/>
                <a:gd name="csY0" fmla="*/ 67 h 383043"/>
                <a:gd name="csX1" fmla="*/ 858015 w 857815"/>
                <a:gd name="csY1" fmla="*/ 67 h 383043"/>
                <a:gd name="csX2" fmla="*/ 858015 w 857815"/>
                <a:gd name="csY2" fmla="*/ 383111 h 383043"/>
                <a:gd name="csX3" fmla="*/ 200 w 857815"/>
                <a:gd name="csY3" fmla="*/ 383111 h 383043"/>
              </a:gdLst>
              <a:ahLst/>
              <a:cxnLst>
                <a:cxn ang="0">
                  <a:pos x="csX0" y="csY0"/>
                </a:cxn>
                <a:cxn ang="0">
                  <a:pos x="csX1" y="csY1"/>
                </a:cxn>
                <a:cxn ang="0">
                  <a:pos x="csX2" y="csY2"/>
                </a:cxn>
                <a:cxn ang="0">
                  <a:pos x="csX3" y="csY3"/>
                </a:cxn>
              </a:cxnLst>
              <a:rect l="l" t="t" r="r" b="b"/>
              <a:pathLst>
                <a:path w="857815" h="383043">
                  <a:moveTo>
                    <a:pt x="200" y="67"/>
                  </a:moveTo>
                  <a:lnTo>
                    <a:pt x="858015" y="67"/>
                  </a:lnTo>
                  <a:lnTo>
                    <a:pt x="858015" y="383111"/>
                  </a:lnTo>
                  <a:lnTo>
                    <a:pt x="200" y="383111"/>
                  </a:lnTo>
                  <a:close/>
                </a:path>
              </a:pathLst>
            </a:custGeom>
          </p:spPr>
        </p:pic>
      </p:grpSp>
      <p:sp>
        <p:nvSpPr>
          <p:cNvPr id="273" name="Rounded Rectangle 272">
            <a:extLst>
              <a:ext uri="{FF2B5EF4-FFF2-40B4-BE49-F238E27FC236}">
                <a16:creationId xmlns:a16="http://schemas.microsoft.com/office/drawing/2014/main" id="{7348B19F-0583-0DC0-F98D-837B00D236E6}"/>
              </a:ext>
            </a:extLst>
          </p:cNvPr>
          <p:cNvSpPr/>
          <p:nvPr/>
        </p:nvSpPr>
        <p:spPr>
          <a:xfrm>
            <a:off x="4258665" y="2169953"/>
            <a:ext cx="3860170" cy="572012"/>
          </a:xfrm>
          <a:prstGeom prst="roundRect">
            <a:avLst>
              <a:gd name="adj" fmla="val 13996"/>
            </a:avLst>
          </a:prstGeom>
          <a:noFill/>
          <a:ln w="20414" cap="flat">
            <a:solidFill>
              <a:srgbClr val="CCCCCC"/>
            </a:solidFill>
            <a:custDash>
              <a:ds d="675000" sp="675000"/>
            </a:custDash>
            <a:miter/>
          </a:ln>
        </p:spPr>
        <p:txBody>
          <a:bodyPr/>
          <a:lstStyle/>
          <a:p>
            <a:endParaRPr lang="en-IT"/>
          </a:p>
        </p:txBody>
      </p:sp>
      <p:grpSp>
        <p:nvGrpSpPr>
          <p:cNvPr id="275" name="Graphic 227">
            <a:extLst>
              <a:ext uri="{FF2B5EF4-FFF2-40B4-BE49-F238E27FC236}">
                <a16:creationId xmlns:a16="http://schemas.microsoft.com/office/drawing/2014/main" id="{F3D327DE-73A7-FC20-7682-54C0B0D55376}"/>
              </a:ext>
            </a:extLst>
          </p:cNvPr>
          <p:cNvGrpSpPr/>
          <p:nvPr/>
        </p:nvGrpSpPr>
        <p:grpSpPr>
          <a:xfrm>
            <a:off x="4697164" y="1767638"/>
            <a:ext cx="2981930" cy="267687"/>
            <a:chOff x="3025564" y="2092240"/>
            <a:chExt cx="2981930" cy="267687"/>
          </a:xfrm>
          <a:noFill/>
        </p:grpSpPr>
        <p:sp>
          <p:nvSpPr>
            <p:cNvPr id="364" name="Rectangle 363">
              <a:extLst>
                <a:ext uri="{FF2B5EF4-FFF2-40B4-BE49-F238E27FC236}">
                  <a16:creationId xmlns:a16="http://schemas.microsoft.com/office/drawing/2014/main" id="{58A79268-E38C-B1BB-87D9-B6A928A26FEA}"/>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365" name="Picture 364">
              <a:extLst>
                <a:ext uri="{FF2B5EF4-FFF2-40B4-BE49-F238E27FC236}">
                  <a16:creationId xmlns:a16="http://schemas.microsoft.com/office/drawing/2014/main" id="{045C5573-75B2-29EF-C305-63AC3924E356}"/>
                </a:ext>
              </a:extLst>
            </p:cNvPr>
            <p:cNvPicPr>
              <a:picLocks noChangeAspect="1"/>
            </p:cNvPicPr>
            <p:nvPr/>
          </p:nvPicPr>
          <p:blipFill>
            <a:blip r:embed="rId6"/>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sp>
        <p:nvSpPr>
          <p:cNvPr id="286" name="Rounded Rectangle 285">
            <a:extLst>
              <a:ext uri="{FF2B5EF4-FFF2-40B4-BE49-F238E27FC236}">
                <a16:creationId xmlns:a16="http://schemas.microsoft.com/office/drawing/2014/main" id="{D29B26DC-87CD-B2DB-CF92-2F9043CB128E}"/>
              </a:ext>
            </a:extLst>
          </p:cNvPr>
          <p:cNvSpPr/>
          <p:nvPr/>
        </p:nvSpPr>
        <p:spPr>
          <a:xfrm>
            <a:off x="4308636" y="3915430"/>
            <a:ext cx="3717200" cy="1348314"/>
          </a:xfrm>
          <a:prstGeom prst="roundRect">
            <a:avLst>
              <a:gd name="adj" fmla="val 7998"/>
            </a:avLst>
          </a:prstGeom>
          <a:noFill/>
          <a:ln w="20414" cap="flat">
            <a:solidFill>
              <a:srgbClr val="CCCCCC"/>
            </a:solidFill>
            <a:custDash>
              <a:ds d="675000" sp="675000"/>
            </a:custDash>
            <a:miter/>
          </a:ln>
        </p:spPr>
        <p:txBody>
          <a:bodyPr/>
          <a:lstStyle/>
          <a:p>
            <a:endParaRPr lang="en-IT"/>
          </a:p>
        </p:txBody>
      </p:sp>
      <p:grpSp>
        <p:nvGrpSpPr>
          <p:cNvPr id="287" name="Graphic 227">
            <a:extLst>
              <a:ext uri="{FF2B5EF4-FFF2-40B4-BE49-F238E27FC236}">
                <a16:creationId xmlns:a16="http://schemas.microsoft.com/office/drawing/2014/main" id="{01504C31-4BCD-6619-04D3-4949E0866CE0}"/>
              </a:ext>
            </a:extLst>
          </p:cNvPr>
          <p:cNvGrpSpPr/>
          <p:nvPr/>
        </p:nvGrpSpPr>
        <p:grpSpPr>
          <a:xfrm>
            <a:off x="4687232" y="3635574"/>
            <a:ext cx="2981930" cy="277085"/>
            <a:chOff x="4005925" y="3655876"/>
            <a:chExt cx="2981930" cy="277085"/>
          </a:xfrm>
          <a:noFill/>
        </p:grpSpPr>
        <p:sp>
          <p:nvSpPr>
            <p:cNvPr id="339" name="Rectangle 338">
              <a:extLst>
                <a:ext uri="{FF2B5EF4-FFF2-40B4-BE49-F238E27FC236}">
                  <a16:creationId xmlns:a16="http://schemas.microsoft.com/office/drawing/2014/main" id="{DE8E7978-0AEF-D254-C36E-7463A9ABD8A4}"/>
                </a:ext>
              </a:extLst>
            </p:cNvPr>
            <p:cNvSpPr/>
            <p:nvPr/>
          </p:nvSpPr>
          <p:spPr>
            <a:xfrm>
              <a:off x="4112879" y="3655876"/>
              <a:ext cx="2767476" cy="199659"/>
            </a:xfrm>
            <a:prstGeom prst="rect">
              <a:avLst/>
            </a:prstGeom>
            <a:noFill/>
            <a:ln w="6805" cap="flat">
              <a:noFill/>
              <a:prstDash val="solid"/>
              <a:miter/>
            </a:ln>
          </p:spPr>
          <p:txBody>
            <a:bodyPr/>
            <a:lstStyle/>
            <a:p>
              <a:endParaRPr lang="en-IT"/>
            </a:p>
          </p:txBody>
        </p:sp>
        <p:pic>
          <p:nvPicPr>
            <p:cNvPr id="340" name="Picture 339">
              <a:extLst>
                <a:ext uri="{FF2B5EF4-FFF2-40B4-BE49-F238E27FC236}">
                  <a16:creationId xmlns:a16="http://schemas.microsoft.com/office/drawing/2014/main" id="{8A2CBADC-DB7C-21CE-4981-7D86BEE1602E}"/>
                </a:ext>
              </a:extLst>
            </p:cNvPr>
            <p:cNvPicPr>
              <a:picLocks noChangeAspect="1"/>
            </p:cNvPicPr>
            <p:nvPr/>
          </p:nvPicPr>
          <p:blipFill>
            <a:blip r:embed="rId7"/>
            <a:stretch>
              <a:fillRect/>
            </a:stretch>
          </p:blipFill>
          <p:spPr>
            <a:xfrm>
              <a:off x="4005925" y="3687813"/>
              <a:ext cx="2981930" cy="245148"/>
            </a:xfrm>
            <a:custGeom>
              <a:avLst/>
              <a:gdLst>
                <a:gd name="csX0" fmla="*/ 412 w 2981930"/>
                <a:gd name="csY0" fmla="*/ 185 h 245148"/>
                <a:gd name="csX1" fmla="*/ 2982342 w 2981930"/>
                <a:gd name="csY1" fmla="*/ 185 h 245148"/>
                <a:gd name="csX2" fmla="*/ 2982342 w 2981930"/>
                <a:gd name="csY2" fmla="*/ 245333 h 245148"/>
                <a:gd name="csX3" fmla="*/ 412 w 2981930"/>
                <a:gd name="csY3" fmla="*/ 245333 h 245148"/>
              </a:gdLst>
              <a:ahLst/>
              <a:cxnLst>
                <a:cxn ang="0">
                  <a:pos x="csX0" y="csY0"/>
                </a:cxn>
                <a:cxn ang="0">
                  <a:pos x="csX1" y="csY1"/>
                </a:cxn>
                <a:cxn ang="0">
                  <a:pos x="csX2" y="csY2"/>
                </a:cxn>
                <a:cxn ang="0">
                  <a:pos x="csX3" y="csY3"/>
                </a:cxn>
              </a:cxnLst>
              <a:rect l="l" t="t" r="r" b="b"/>
              <a:pathLst>
                <a:path w="2981930" h="245148">
                  <a:moveTo>
                    <a:pt x="412" y="185"/>
                  </a:moveTo>
                  <a:lnTo>
                    <a:pt x="2982342" y="185"/>
                  </a:lnTo>
                  <a:lnTo>
                    <a:pt x="2982342" y="245333"/>
                  </a:lnTo>
                  <a:lnTo>
                    <a:pt x="412" y="245333"/>
                  </a:lnTo>
                  <a:close/>
                </a:path>
              </a:pathLst>
            </a:custGeom>
          </p:spPr>
        </p:pic>
      </p:grpSp>
      <p:grpSp>
        <p:nvGrpSpPr>
          <p:cNvPr id="288" name="Graphic 227">
            <a:extLst>
              <a:ext uri="{FF2B5EF4-FFF2-40B4-BE49-F238E27FC236}">
                <a16:creationId xmlns:a16="http://schemas.microsoft.com/office/drawing/2014/main" id="{26AF0C5A-99EC-3A33-9106-1C496D0E9D3B}"/>
              </a:ext>
            </a:extLst>
          </p:cNvPr>
          <p:cNvGrpSpPr/>
          <p:nvPr/>
        </p:nvGrpSpPr>
        <p:grpSpPr>
          <a:xfrm>
            <a:off x="4381210" y="4060203"/>
            <a:ext cx="3737625" cy="1505821"/>
            <a:chOff x="3699562" y="3764490"/>
            <a:chExt cx="3737625" cy="1505821"/>
          </a:xfrm>
        </p:grpSpPr>
        <p:grpSp>
          <p:nvGrpSpPr>
            <p:cNvPr id="290" name="Graphic 227">
              <a:extLst>
                <a:ext uri="{FF2B5EF4-FFF2-40B4-BE49-F238E27FC236}">
                  <a16:creationId xmlns:a16="http://schemas.microsoft.com/office/drawing/2014/main" id="{D3F73D82-9455-E187-5D64-86568A0F5456}"/>
                </a:ext>
              </a:extLst>
            </p:cNvPr>
            <p:cNvGrpSpPr/>
            <p:nvPr/>
          </p:nvGrpSpPr>
          <p:grpSpPr>
            <a:xfrm>
              <a:off x="3699562" y="4444095"/>
              <a:ext cx="673997" cy="484643"/>
              <a:chOff x="3699562" y="4444095"/>
              <a:chExt cx="673997" cy="484643"/>
            </a:xfrm>
            <a:noFill/>
          </p:grpSpPr>
          <p:sp>
            <p:nvSpPr>
              <p:cNvPr id="337" name="Rectangle 336">
                <a:extLst>
                  <a:ext uri="{FF2B5EF4-FFF2-40B4-BE49-F238E27FC236}">
                    <a16:creationId xmlns:a16="http://schemas.microsoft.com/office/drawing/2014/main" id="{D395575E-793D-1940-4902-F2A1CA04A452}"/>
                  </a:ext>
                </a:extLst>
              </p:cNvPr>
              <p:cNvSpPr/>
              <p:nvPr/>
            </p:nvSpPr>
            <p:spPr>
              <a:xfrm>
                <a:off x="3728836" y="4444095"/>
                <a:ext cx="629473" cy="484643"/>
              </a:xfrm>
              <a:prstGeom prst="rect">
                <a:avLst/>
              </a:prstGeom>
              <a:noFill/>
              <a:ln w="6805" cap="flat">
                <a:noFill/>
                <a:prstDash val="solid"/>
                <a:miter/>
              </a:ln>
            </p:spPr>
            <p:txBody>
              <a:bodyPr/>
              <a:lstStyle/>
              <a:p>
                <a:endParaRPr lang="en-IT"/>
              </a:p>
            </p:txBody>
          </p:sp>
          <p:pic>
            <p:nvPicPr>
              <p:cNvPr id="338" name="Picture 337">
                <a:extLst>
                  <a:ext uri="{FF2B5EF4-FFF2-40B4-BE49-F238E27FC236}">
                    <a16:creationId xmlns:a16="http://schemas.microsoft.com/office/drawing/2014/main" id="{7607855B-0AD1-41A8-164B-80D6FC34CD91}"/>
                  </a:ext>
                </a:extLst>
              </p:cNvPr>
              <p:cNvPicPr>
                <a:picLocks noChangeAspect="1"/>
              </p:cNvPicPr>
              <p:nvPr/>
            </p:nvPicPr>
            <p:blipFill>
              <a:blip r:embed="rId8"/>
              <a:stretch>
                <a:fillRect/>
              </a:stretch>
            </p:blipFill>
            <p:spPr>
              <a:xfrm>
                <a:off x="3699562" y="4545831"/>
                <a:ext cx="673997" cy="296220"/>
              </a:xfrm>
              <a:custGeom>
                <a:avLst/>
                <a:gdLst>
                  <a:gd name="csX0" fmla="*/ 269 w 673997"/>
                  <a:gd name="csY0" fmla="*/ 271 h 296220"/>
                  <a:gd name="csX1" fmla="*/ 674266 w 673997"/>
                  <a:gd name="csY1" fmla="*/ 271 h 296220"/>
                  <a:gd name="csX2" fmla="*/ 674266 w 673997"/>
                  <a:gd name="csY2" fmla="*/ 296492 h 296220"/>
                  <a:gd name="csX3" fmla="*/ 269 w 673997"/>
                  <a:gd name="csY3" fmla="*/ 296492 h 296220"/>
                </a:gdLst>
                <a:ahLst/>
                <a:cxnLst>
                  <a:cxn ang="0">
                    <a:pos x="csX0" y="csY0"/>
                  </a:cxn>
                  <a:cxn ang="0">
                    <a:pos x="csX1" y="csY1"/>
                  </a:cxn>
                  <a:cxn ang="0">
                    <a:pos x="csX2" y="csY2"/>
                  </a:cxn>
                  <a:cxn ang="0">
                    <a:pos x="csX3" y="csY3"/>
                  </a:cxn>
                </a:cxnLst>
                <a:rect l="l" t="t" r="r" b="b"/>
                <a:pathLst>
                  <a:path w="673997" h="296220">
                    <a:moveTo>
                      <a:pt x="269" y="271"/>
                    </a:moveTo>
                    <a:lnTo>
                      <a:pt x="674266" y="271"/>
                    </a:lnTo>
                    <a:lnTo>
                      <a:pt x="674266" y="296492"/>
                    </a:lnTo>
                    <a:lnTo>
                      <a:pt x="269" y="296492"/>
                    </a:lnTo>
                    <a:close/>
                  </a:path>
                </a:pathLst>
              </a:custGeom>
            </p:spPr>
          </p:pic>
        </p:grpSp>
        <p:grpSp>
          <p:nvGrpSpPr>
            <p:cNvPr id="291" name="Graphic 227">
              <a:extLst>
                <a:ext uri="{FF2B5EF4-FFF2-40B4-BE49-F238E27FC236}">
                  <a16:creationId xmlns:a16="http://schemas.microsoft.com/office/drawing/2014/main" id="{4E24C8F3-ED67-B55E-159E-1E5CCC24BD55}"/>
                </a:ext>
              </a:extLst>
            </p:cNvPr>
            <p:cNvGrpSpPr/>
            <p:nvPr/>
          </p:nvGrpSpPr>
          <p:grpSpPr>
            <a:xfrm>
              <a:off x="5415193" y="3764490"/>
              <a:ext cx="551452" cy="403404"/>
              <a:chOff x="5415193" y="3764490"/>
              <a:chExt cx="551452" cy="403404"/>
            </a:xfrm>
            <a:noFill/>
          </p:grpSpPr>
          <p:sp>
            <p:nvSpPr>
              <p:cNvPr id="335" name="Rectangle 334">
                <a:extLst>
                  <a:ext uri="{FF2B5EF4-FFF2-40B4-BE49-F238E27FC236}">
                    <a16:creationId xmlns:a16="http://schemas.microsoft.com/office/drawing/2014/main" id="{EFCB84A6-983B-67B7-8BF4-2A4E01163BD1}"/>
                  </a:ext>
                </a:extLst>
              </p:cNvPr>
              <p:cNvSpPr/>
              <p:nvPr/>
            </p:nvSpPr>
            <p:spPr>
              <a:xfrm>
                <a:off x="5443855" y="3764490"/>
                <a:ext cx="503592" cy="253047"/>
              </a:xfrm>
              <a:prstGeom prst="rect">
                <a:avLst/>
              </a:prstGeom>
              <a:noFill/>
              <a:ln w="6805" cap="flat">
                <a:noFill/>
                <a:prstDash val="solid"/>
                <a:miter/>
              </a:ln>
            </p:spPr>
            <p:txBody>
              <a:bodyPr/>
              <a:lstStyle/>
              <a:p>
                <a:endParaRPr lang="en-IT"/>
              </a:p>
            </p:txBody>
          </p:sp>
          <p:pic>
            <p:nvPicPr>
              <p:cNvPr id="336" name="Picture 335">
                <a:extLst>
                  <a:ext uri="{FF2B5EF4-FFF2-40B4-BE49-F238E27FC236}">
                    <a16:creationId xmlns:a16="http://schemas.microsoft.com/office/drawing/2014/main" id="{2C9F8E3F-A1AC-C276-1B20-4088B0C75F4D}"/>
                  </a:ext>
                </a:extLst>
              </p:cNvPr>
              <p:cNvPicPr>
                <a:picLocks noChangeAspect="1"/>
              </p:cNvPicPr>
              <p:nvPr/>
            </p:nvPicPr>
            <p:blipFill>
              <a:blip r:embed="rId9"/>
              <a:stretch>
                <a:fillRect/>
              </a:stretch>
            </p:blipFill>
            <p:spPr>
              <a:xfrm>
                <a:off x="5415193" y="3871674"/>
                <a:ext cx="551452" cy="296220"/>
              </a:xfrm>
              <a:custGeom>
                <a:avLst/>
                <a:gdLst>
                  <a:gd name="csX0" fmla="*/ 431 w 551452"/>
                  <a:gd name="csY0" fmla="*/ 205 h 296220"/>
                  <a:gd name="csX1" fmla="*/ 551883 w 551452"/>
                  <a:gd name="csY1" fmla="*/ 205 h 296220"/>
                  <a:gd name="csX2" fmla="*/ 551883 w 551452"/>
                  <a:gd name="csY2" fmla="*/ 296426 h 296220"/>
                  <a:gd name="csX3" fmla="*/ 431 w 551452"/>
                  <a:gd name="csY3" fmla="*/ 296426 h 296220"/>
                </a:gdLst>
                <a:ahLst/>
                <a:cxnLst>
                  <a:cxn ang="0">
                    <a:pos x="csX0" y="csY0"/>
                  </a:cxn>
                  <a:cxn ang="0">
                    <a:pos x="csX1" y="csY1"/>
                  </a:cxn>
                  <a:cxn ang="0">
                    <a:pos x="csX2" y="csY2"/>
                  </a:cxn>
                  <a:cxn ang="0">
                    <a:pos x="csX3" y="csY3"/>
                  </a:cxn>
                </a:cxnLst>
                <a:rect l="l" t="t" r="r" b="b"/>
                <a:pathLst>
                  <a:path w="551452" h="296220">
                    <a:moveTo>
                      <a:pt x="431" y="205"/>
                    </a:moveTo>
                    <a:lnTo>
                      <a:pt x="551883" y="205"/>
                    </a:lnTo>
                    <a:lnTo>
                      <a:pt x="551883" y="296426"/>
                    </a:lnTo>
                    <a:lnTo>
                      <a:pt x="431" y="296426"/>
                    </a:lnTo>
                    <a:close/>
                  </a:path>
                </a:pathLst>
              </a:custGeom>
            </p:spPr>
          </p:pic>
        </p:grpSp>
        <p:grpSp>
          <p:nvGrpSpPr>
            <p:cNvPr id="292" name="Graphic 227">
              <a:extLst>
                <a:ext uri="{FF2B5EF4-FFF2-40B4-BE49-F238E27FC236}">
                  <a16:creationId xmlns:a16="http://schemas.microsoft.com/office/drawing/2014/main" id="{984D8E6F-1DEB-ACC6-B38A-EA9A07CF0805}"/>
                </a:ext>
              </a:extLst>
            </p:cNvPr>
            <p:cNvGrpSpPr/>
            <p:nvPr/>
          </p:nvGrpSpPr>
          <p:grpSpPr>
            <a:xfrm>
              <a:off x="6844886" y="3785123"/>
              <a:ext cx="551452" cy="403200"/>
              <a:chOff x="6844886" y="3785123"/>
              <a:chExt cx="551452" cy="403200"/>
            </a:xfrm>
            <a:noFill/>
          </p:grpSpPr>
          <p:sp>
            <p:nvSpPr>
              <p:cNvPr id="333" name="Rectangle 332">
                <a:extLst>
                  <a:ext uri="{FF2B5EF4-FFF2-40B4-BE49-F238E27FC236}">
                    <a16:creationId xmlns:a16="http://schemas.microsoft.com/office/drawing/2014/main" id="{C4EB8230-F2AD-BB1B-8A0D-B71794E40361}"/>
                  </a:ext>
                </a:extLst>
              </p:cNvPr>
              <p:cNvSpPr/>
              <p:nvPr/>
            </p:nvSpPr>
            <p:spPr>
              <a:xfrm>
                <a:off x="6870688" y="3785123"/>
                <a:ext cx="503592" cy="253047"/>
              </a:xfrm>
              <a:prstGeom prst="rect">
                <a:avLst/>
              </a:prstGeom>
              <a:noFill/>
              <a:ln w="6805" cap="flat">
                <a:noFill/>
                <a:prstDash val="solid"/>
                <a:miter/>
              </a:ln>
            </p:spPr>
            <p:txBody>
              <a:bodyPr/>
              <a:lstStyle/>
              <a:p>
                <a:endParaRPr lang="en-IT"/>
              </a:p>
            </p:txBody>
          </p:sp>
          <p:pic>
            <p:nvPicPr>
              <p:cNvPr id="334" name="Picture 333">
                <a:extLst>
                  <a:ext uri="{FF2B5EF4-FFF2-40B4-BE49-F238E27FC236}">
                    <a16:creationId xmlns:a16="http://schemas.microsoft.com/office/drawing/2014/main" id="{3AA72CEB-D921-BDBE-800B-36A51AC49ED1}"/>
                  </a:ext>
                </a:extLst>
              </p:cNvPr>
              <p:cNvPicPr>
                <a:picLocks noChangeAspect="1"/>
              </p:cNvPicPr>
              <p:nvPr/>
            </p:nvPicPr>
            <p:blipFill>
              <a:blip r:embed="rId10"/>
              <a:stretch>
                <a:fillRect/>
              </a:stretch>
            </p:blipFill>
            <p:spPr>
              <a:xfrm>
                <a:off x="6844886" y="3892103"/>
                <a:ext cx="551452" cy="296220"/>
              </a:xfrm>
              <a:custGeom>
                <a:avLst/>
                <a:gdLst>
                  <a:gd name="csX0" fmla="*/ 571 w 551452"/>
                  <a:gd name="csY0" fmla="*/ 207 h 296220"/>
                  <a:gd name="csX1" fmla="*/ 552023 w 551452"/>
                  <a:gd name="csY1" fmla="*/ 207 h 296220"/>
                  <a:gd name="csX2" fmla="*/ 552023 w 551452"/>
                  <a:gd name="csY2" fmla="*/ 296428 h 296220"/>
                  <a:gd name="csX3" fmla="*/ 571 w 551452"/>
                  <a:gd name="csY3" fmla="*/ 296428 h 296220"/>
                </a:gdLst>
                <a:ahLst/>
                <a:cxnLst>
                  <a:cxn ang="0">
                    <a:pos x="csX0" y="csY0"/>
                  </a:cxn>
                  <a:cxn ang="0">
                    <a:pos x="csX1" y="csY1"/>
                  </a:cxn>
                  <a:cxn ang="0">
                    <a:pos x="csX2" y="csY2"/>
                  </a:cxn>
                  <a:cxn ang="0">
                    <a:pos x="csX3" y="csY3"/>
                  </a:cxn>
                </a:cxnLst>
                <a:rect l="l" t="t" r="r" b="b"/>
                <a:pathLst>
                  <a:path w="551452" h="296220">
                    <a:moveTo>
                      <a:pt x="571" y="207"/>
                    </a:moveTo>
                    <a:lnTo>
                      <a:pt x="552023" y="207"/>
                    </a:lnTo>
                    <a:lnTo>
                      <a:pt x="552023" y="296428"/>
                    </a:lnTo>
                    <a:lnTo>
                      <a:pt x="571" y="296428"/>
                    </a:lnTo>
                    <a:close/>
                  </a:path>
                </a:pathLst>
              </a:custGeom>
            </p:spPr>
          </p:pic>
        </p:grpSp>
        <p:grpSp>
          <p:nvGrpSpPr>
            <p:cNvPr id="293" name="Graphic 227">
              <a:extLst>
                <a:ext uri="{FF2B5EF4-FFF2-40B4-BE49-F238E27FC236}">
                  <a16:creationId xmlns:a16="http://schemas.microsoft.com/office/drawing/2014/main" id="{01A715A4-7171-6BF9-8E15-765BDC153686}"/>
                </a:ext>
              </a:extLst>
            </p:cNvPr>
            <p:cNvGrpSpPr/>
            <p:nvPr/>
          </p:nvGrpSpPr>
          <p:grpSpPr>
            <a:xfrm>
              <a:off x="5201896" y="4004871"/>
              <a:ext cx="287436" cy="287572"/>
              <a:chOff x="5201896" y="4004871"/>
              <a:chExt cx="287436" cy="287572"/>
            </a:xfrm>
          </p:grpSpPr>
          <p:sp>
            <p:nvSpPr>
              <p:cNvPr id="329" name="Rectangle 328">
                <a:extLst>
                  <a:ext uri="{FF2B5EF4-FFF2-40B4-BE49-F238E27FC236}">
                    <a16:creationId xmlns:a16="http://schemas.microsoft.com/office/drawing/2014/main" id="{3B00B42F-5E38-0B10-02FD-B9994CF0DAC8}"/>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0" name="Freeform 329">
                <a:extLst>
                  <a:ext uri="{FF2B5EF4-FFF2-40B4-BE49-F238E27FC236}">
                    <a16:creationId xmlns:a16="http://schemas.microsoft.com/office/drawing/2014/main" id="{9BAB24EF-DA56-11F4-4E5B-7DBD53BC5AE1}"/>
                  </a:ext>
                </a:extLst>
              </p:cNvPr>
              <p:cNvSpPr/>
              <p:nvPr/>
            </p:nvSpPr>
            <p:spPr>
              <a:xfrm>
                <a:off x="5201896" y="4004871"/>
                <a:ext cx="287436" cy="287572"/>
              </a:xfrm>
              <a:custGeom>
                <a:avLst/>
                <a:gdLst>
                  <a:gd name="csX0" fmla="*/ 17633 w 287436"/>
                  <a:gd name="csY0" fmla="*/ 0 h 287572"/>
                  <a:gd name="csX1" fmla="*/ 0 w 287436"/>
                  <a:gd name="csY1" fmla="*/ 17569 h 287572"/>
                  <a:gd name="csX2" fmla="*/ 0 w 287436"/>
                  <a:gd name="csY2" fmla="*/ 270003 h 287572"/>
                  <a:gd name="csX3" fmla="*/ 17633 w 287436"/>
                  <a:gd name="csY3" fmla="*/ 287572 h 287572"/>
                  <a:gd name="csX4" fmla="*/ 269803 w 287436"/>
                  <a:gd name="csY4" fmla="*/ 287572 h 287572"/>
                  <a:gd name="csX5" fmla="*/ 287437 w 287436"/>
                  <a:gd name="csY5" fmla="*/ 270003 h 287572"/>
                  <a:gd name="csX6" fmla="*/ 287437 w 287436"/>
                  <a:gd name="csY6" fmla="*/ 17569 h 287572"/>
                  <a:gd name="csX7" fmla="*/ 269803 w 287436"/>
                  <a:gd name="csY7" fmla="*/ 0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72">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31" name="Rectangle 330">
                <a:extLst>
                  <a:ext uri="{FF2B5EF4-FFF2-40B4-BE49-F238E27FC236}">
                    <a16:creationId xmlns:a16="http://schemas.microsoft.com/office/drawing/2014/main" id="{4920F7F7-183C-295A-9365-56927E3C0EB1}"/>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2" name="Freeform 331">
                <a:extLst>
                  <a:ext uri="{FF2B5EF4-FFF2-40B4-BE49-F238E27FC236}">
                    <a16:creationId xmlns:a16="http://schemas.microsoft.com/office/drawing/2014/main" id="{798E3964-E472-6CAA-4A64-6F289EF682F0}"/>
                  </a:ext>
                </a:extLst>
              </p:cNvPr>
              <p:cNvSpPr/>
              <p:nvPr/>
            </p:nvSpPr>
            <p:spPr>
              <a:xfrm>
                <a:off x="5201896" y="4004871"/>
                <a:ext cx="287436" cy="287572"/>
              </a:xfrm>
              <a:custGeom>
                <a:avLst/>
                <a:gdLst>
                  <a:gd name="csX0" fmla="*/ 134391 w 287436"/>
                  <a:gd name="csY0" fmla="*/ 233027 h 287572"/>
                  <a:gd name="csX1" fmla="*/ 134391 w 287436"/>
                  <a:gd name="csY1" fmla="*/ 210078 h 287572"/>
                  <a:gd name="csX2" fmla="*/ 73459 w 287436"/>
                  <a:gd name="csY2" fmla="*/ 210078 h 287572"/>
                  <a:gd name="csX3" fmla="*/ 73459 w 287436"/>
                  <a:gd name="csY3" fmla="*/ 192033 h 287572"/>
                  <a:gd name="csX4" fmla="*/ 21582 w 287436"/>
                  <a:gd name="csY4" fmla="*/ 222676 h 287572"/>
                  <a:gd name="csX5" fmla="*/ 73459 w 287436"/>
                  <a:gd name="csY5" fmla="*/ 252843 h 287572"/>
                  <a:gd name="csX6" fmla="*/ 73459 w 287436"/>
                  <a:gd name="csY6" fmla="*/ 233027 h 287572"/>
                  <a:gd name="csX7" fmla="*/ 162849 w 287436"/>
                  <a:gd name="csY7" fmla="*/ 123391 h 287572"/>
                  <a:gd name="csX8" fmla="*/ 162849 w 287436"/>
                  <a:gd name="csY8" fmla="*/ 100511 h 287572"/>
                  <a:gd name="csX9" fmla="*/ 101917 w 287436"/>
                  <a:gd name="csY9" fmla="*/ 100511 h 287572"/>
                  <a:gd name="csX10" fmla="*/ 101917 w 287436"/>
                  <a:gd name="csY10" fmla="*/ 82397 h 287572"/>
                  <a:gd name="csX11" fmla="*/ 50039 w 287436"/>
                  <a:gd name="csY11" fmla="*/ 113041 h 287572"/>
                  <a:gd name="csX12" fmla="*/ 101917 w 287436"/>
                  <a:gd name="csY12" fmla="*/ 143207 h 287572"/>
                  <a:gd name="csX13" fmla="*/ 101917 w 287436"/>
                  <a:gd name="csY13" fmla="*/ 123391 h 287572"/>
                  <a:gd name="csX14" fmla="*/ 128673 w 287436"/>
                  <a:gd name="csY14" fmla="*/ 178618 h 287572"/>
                  <a:gd name="csX15" fmla="*/ 128673 w 287436"/>
                  <a:gd name="csY15" fmla="*/ 155737 h 287572"/>
                  <a:gd name="csX16" fmla="*/ 189605 w 287436"/>
                  <a:gd name="csY16" fmla="*/ 155737 h 287572"/>
                  <a:gd name="csX17" fmla="*/ 189605 w 287436"/>
                  <a:gd name="csY17" fmla="*/ 137623 h 287572"/>
                  <a:gd name="csX18" fmla="*/ 241482 w 287436"/>
                  <a:gd name="csY18" fmla="*/ 168267 h 287572"/>
                  <a:gd name="csX19" fmla="*/ 189605 w 287436"/>
                  <a:gd name="csY19" fmla="*/ 198434 h 287572"/>
                  <a:gd name="csX20" fmla="*/ 189605 w 287436"/>
                  <a:gd name="csY20" fmla="*/ 178618 h 287572"/>
                  <a:gd name="csX21" fmla="*/ 154952 w 287436"/>
                  <a:gd name="csY21" fmla="*/ 70889 h 287572"/>
                  <a:gd name="csX22" fmla="*/ 154952 w 287436"/>
                  <a:gd name="csY22" fmla="*/ 48008 h 287572"/>
                  <a:gd name="csX23" fmla="*/ 215884 w 287436"/>
                  <a:gd name="csY23" fmla="*/ 48008 h 287572"/>
                  <a:gd name="csX24" fmla="*/ 215884 w 287436"/>
                  <a:gd name="csY24" fmla="*/ 29895 h 287572"/>
                  <a:gd name="csX25" fmla="*/ 267761 w 287436"/>
                  <a:gd name="csY25" fmla="*/ 60538 h 287572"/>
                  <a:gd name="csX26" fmla="*/ 215884 w 287436"/>
                  <a:gd name="csY26" fmla="*/ 90705 h 287572"/>
                  <a:gd name="csX27" fmla="*/ 215884 w 287436"/>
                  <a:gd name="csY27" fmla="*/ 70889 h 287572"/>
                  <a:gd name="csX28" fmla="*/ 17633 w 287436"/>
                  <a:gd name="csY28" fmla="*/ 0 h 287572"/>
                  <a:gd name="csX29" fmla="*/ 0 w 287436"/>
                  <a:gd name="csY29" fmla="*/ 17569 h 287572"/>
                  <a:gd name="csX30" fmla="*/ 0 w 287436"/>
                  <a:gd name="csY30" fmla="*/ 270003 h 287572"/>
                  <a:gd name="csX31" fmla="*/ 17633 w 287436"/>
                  <a:gd name="csY31" fmla="*/ 287572 h 287572"/>
                  <a:gd name="csX32" fmla="*/ 269803 w 287436"/>
                  <a:gd name="csY32" fmla="*/ 287572 h 287572"/>
                  <a:gd name="csX33" fmla="*/ 287437 w 287436"/>
                  <a:gd name="csY33" fmla="*/ 270003 h 287572"/>
                  <a:gd name="csX34" fmla="*/ 287437 w 287436"/>
                  <a:gd name="csY34" fmla="*/ 17569 h 287572"/>
                  <a:gd name="csX35" fmla="*/ 269803 w 287436"/>
                  <a:gd name="csY35" fmla="*/ 0 h 287572"/>
                  <a:gd name="csX36" fmla="*/ 17633 w 287436"/>
                  <a:gd name="csY36" fmla="*/ 7967 h 287572"/>
                  <a:gd name="csX37" fmla="*/ 269803 w 287436"/>
                  <a:gd name="csY37" fmla="*/ 7967 h 287572"/>
                  <a:gd name="csX38" fmla="*/ 279471 w 287436"/>
                  <a:gd name="csY38" fmla="*/ 17569 h 287572"/>
                  <a:gd name="csX39" fmla="*/ 279471 w 287436"/>
                  <a:gd name="csY39" fmla="*/ 270003 h 287572"/>
                  <a:gd name="csX40" fmla="*/ 269803 w 287436"/>
                  <a:gd name="csY40" fmla="*/ 279605 h 287572"/>
                  <a:gd name="csX41" fmla="*/ 17633 w 287436"/>
                  <a:gd name="csY41" fmla="*/ 279605 h 287572"/>
                  <a:gd name="csX42" fmla="*/ 7966 w 287436"/>
                  <a:gd name="csY42" fmla="*/ 270003 h 287572"/>
                  <a:gd name="csX43" fmla="*/ 7966 w 287436"/>
                  <a:gd name="csY43" fmla="*/ 17569 h 287572"/>
                  <a:gd name="csX44" fmla="*/ 17633 w 287436"/>
                  <a:gd name="csY44" fmla="*/ 7967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72">
                    <a:moveTo>
                      <a:pt x="134391" y="233027"/>
                    </a:moveTo>
                    <a:lnTo>
                      <a:pt x="134391" y="210078"/>
                    </a:lnTo>
                    <a:lnTo>
                      <a:pt x="73459" y="210078"/>
                    </a:lnTo>
                    <a:lnTo>
                      <a:pt x="73459" y="192033"/>
                    </a:lnTo>
                    <a:lnTo>
                      <a:pt x="21582" y="222676"/>
                    </a:lnTo>
                    <a:lnTo>
                      <a:pt x="73459" y="252843"/>
                    </a:lnTo>
                    <a:lnTo>
                      <a:pt x="73459" y="233027"/>
                    </a:lnTo>
                    <a:close/>
                    <a:moveTo>
                      <a:pt x="162849" y="123391"/>
                    </a:moveTo>
                    <a:lnTo>
                      <a:pt x="162849" y="100511"/>
                    </a:lnTo>
                    <a:lnTo>
                      <a:pt x="101917" y="100511"/>
                    </a:lnTo>
                    <a:lnTo>
                      <a:pt x="101917" y="82397"/>
                    </a:lnTo>
                    <a:lnTo>
                      <a:pt x="50039" y="113041"/>
                    </a:lnTo>
                    <a:lnTo>
                      <a:pt x="101917" y="143207"/>
                    </a:lnTo>
                    <a:lnTo>
                      <a:pt x="101917" y="123391"/>
                    </a:lnTo>
                    <a:close/>
                    <a:moveTo>
                      <a:pt x="128673" y="178618"/>
                    </a:moveTo>
                    <a:lnTo>
                      <a:pt x="128673" y="155737"/>
                    </a:lnTo>
                    <a:lnTo>
                      <a:pt x="189605" y="155737"/>
                    </a:lnTo>
                    <a:lnTo>
                      <a:pt x="189605" y="137623"/>
                    </a:lnTo>
                    <a:lnTo>
                      <a:pt x="241482" y="168267"/>
                    </a:lnTo>
                    <a:lnTo>
                      <a:pt x="189605" y="198434"/>
                    </a:lnTo>
                    <a:lnTo>
                      <a:pt x="189605" y="178618"/>
                    </a:lnTo>
                    <a:close/>
                    <a:moveTo>
                      <a:pt x="154952" y="70889"/>
                    </a:moveTo>
                    <a:lnTo>
                      <a:pt x="154952" y="48008"/>
                    </a:lnTo>
                    <a:lnTo>
                      <a:pt x="215884" y="48008"/>
                    </a:lnTo>
                    <a:lnTo>
                      <a:pt x="215884" y="29895"/>
                    </a:lnTo>
                    <a:lnTo>
                      <a:pt x="267761" y="60538"/>
                    </a:lnTo>
                    <a:lnTo>
                      <a:pt x="215884" y="90705"/>
                    </a:lnTo>
                    <a:lnTo>
                      <a:pt x="215884" y="70889"/>
                    </a:lnTo>
                    <a:close/>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moveTo>
                      <a:pt x="17633" y="7967"/>
                    </a:moveTo>
                    <a:lnTo>
                      <a:pt x="269803" y="7967"/>
                    </a:lnTo>
                    <a:cubicBezTo>
                      <a:pt x="275250" y="7967"/>
                      <a:pt x="279471" y="12189"/>
                      <a:pt x="279471" y="17569"/>
                    </a:cubicBezTo>
                    <a:lnTo>
                      <a:pt x="279471" y="270003"/>
                    </a:lnTo>
                    <a:cubicBezTo>
                      <a:pt x="279471" y="275383"/>
                      <a:pt x="275250" y="279605"/>
                      <a:pt x="269803" y="279605"/>
                    </a:cubicBezTo>
                    <a:lnTo>
                      <a:pt x="17633" y="279605"/>
                    </a:lnTo>
                    <a:cubicBezTo>
                      <a:pt x="12187" y="279605"/>
                      <a:pt x="7966" y="275383"/>
                      <a:pt x="7966" y="270003"/>
                    </a:cubicBezTo>
                    <a:lnTo>
                      <a:pt x="7966" y="17569"/>
                    </a:lnTo>
                    <a:cubicBezTo>
                      <a:pt x="7966" y="12189"/>
                      <a:pt x="12187" y="7967"/>
                      <a:pt x="17633" y="7967"/>
                    </a:cubicBezTo>
                    <a:close/>
                  </a:path>
                </a:pathLst>
              </a:custGeom>
              <a:solidFill>
                <a:srgbClr val="005073"/>
              </a:solidFill>
              <a:ln w="6805" cap="flat">
                <a:noFill/>
                <a:prstDash val="solid"/>
                <a:miter/>
              </a:ln>
            </p:spPr>
            <p:txBody>
              <a:bodyPr/>
              <a:lstStyle/>
              <a:p>
                <a:endParaRPr lang="en-IT"/>
              </a:p>
            </p:txBody>
          </p:sp>
        </p:grpSp>
        <p:grpSp>
          <p:nvGrpSpPr>
            <p:cNvPr id="294" name="Graphic 227">
              <a:extLst>
                <a:ext uri="{FF2B5EF4-FFF2-40B4-BE49-F238E27FC236}">
                  <a16:creationId xmlns:a16="http://schemas.microsoft.com/office/drawing/2014/main" id="{B0DFC98E-C94A-DE01-1D23-5BAFBF2868BF}"/>
                </a:ext>
              </a:extLst>
            </p:cNvPr>
            <p:cNvGrpSpPr/>
            <p:nvPr/>
          </p:nvGrpSpPr>
          <p:grpSpPr>
            <a:xfrm>
              <a:off x="5209113" y="4450768"/>
              <a:ext cx="287436" cy="287504"/>
              <a:chOff x="5209113" y="4450768"/>
              <a:chExt cx="287436" cy="287504"/>
            </a:xfrm>
          </p:grpSpPr>
          <p:sp>
            <p:nvSpPr>
              <p:cNvPr id="325" name="Rectangle 324">
                <a:extLst>
                  <a:ext uri="{FF2B5EF4-FFF2-40B4-BE49-F238E27FC236}">
                    <a16:creationId xmlns:a16="http://schemas.microsoft.com/office/drawing/2014/main" id="{CFE059C5-7D5E-6D39-5CF5-A3D5F7397B2F}"/>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6" name="Freeform 325">
                <a:extLst>
                  <a:ext uri="{FF2B5EF4-FFF2-40B4-BE49-F238E27FC236}">
                    <a16:creationId xmlns:a16="http://schemas.microsoft.com/office/drawing/2014/main" id="{6D0D59B4-8A25-AF49-F699-B31DA9AF1527}"/>
                  </a:ext>
                </a:extLst>
              </p:cNvPr>
              <p:cNvSpPr/>
              <p:nvPr/>
            </p:nvSpPr>
            <p:spPr>
              <a:xfrm>
                <a:off x="5209113" y="4450768"/>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27" name="Rectangle 326">
                <a:extLst>
                  <a:ext uri="{FF2B5EF4-FFF2-40B4-BE49-F238E27FC236}">
                    <a16:creationId xmlns:a16="http://schemas.microsoft.com/office/drawing/2014/main" id="{5C7BEAF0-DFED-56E8-BC83-0FFE8F8FA5A0}"/>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8" name="Freeform 327">
                <a:extLst>
                  <a:ext uri="{FF2B5EF4-FFF2-40B4-BE49-F238E27FC236}">
                    <a16:creationId xmlns:a16="http://schemas.microsoft.com/office/drawing/2014/main" id="{575DCA87-5BBB-37C9-CC70-AD4617C5F74A}"/>
                  </a:ext>
                </a:extLst>
              </p:cNvPr>
              <p:cNvSpPr/>
              <p:nvPr/>
            </p:nvSpPr>
            <p:spPr>
              <a:xfrm>
                <a:off x="5209113" y="4450768"/>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2 w 287436"/>
                  <a:gd name="csY4" fmla="*/ 222608 h 287504"/>
                  <a:gd name="csX5" fmla="*/ 73459 w 287436"/>
                  <a:gd name="csY5" fmla="*/ 252775 h 287504"/>
                  <a:gd name="csX6" fmla="*/ 73459 w 287436"/>
                  <a:gd name="csY6" fmla="*/ 232959 h 287504"/>
                  <a:gd name="csX7" fmla="*/ 162849 w 287436"/>
                  <a:gd name="csY7" fmla="*/ 123391 h 287504"/>
                  <a:gd name="csX8" fmla="*/ 162849 w 287436"/>
                  <a:gd name="csY8" fmla="*/ 100443 h 287504"/>
                  <a:gd name="csX9" fmla="*/ 101917 w 287436"/>
                  <a:gd name="csY9" fmla="*/ 100443 h 287504"/>
                  <a:gd name="csX10" fmla="*/ 101917 w 287436"/>
                  <a:gd name="csY10" fmla="*/ 82397 h 287504"/>
                  <a:gd name="csX11" fmla="*/ 50039 w 287436"/>
                  <a:gd name="csY11" fmla="*/ 113041 h 287504"/>
                  <a:gd name="csX12" fmla="*/ 101917 w 287436"/>
                  <a:gd name="csY12" fmla="*/ 143207 h 287504"/>
                  <a:gd name="csX13" fmla="*/ 101917 w 287436"/>
                  <a:gd name="csY13" fmla="*/ 123391 h 287504"/>
                  <a:gd name="csX14" fmla="*/ 128604 w 287436"/>
                  <a:gd name="csY14" fmla="*/ 178617 h 287504"/>
                  <a:gd name="csX15" fmla="*/ 128604 w 287436"/>
                  <a:gd name="csY15" fmla="*/ 155669 h 287504"/>
                  <a:gd name="csX16" fmla="*/ 189605 w 287436"/>
                  <a:gd name="csY16" fmla="*/ 155669 h 287504"/>
                  <a:gd name="csX17" fmla="*/ 189605 w 287436"/>
                  <a:gd name="csY17" fmla="*/ 137555 h 287504"/>
                  <a:gd name="csX18" fmla="*/ 241414 w 287436"/>
                  <a:gd name="csY18" fmla="*/ 168267 h 287504"/>
                  <a:gd name="csX19" fmla="*/ 189605 w 287436"/>
                  <a:gd name="csY19" fmla="*/ 198434 h 287504"/>
                  <a:gd name="csX20" fmla="*/ 189605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637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966 w 287436"/>
                  <a:gd name="csY42" fmla="*/ 269935 h 287504"/>
                  <a:gd name="csX43" fmla="*/ 7966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1"/>
                    </a:lnTo>
                    <a:lnTo>
                      <a:pt x="101917" y="143207"/>
                    </a:lnTo>
                    <a:lnTo>
                      <a:pt x="101917" y="123391"/>
                    </a:lnTo>
                    <a:close/>
                    <a:moveTo>
                      <a:pt x="128604" y="178617"/>
                    </a:moveTo>
                    <a:lnTo>
                      <a:pt x="128604" y="155669"/>
                    </a:lnTo>
                    <a:lnTo>
                      <a:pt x="189605" y="155669"/>
                    </a:lnTo>
                    <a:lnTo>
                      <a:pt x="189605" y="137555"/>
                    </a:lnTo>
                    <a:lnTo>
                      <a:pt x="241414" y="168267"/>
                    </a:lnTo>
                    <a:lnTo>
                      <a:pt x="189605" y="198434"/>
                    </a:lnTo>
                    <a:lnTo>
                      <a:pt x="189605" y="178617"/>
                    </a:lnTo>
                    <a:close/>
                    <a:moveTo>
                      <a:pt x="154952" y="70820"/>
                    </a:moveTo>
                    <a:lnTo>
                      <a:pt x="154952" y="47940"/>
                    </a:lnTo>
                    <a:lnTo>
                      <a:pt x="215884" y="47940"/>
                    </a:lnTo>
                    <a:lnTo>
                      <a:pt x="215884" y="29826"/>
                    </a:lnTo>
                    <a:lnTo>
                      <a:pt x="267761" y="60470"/>
                    </a:lnTo>
                    <a:lnTo>
                      <a:pt x="215884" y="90637"/>
                    </a:lnTo>
                    <a:lnTo>
                      <a:pt x="215884" y="70820"/>
                    </a:lnTo>
                    <a:close/>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7" y="279605"/>
                      <a:pt x="7966" y="275383"/>
                      <a:pt x="7966" y="269935"/>
                    </a:cubicBezTo>
                    <a:lnTo>
                      <a:pt x="7966" y="17501"/>
                    </a:lnTo>
                    <a:cubicBezTo>
                      <a:pt x="7966" y="12121"/>
                      <a:pt x="12187" y="7899"/>
                      <a:pt x="17633" y="7899"/>
                    </a:cubicBezTo>
                    <a:close/>
                  </a:path>
                </a:pathLst>
              </a:custGeom>
              <a:solidFill>
                <a:srgbClr val="005073"/>
              </a:solidFill>
              <a:ln w="6805" cap="flat">
                <a:noFill/>
                <a:prstDash val="solid"/>
                <a:miter/>
              </a:ln>
            </p:spPr>
            <p:txBody>
              <a:bodyPr/>
              <a:lstStyle/>
              <a:p>
                <a:endParaRPr lang="en-IT"/>
              </a:p>
            </p:txBody>
          </p:sp>
        </p:grpSp>
        <p:grpSp>
          <p:nvGrpSpPr>
            <p:cNvPr id="295" name="Graphic 227">
              <a:extLst>
                <a:ext uri="{FF2B5EF4-FFF2-40B4-BE49-F238E27FC236}">
                  <a16:creationId xmlns:a16="http://schemas.microsoft.com/office/drawing/2014/main" id="{54379AED-10C7-2A7D-4941-42776389D012}"/>
                </a:ext>
              </a:extLst>
            </p:cNvPr>
            <p:cNvGrpSpPr/>
            <p:nvPr/>
          </p:nvGrpSpPr>
          <p:grpSpPr>
            <a:xfrm>
              <a:off x="4374309" y="4229045"/>
              <a:ext cx="287504" cy="287504"/>
              <a:chOff x="4374309" y="4229045"/>
              <a:chExt cx="287504" cy="287504"/>
            </a:xfrm>
          </p:grpSpPr>
          <p:sp>
            <p:nvSpPr>
              <p:cNvPr id="321" name="Rectangle 320">
                <a:extLst>
                  <a:ext uri="{FF2B5EF4-FFF2-40B4-BE49-F238E27FC236}">
                    <a16:creationId xmlns:a16="http://schemas.microsoft.com/office/drawing/2014/main" id="{FE03497E-DB04-014F-6BC8-9A80379A393C}"/>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2" name="Freeform 321">
                <a:extLst>
                  <a:ext uri="{FF2B5EF4-FFF2-40B4-BE49-F238E27FC236}">
                    <a16:creationId xmlns:a16="http://schemas.microsoft.com/office/drawing/2014/main" id="{8EE7CC55-9346-DED1-5A3C-81C3C7FFC46C}"/>
                  </a:ext>
                </a:extLst>
              </p:cNvPr>
              <p:cNvSpPr/>
              <p:nvPr/>
            </p:nvSpPr>
            <p:spPr>
              <a:xfrm>
                <a:off x="4374309" y="4229046"/>
                <a:ext cx="287504" cy="287504"/>
              </a:xfrm>
              <a:custGeom>
                <a:avLst/>
                <a:gdLst>
                  <a:gd name="csX0" fmla="*/ 17633 w 287504"/>
                  <a:gd name="csY0" fmla="*/ 0 h 287504"/>
                  <a:gd name="csX1" fmla="*/ 0 w 287504"/>
                  <a:gd name="csY1" fmla="*/ 17501 h 287504"/>
                  <a:gd name="csX2" fmla="*/ 0 w 287504"/>
                  <a:gd name="csY2" fmla="*/ 269935 h 287504"/>
                  <a:gd name="csX3" fmla="*/ 17633 w 287504"/>
                  <a:gd name="csY3" fmla="*/ 287504 h 287504"/>
                  <a:gd name="csX4" fmla="*/ 269872 w 287504"/>
                  <a:gd name="csY4" fmla="*/ 287504 h 287504"/>
                  <a:gd name="csX5" fmla="*/ 287504 w 287504"/>
                  <a:gd name="csY5" fmla="*/ 269935 h 287504"/>
                  <a:gd name="csX6" fmla="*/ 287504 w 287504"/>
                  <a:gd name="csY6" fmla="*/ 17501 h 287504"/>
                  <a:gd name="csX7" fmla="*/ 269872 w 287504"/>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504" h="287504">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path>
                </a:pathLst>
              </a:custGeom>
              <a:solidFill>
                <a:srgbClr val="FAFAFA"/>
              </a:solidFill>
              <a:ln w="6805" cap="flat">
                <a:noFill/>
                <a:prstDash val="solid"/>
                <a:miter/>
              </a:ln>
            </p:spPr>
            <p:txBody>
              <a:bodyPr/>
              <a:lstStyle/>
              <a:p>
                <a:endParaRPr lang="en-IT"/>
              </a:p>
            </p:txBody>
          </p:sp>
          <p:sp>
            <p:nvSpPr>
              <p:cNvPr id="323" name="Rectangle 322">
                <a:extLst>
                  <a:ext uri="{FF2B5EF4-FFF2-40B4-BE49-F238E27FC236}">
                    <a16:creationId xmlns:a16="http://schemas.microsoft.com/office/drawing/2014/main" id="{3A74559F-6457-C4E5-5329-ABFD96AD0370}"/>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4" name="Freeform 323">
                <a:extLst>
                  <a:ext uri="{FF2B5EF4-FFF2-40B4-BE49-F238E27FC236}">
                    <a16:creationId xmlns:a16="http://schemas.microsoft.com/office/drawing/2014/main" id="{6184C786-5D0D-A5AE-FCD1-9F9FDD38D654}"/>
                  </a:ext>
                </a:extLst>
              </p:cNvPr>
              <p:cNvSpPr/>
              <p:nvPr/>
            </p:nvSpPr>
            <p:spPr>
              <a:xfrm>
                <a:off x="4374309" y="4229046"/>
                <a:ext cx="287504" cy="287504"/>
              </a:xfrm>
              <a:custGeom>
                <a:avLst/>
                <a:gdLst>
                  <a:gd name="csX0" fmla="*/ 134391 w 287504"/>
                  <a:gd name="csY0" fmla="*/ 232959 h 287504"/>
                  <a:gd name="csX1" fmla="*/ 134391 w 287504"/>
                  <a:gd name="csY1" fmla="*/ 210078 h 287504"/>
                  <a:gd name="csX2" fmla="*/ 73459 w 287504"/>
                  <a:gd name="csY2" fmla="*/ 210078 h 287504"/>
                  <a:gd name="csX3" fmla="*/ 73459 w 287504"/>
                  <a:gd name="csY3" fmla="*/ 191965 h 287504"/>
                  <a:gd name="csX4" fmla="*/ 21582 w 287504"/>
                  <a:gd name="csY4" fmla="*/ 222608 h 287504"/>
                  <a:gd name="csX5" fmla="*/ 73459 w 287504"/>
                  <a:gd name="csY5" fmla="*/ 252775 h 287504"/>
                  <a:gd name="csX6" fmla="*/ 73459 w 287504"/>
                  <a:gd name="csY6" fmla="*/ 232959 h 287504"/>
                  <a:gd name="csX7" fmla="*/ 162849 w 287504"/>
                  <a:gd name="csY7" fmla="*/ 123391 h 287504"/>
                  <a:gd name="csX8" fmla="*/ 162849 w 287504"/>
                  <a:gd name="csY8" fmla="*/ 100443 h 287504"/>
                  <a:gd name="csX9" fmla="*/ 101917 w 287504"/>
                  <a:gd name="csY9" fmla="*/ 100443 h 287504"/>
                  <a:gd name="csX10" fmla="*/ 101917 w 287504"/>
                  <a:gd name="csY10" fmla="*/ 82397 h 287504"/>
                  <a:gd name="csX11" fmla="*/ 50039 w 287504"/>
                  <a:gd name="csY11" fmla="*/ 113040 h 287504"/>
                  <a:gd name="csX12" fmla="*/ 101917 w 287504"/>
                  <a:gd name="csY12" fmla="*/ 143207 h 287504"/>
                  <a:gd name="csX13" fmla="*/ 101917 w 287504"/>
                  <a:gd name="csY13" fmla="*/ 123391 h 287504"/>
                  <a:gd name="csX14" fmla="*/ 128673 w 287504"/>
                  <a:gd name="csY14" fmla="*/ 178617 h 287504"/>
                  <a:gd name="csX15" fmla="*/ 128673 w 287504"/>
                  <a:gd name="csY15" fmla="*/ 155669 h 287504"/>
                  <a:gd name="csX16" fmla="*/ 189605 w 287504"/>
                  <a:gd name="csY16" fmla="*/ 155669 h 287504"/>
                  <a:gd name="csX17" fmla="*/ 189605 w 287504"/>
                  <a:gd name="csY17" fmla="*/ 137555 h 287504"/>
                  <a:gd name="csX18" fmla="*/ 241482 w 287504"/>
                  <a:gd name="csY18" fmla="*/ 168267 h 287504"/>
                  <a:gd name="csX19" fmla="*/ 189605 w 287504"/>
                  <a:gd name="csY19" fmla="*/ 198434 h 287504"/>
                  <a:gd name="csX20" fmla="*/ 189605 w 287504"/>
                  <a:gd name="csY20" fmla="*/ 178617 h 287504"/>
                  <a:gd name="csX21" fmla="*/ 155020 w 287504"/>
                  <a:gd name="csY21" fmla="*/ 70820 h 287504"/>
                  <a:gd name="csX22" fmla="*/ 155020 w 287504"/>
                  <a:gd name="csY22" fmla="*/ 47940 h 287504"/>
                  <a:gd name="csX23" fmla="*/ 215952 w 287504"/>
                  <a:gd name="csY23" fmla="*/ 47940 h 287504"/>
                  <a:gd name="csX24" fmla="*/ 215952 w 287504"/>
                  <a:gd name="csY24" fmla="*/ 29826 h 287504"/>
                  <a:gd name="csX25" fmla="*/ 267829 w 287504"/>
                  <a:gd name="csY25" fmla="*/ 60470 h 287504"/>
                  <a:gd name="csX26" fmla="*/ 215952 w 287504"/>
                  <a:gd name="csY26" fmla="*/ 90705 h 287504"/>
                  <a:gd name="csX27" fmla="*/ 215952 w 287504"/>
                  <a:gd name="csY27" fmla="*/ 70820 h 287504"/>
                  <a:gd name="csX28" fmla="*/ 17633 w 287504"/>
                  <a:gd name="csY28" fmla="*/ 0 h 287504"/>
                  <a:gd name="csX29" fmla="*/ 0 w 287504"/>
                  <a:gd name="csY29" fmla="*/ 17501 h 287504"/>
                  <a:gd name="csX30" fmla="*/ 0 w 287504"/>
                  <a:gd name="csY30" fmla="*/ 269935 h 287504"/>
                  <a:gd name="csX31" fmla="*/ 17633 w 287504"/>
                  <a:gd name="csY31" fmla="*/ 287504 h 287504"/>
                  <a:gd name="csX32" fmla="*/ 269872 w 287504"/>
                  <a:gd name="csY32" fmla="*/ 287504 h 287504"/>
                  <a:gd name="csX33" fmla="*/ 287504 w 287504"/>
                  <a:gd name="csY33" fmla="*/ 269935 h 287504"/>
                  <a:gd name="csX34" fmla="*/ 287504 w 287504"/>
                  <a:gd name="csY34" fmla="*/ 17501 h 287504"/>
                  <a:gd name="csX35" fmla="*/ 269872 w 287504"/>
                  <a:gd name="csY35" fmla="*/ 0 h 287504"/>
                  <a:gd name="csX36" fmla="*/ 17633 w 287504"/>
                  <a:gd name="csY36" fmla="*/ 7899 h 287504"/>
                  <a:gd name="csX37" fmla="*/ 269872 w 287504"/>
                  <a:gd name="csY37" fmla="*/ 7899 h 287504"/>
                  <a:gd name="csX38" fmla="*/ 279539 w 287504"/>
                  <a:gd name="csY38" fmla="*/ 17501 h 287504"/>
                  <a:gd name="csX39" fmla="*/ 279539 w 287504"/>
                  <a:gd name="csY39" fmla="*/ 269935 h 287504"/>
                  <a:gd name="csX40" fmla="*/ 269872 w 287504"/>
                  <a:gd name="csY40" fmla="*/ 279605 h 287504"/>
                  <a:gd name="csX41" fmla="*/ 17633 w 287504"/>
                  <a:gd name="csY41" fmla="*/ 279605 h 287504"/>
                  <a:gd name="csX42" fmla="*/ 7966 w 287504"/>
                  <a:gd name="csY42" fmla="*/ 269935 h 287504"/>
                  <a:gd name="csX43" fmla="*/ 7966 w 287504"/>
                  <a:gd name="csY43" fmla="*/ 17501 h 287504"/>
                  <a:gd name="csX44" fmla="*/ 17633 w 287504"/>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504"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0"/>
                    </a:lnTo>
                    <a:lnTo>
                      <a:pt x="101917" y="143207"/>
                    </a:lnTo>
                    <a:lnTo>
                      <a:pt x="101917" y="123391"/>
                    </a:lnTo>
                    <a:close/>
                    <a:moveTo>
                      <a:pt x="128673" y="178617"/>
                    </a:moveTo>
                    <a:lnTo>
                      <a:pt x="128673" y="155669"/>
                    </a:lnTo>
                    <a:lnTo>
                      <a:pt x="189605" y="155669"/>
                    </a:lnTo>
                    <a:lnTo>
                      <a:pt x="189605" y="137555"/>
                    </a:lnTo>
                    <a:lnTo>
                      <a:pt x="241482" y="168267"/>
                    </a:lnTo>
                    <a:lnTo>
                      <a:pt x="189605" y="198434"/>
                    </a:lnTo>
                    <a:lnTo>
                      <a:pt x="189605" y="178617"/>
                    </a:lnTo>
                    <a:close/>
                    <a:moveTo>
                      <a:pt x="155020" y="70820"/>
                    </a:moveTo>
                    <a:lnTo>
                      <a:pt x="155020" y="47940"/>
                    </a:lnTo>
                    <a:lnTo>
                      <a:pt x="215952" y="47940"/>
                    </a:lnTo>
                    <a:lnTo>
                      <a:pt x="215952" y="29826"/>
                    </a:lnTo>
                    <a:lnTo>
                      <a:pt x="267829" y="60470"/>
                    </a:lnTo>
                    <a:lnTo>
                      <a:pt x="215952" y="90705"/>
                    </a:lnTo>
                    <a:lnTo>
                      <a:pt x="215952" y="70820"/>
                    </a:lnTo>
                    <a:close/>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moveTo>
                      <a:pt x="17633" y="7899"/>
                    </a:moveTo>
                    <a:lnTo>
                      <a:pt x="269872" y="7899"/>
                    </a:lnTo>
                    <a:cubicBezTo>
                      <a:pt x="275318" y="7899"/>
                      <a:pt x="279539" y="12121"/>
                      <a:pt x="279539" y="17501"/>
                    </a:cubicBezTo>
                    <a:lnTo>
                      <a:pt x="279539" y="269935"/>
                    </a:lnTo>
                    <a:cubicBezTo>
                      <a:pt x="279539" y="275383"/>
                      <a:pt x="275318" y="279605"/>
                      <a:pt x="269872" y="279605"/>
                    </a:cubicBezTo>
                    <a:lnTo>
                      <a:pt x="17633" y="279605"/>
                    </a:lnTo>
                    <a:cubicBezTo>
                      <a:pt x="12255" y="279605"/>
                      <a:pt x="7966" y="275383"/>
                      <a:pt x="7966" y="269935"/>
                    </a:cubicBezTo>
                    <a:lnTo>
                      <a:pt x="7966" y="17501"/>
                    </a:lnTo>
                    <a:cubicBezTo>
                      <a:pt x="7966" y="12121"/>
                      <a:pt x="12255" y="7899"/>
                      <a:pt x="17633" y="7899"/>
                    </a:cubicBezTo>
                    <a:close/>
                  </a:path>
                </a:pathLst>
              </a:custGeom>
              <a:solidFill>
                <a:srgbClr val="005073"/>
              </a:solidFill>
              <a:ln w="6805" cap="flat">
                <a:noFill/>
                <a:prstDash val="solid"/>
                <a:miter/>
              </a:ln>
            </p:spPr>
            <p:txBody>
              <a:bodyPr/>
              <a:lstStyle/>
              <a:p>
                <a:endParaRPr lang="en-IT"/>
              </a:p>
            </p:txBody>
          </p:sp>
        </p:grpSp>
        <p:grpSp>
          <p:nvGrpSpPr>
            <p:cNvPr id="296" name="Graphic 227">
              <a:extLst>
                <a:ext uri="{FF2B5EF4-FFF2-40B4-BE49-F238E27FC236}">
                  <a16:creationId xmlns:a16="http://schemas.microsoft.com/office/drawing/2014/main" id="{C0426174-D750-A23A-CB46-D869FCB9055D}"/>
                </a:ext>
              </a:extLst>
            </p:cNvPr>
            <p:cNvGrpSpPr/>
            <p:nvPr/>
          </p:nvGrpSpPr>
          <p:grpSpPr>
            <a:xfrm>
              <a:off x="5956842" y="4229045"/>
              <a:ext cx="287436" cy="287504"/>
              <a:chOff x="5956842" y="4229045"/>
              <a:chExt cx="287436" cy="287504"/>
            </a:xfrm>
          </p:grpSpPr>
          <p:sp>
            <p:nvSpPr>
              <p:cNvPr id="317" name="Rectangle 316">
                <a:extLst>
                  <a:ext uri="{FF2B5EF4-FFF2-40B4-BE49-F238E27FC236}">
                    <a16:creationId xmlns:a16="http://schemas.microsoft.com/office/drawing/2014/main" id="{790E2212-C454-CA5C-D910-E7349F4EC341}"/>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18" name="Freeform 317">
                <a:extLst>
                  <a:ext uri="{FF2B5EF4-FFF2-40B4-BE49-F238E27FC236}">
                    <a16:creationId xmlns:a16="http://schemas.microsoft.com/office/drawing/2014/main" id="{0F464938-71E4-6FAF-5132-DE87B003E8CC}"/>
                  </a:ext>
                </a:extLst>
              </p:cNvPr>
              <p:cNvSpPr/>
              <p:nvPr/>
            </p:nvSpPr>
            <p:spPr>
              <a:xfrm>
                <a:off x="5956842" y="4229046"/>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path>
                </a:pathLst>
              </a:custGeom>
              <a:solidFill>
                <a:srgbClr val="FAFAFA"/>
              </a:solidFill>
              <a:ln w="6805" cap="flat">
                <a:noFill/>
                <a:prstDash val="solid"/>
                <a:miter/>
              </a:ln>
            </p:spPr>
            <p:txBody>
              <a:bodyPr/>
              <a:lstStyle/>
              <a:p>
                <a:endParaRPr lang="en-IT"/>
              </a:p>
            </p:txBody>
          </p:sp>
          <p:sp>
            <p:nvSpPr>
              <p:cNvPr id="319" name="Rectangle 318">
                <a:extLst>
                  <a:ext uri="{FF2B5EF4-FFF2-40B4-BE49-F238E27FC236}">
                    <a16:creationId xmlns:a16="http://schemas.microsoft.com/office/drawing/2014/main" id="{07F820D5-CB4F-4ECF-4296-EC44D499AD2F}"/>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20" name="Freeform 319">
                <a:extLst>
                  <a:ext uri="{FF2B5EF4-FFF2-40B4-BE49-F238E27FC236}">
                    <a16:creationId xmlns:a16="http://schemas.microsoft.com/office/drawing/2014/main" id="{2A20AD57-6D56-47D9-C760-0E8617C86656}"/>
                  </a:ext>
                </a:extLst>
              </p:cNvPr>
              <p:cNvSpPr/>
              <p:nvPr/>
            </p:nvSpPr>
            <p:spPr>
              <a:xfrm>
                <a:off x="5956842" y="4229046"/>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1 w 287436"/>
                  <a:gd name="csY4" fmla="*/ 222608 h 287504"/>
                  <a:gd name="csX5" fmla="*/ 73459 w 287436"/>
                  <a:gd name="csY5" fmla="*/ 252775 h 287504"/>
                  <a:gd name="csX6" fmla="*/ 73459 w 287436"/>
                  <a:gd name="csY6" fmla="*/ 232959 h 287504"/>
                  <a:gd name="csX7" fmla="*/ 162781 w 287436"/>
                  <a:gd name="csY7" fmla="*/ 123391 h 287504"/>
                  <a:gd name="csX8" fmla="*/ 162781 w 287436"/>
                  <a:gd name="csY8" fmla="*/ 100443 h 287504"/>
                  <a:gd name="csX9" fmla="*/ 101849 w 287436"/>
                  <a:gd name="csY9" fmla="*/ 100443 h 287504"/>
                  <a:gd name="csX10" fmla="*/ 101849 w 287436"/>
                  <a:gd name="csY10" fmla="*/ 82397 h 287504"/>
                  <a:gd name="csX11" fmla="*/ 49971 w 287436"/>
                  <a:gd name="csY11" fmla="*/ 113040 h 287504"/>
                  <a:gd name="csX12" fmla="*/ 101849 w 287436"/>
                  <a:gd name="csY12" fmla="*/ 143207 h 287504"/>
                  <a:gd name="csX13" fmla="*/ 101849 w 287436"/>
                  <a:gd name="csY13" fmla="*/ 123391 h 287504"/>
                  <a:gd name="csX14" fmla="*/ 128604 w 287436"/>
                  <a:gd name="csY14" fmla="*/ 178617 h 287504"/>
                  <a:gd name="csX15" fmla="*/ 128604 w 287436"/>
                  <a:gd name="csY15" fmla="*/ 155669 h 287504"/>
                  <a:gd name="csX16" fmla="*/ 189604 w 287436"/>
                  <a:gd name="csY16" fmla="*/ 155669 h 287504"/>
                  <a:gd name="csX17" fmla="*/ 189604 w 287436"/>
                  <a:gd name="csY17" fmla="*/ 137555 h 287504"/>
                  <a:gd name="csX18" fmla="*/ 241414 w 287436"/>
                  <a:gd name="csY18" fmla="*/ 168267 h 287504"/>
                  <a:gd name="csX19" fmla="*/ 189604 w 287436"/>
                  <a:gd name="csY19" fmla="*/ 198434 h 287504"/>
                  <a:gd name="csX20" fmla="*/ 189604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705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897 w 287436"/>
                  <a:gd name="csY42" fmla="*/ 269935 h 287504"/>
                  <a:gd name="csX43" fmla="*/ 7897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1" y="222608"/>
                    </a:lnTo>
                    <a:lnTo>
                      <a:pt x="73459" y="252775"/>
                    </a:lnTo>
                    <a:lnTo>
                      <a:pt x="73459" y="232959"/>
                    </a:lnTo>
                    <a:close/>
                    <a:moveTo>
                      <a:pt x="162781" y="123391"/>
                    </a:moveTo>
                    <a:lnTo>
                      <a:pt x="162781" y="100443"/>
                    </a:lnTo>
                    <a:lnTo>
                      <a:pt x="101849" y="100443"/>
                    </a:lnTo>
                    <a:lnTo>
                      <a:pt x="101849" y="82397"/>
                    </a:lnTo>
                    <a:lnTo>
                      <a:pt x="49971" y="113040"/>
                    </a:lnTo>
                    <a:lnTo>
                      <a:pt x="101849" y="143207"/>
                    </a:lnTo>
                    <a:lnTo>
                      <a:pt x="101849" y="123391"/>
                    </a:lnTo>
                    <a:close/>
                    <a:moveTo>
                      <a:pt x="128604" y="178617"/>
                    </a:moveTo>
                    <a:lnTo>
                      <a:pt x="128604" y="155669"/>
                    </a:lnTo>
                    <a:lnTo>
                      <a:pt x="189604" y="155669"/>
                    </a:lnTo>
                    <a:lnTo>
                      <a:pt x="189604" y="137555"/>
                    </a:lnTo>
                    <a:lnTo>
                      <a:pt x="241414" y="168267"/>
                    </a:lnTo>
                    <a:lnTo>
                      <a:pt x="189604" y="198434"/>
                    </a:lnTo>
                    <a:lnTo>
                      <a:pt x="189604" y="178617"/>
                    </a:lnTo>
                    <a:close/>
                    <a:moveTo>
                      <a:pt x="154952" y="70820"/>
                    </a:moveTo>
                    <a:lnTo>
                      <a:pt x="154952" y="47940"/>
                    </a:lnTo>
                    <a:lnTo>
                      <a:pt x="215884" y="47940"/>
                    </a:lnTo>
                    <a:lnTo>
                      <a:pt x="215884" y="29826"/>
                    </a:lnTo>
                    <a:lnTo>
                      <a:pt x="267761" y="60470"/>
                    </a:lnTo>
                    <a:lnTo>
                      <a:pt x="215884" y="90705"/>
                    </a:lnTo>
                    <a:lnTo>
                      <a:pt x="215884" y="70820"/>
                    </a:lnTo>
                    <a:close/>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6" y="279605"/>
                      <a:pt x="7897" y="275383"/>
                      <a:pt x="7897" y="269935"/>
                    </a:cubicBezTo>
                    <a:lnTo>
                      <a:pt x="7897" y="17501"/>
                    </a:lnTo>
                    <a:cubicBezTo>
                      <a:pt x="7897" y="12121"/>
                      <a:pt x="12186" y="7899"/>
                      <a:pt x="17633" y="7899"/>
                    </a:cubicBezTo>
                    <a:close/>
                  </a:path>
                </a:pathLst>
              </a:custGeom>
              <a:solidFill>
                <a:srgbClr val="005073"/>
              </a:solidFill>
              <a:ln w="6805" cap="flat">
                <a:noFill/>
                <a:prstDash val="solid"/>
                <a:miter/>
              </a:ln>
            </p:spPr>
            <p:txBody>
              <a:bodyPr/>
              <a:lstStyle/>
              <a:p>
                <a:endParaRPr lang="en-IT"/>
              </a:p>
            </p:txBody>
          </p:sp>
        </p:grpSp>
        <p:sp>
          <p:nvSpPr>
            <p:cNvPr id="297" name="Freeform 296">
              <a:extLst>
                <a:ext uri="{FF2B5EF4-FFF2-40B4-BE49-F238E27FC236}">
                  <a16:creationId xmlns:a16="http://schemas.microsoft.com/office/drawing/2014/main" id="{00BA99EF-54F5-2FF1-47E5-99989C1ACAFD}"/>
                </a:ext>
              </a:extLst>
            </p:cNvPr>
            <p:cNvSpPr/>
            <p:nvPr/>
          </p:nvSpPr>
          <p:spPr>
            <a:xfrm>
              <a:off x="4067878" y="4372321"/>
              <a:ext cx="306430" cy="476"/>
            </a:xfrm>
            <a:custGeom>
              <a:avLst/>
              <a:gdLst>
                <a:gd name="csX0" fmla="*/ 0 w 306430"/>
                <a:gd name="csY0" fmla="*/ 0 h 476"/>
                <a:gd name="csX1" fmla="*/ 306431 w 306430"/>
                <a:gd name="csY1" fmla="*/ 477 h 476"/>
              </a:gdLst>
              <a:ahLst/>
              <a:cxnLst>
                <a:cxn ang="0">
                  <a:pos x="csX0" y="csY0"/>
                </a:cxn>
                <a:cxn ang="0">
                  <a:pos x="csX1" y="csY1"/>
                </a:cxn>
              </a:cxnLst>
              <a:rect l="l" t="t" r="r" b="b"/>
              <a:pathLst>
                <a:path w="306430" h="476">
                  <a:moveTo>
                    <a:pt x="0" y="0"/>
                  </a:moveTo>
                  <a:lnTo>
                    <a:pt x="306431" y="477"/>
                  </a:lnTo>
                </a:path>
              </a:pathLst>
            </a:custGeom>
            <a:noFill/>
            <a:ln w="20414" cap="flat">
              <a:solidFill>
                <a:srgbClr val="000000"/>
              </a:solidFill>
              <a:prstDash val="solid"/>
              <a:miter/>
            </a:ln>
          </p:spPr>
          <p:txBody>
            <a:bodyPr/>
            <a:lstStyle/>
            <a:p>
              <a:endParaRPr lang="en-IT"/>
            </a:p>
          </p:txBody>
        </p:sp>
        <p:sp>
          <p:nvSpPr>
            <p:cNvPr id="298" name="Freeform 297">
              <a:extLst>
                <a:ext uri="{FF2B5EF4-FFF2-40B4-BE49-F238E27FC236}">
                  <a16:creationId xmlns:a16="http://schemas.microsoft.com/office/drawing/2014/main" id="{B3656BF5-77E2-D2E5-B9DE-E8785A12840D}"/>
                </a:ext>
              </a:extLst>
            </p:cNvPr>
            <p:cNvSpPr/>
            <p:nvPr/>
          </p:nvSpPr>
          <p:spPr>
            <a:xfrm>
              <a:off x="4661813" y="4148623"/>
              <a:ext cx="540083" cy="224174"/>
            </a:xfrm>
            <a:custGeom>
              <a:avLst/>
              <a:gdLst>
                <a:gd name="csX0" fmla="*/ 0 w 540083"/>
                <a:gd name="csY0" fmla="*/ 224174 h 224174"/>
                <a:gd name="csX1" fmla="*/ 540083 w 540083"/>
                <a:gd name="csY1" fmla="*/ 0 h 224174"/>
              </a:gdLst>
              <a:ahLst/>
              <a:cxnLst>
                <a:cxn ang="0">
                  <a:pos x="csX0" y="csY0"/>
                </a:cxn>
                <a:cxn ang="0">
                  <a:pos x="csX1" y="csY1"/>
                </a:cxn>
              </a:cxnLst>
              <a:rect l="l" t="t" r="r" b="b"/>
              <a:pathLst>
                <a:path w="540083" h="224174">
                  <a:moveTo>
                    <a:pt x="0" y="224174"/>
                  </a:moveTo>
                  <a:lnTo>
                    <a:pt x="540083" y="0"/>
                  </a:lnTo>
                </a:path>
              </a:pathLst>
            </a:custGeom>
            <a:noFill/>
            <a:ln w="20414" cap="flat">
              <a:solidFill>
                <a:srgbClr val="000000"/>
              </a:solidFill>
              <a:prstDash val="solid"/>
              <a:miter/>
            </a:ln>
          </p:spPr>
          <p:txBody>
            <a:bodyPr/>
            <a:lstStyle/>
            <a:p>
              <a:endParaRPr lang="en-IT"/>
            </a:p>
          </p:txBody>
        </p:sp>
        <p:sp>
          <p:nvSpPr>
            <p:cNvPr id="299" name="Freeform 298">
              <a:extLst>
                <a:ext uri="{FF2B5EF4-FFF2-40B4-BE49-F238E27FC236}">
                  <a16:creationId xmlns:a16="http://schemas.microsoft.com/office/drawing/2014/main" id="{1FB6E4ED-A524-E02A-0CBC-C517FD63DB1B}"/>
                </a:ext>
              </a:extLst>
            </p:cNvPr>
            <p:cNvSpPr/>
            <p:nvPr/>
          </p:nvSpPr>
          <p:spPr>
            <a:xfrm>
              <a:off x="4661813" y="4372798"/>
              <a:ext cx="547299" cy="221722"/>
            </a:xfrm>
            <a:custGeom>
              <a:avLst/>
              <a:gdLst>
                <a:gd name="csX0" fmla="*/ 0 w 547299"/>
                <a:gd name="csY0" fmla="*/ 0 h 221722"/>
                <a:gd name="csX1" fmla="*/ 547300 w 547299"/>
                <a:gd name="csY1" fmla="*/ 221723 h 221722"/>
              </a:gdLst>
              <a:ahLst/>
              <a:cxnLst>
                <a:cxn ang="0">
                  <a:pos x="csX0" y="csY0"/>
                </a:cxn>
                <a:cxn ang="0">
                  <a:pos x="csX1" y="csY1"/>
                </a:cxn>
              </a:cxnLst>
              <a:rect l="l" t="t" r="r" b="b"/>
              <a:pathLst>
                <a:path w="547299" h="221722">
                  <a:moveTo>
                    <a:pt x="0" y="0"/>
                  </a:moveTo>
                  <a:lnTo>
                    <a:pt x="547300" y="221723"/>
                  </a:lnTo>
                </a:path>
              </a:pathLst>
            </a:custGeom>
            <a:noFill/>
            <a:ln w="20414" cap="flat">
              <a:solidFill>
                <a:srgbClr val="000000"/>
              </a:solidFill>
              <a:prstDash val="solid"/>
              <a:miter/>
            </a:ln>
          </p:spPr>
          <p:txBody>
            <a:bodyPr/>
            <a:lstStyle/>
            <a:p>
              <a:endParaRPr lang="en-IT"/>
            </a:p>
          </p:txBody>
        </p:sp>
        <p:sp>
          <p:nvSpPr>
            <p:cNvPr id="300" name="Freeform 299">
              <a:extLst>
                <a:ext uri="{FF2B5EF4-FFF2-40B4-BE49-F238E27FC236}">
                  <a16:creationId xmlns:a16="http://schemas.microsoft.com/office/drawing/2014/main" id="{A8168163-B261-012F-5E7E-5A011A0ACC67}"/>
                </a:ext>
              </a:extLst>
            </p:cNvPr>
            <p:cNvSpPr/>
            <p:nvPr/>
          </p:nvSpPr>
          <p:spPr>
            <a:xfrm>
              <a:off x="5496549" y="4372798"/>
              <a:ext cx="460292" cy="221722"/>
            </a:xfrm>
            <a:custGeom>
              <a:avLst/>
              <a:gdLst>
                <a:gd name="csX0" fmla="*/ 0 w 460292"/>
                <a:gd name="csY0" fmla="*/ 221723 h 221722"/>
                <a:gd name="csX1" fmla="*/ 460293 w 460292"/>
                <a:gd name="csY1" fmla="*/ 0 h 221722"/>
              </a:gdLst>
              <a:ahLst/>
              <a:cxnLst>
                <a:cxn ang="0">
                  <a:pos x="csX0" y="csY0"/>
                </a:cxn>
                <a:cxn ang="0">
                  <a:pos x="csX1" y="csY1"/>
                </a:cxn>
              </a:cxnLst>
              <a:rect l="l" t="t" r="r" b="b"/>
              <a:pathLst>
                <a:path w="460292" h="221722">
                  <a:moveTo>
                    <a:pt x="0" y="221723"/>
                  </a:moveTo>
                  <a:lnTo>
                    <a:pt x="460293" y="0"/>
                  </a:lnTo>
                </a:path>
              </a:pathLst>
            </a:custGeom>
            <a:noFill/>
            <a:ln w="20414" cap="flat">
              <a:solidFill>
                <a:srgbClr val="000000"/>
              </a:solidFill>
              <a:prstDash val="solid"/>
              <a:miter/>
            </a:ln>
          </p:spPr>
          <p:txBody>
            <a:bodyPr/>
            <a:lstStyle/>
            <a:p>
              <a:endParaRPr lang="en-IT"/>
            </a:p>
          </p:txBody>
        </p:sp>
        <p:sp>
          <p:nvSpPr>
            <p:cNvPr id="301" name="Freeform 300">
              <a:extLst>
                <a:ext uri="{FF2B5EF4-FFF2-40B4-BE49-F238E27FC236}">
                  <a16:creationId xmlns:a16="http://schemas.microsoft.com/office/drawing/2014/main" id="{424AC549-6D2A-7C9A-D44A-832A58EE0748}"/>
                </a:ext>
              </a:extLst>
            </p:cNvPr>
            <p:cNvSpPr/>
            <p:nvPr/>
          </p:nvSpPr>
          <p:spPr>
            <a:xfrm>
              <a:off x="5489333" y="4148623"/>
              <a:ext cx="467509" cy="224174"/>
            </a:xfrm>
            <a:custGeom>
              <a:avLst/>
              <a:gdLst>
                <a:gd name="csX0" fmla="*/ 0 w 467509"/>
                <a:gd name="csY0" fmla="*/ 0 h 224174"/>
                <a:gd name="csX1" fmla="*/ 467509 w 467509"/>
                <a:gd name="csY1" fmla="*/ 224174 h 224174"/>
              </a:gdLst>
              <a:ahLst/>
              <a:cxnLst>
                <a:cxn ang="0">
                  <a:pos x="csX0" y="csY0"/>
                </a:cxn>
                <a:cxn ang="0">
                  <a:pos x="csX1" y="csY1"/>
                </a:cxn>
              </a:cxnLst>
              <a:rect l="l" t="t" r="r" b="b"/>
              <a:pathLst>
                <a:path w="467509" h="224174">
                  <a:moveTo>
                    <a:pt x="0" y="0"/>
                  </a:moveTo>
                  <a:lnTo>
                    <a:pt x="467509" y="224174"/>
                  </a:lnTo>
                </a:path>
              </a:pathLst>
            </a:custGeom>
            <a:noFill/>
            <a:ln w="20414" cap="flat">
              <a:solidFill>
                <a:srgbClr val="000000"/>
              </a:solidFill>
              <a:prstDash val="solid"/>
              <a:miter/>
            </a:ln>
          </p:spPr>
          <p:txBody>
            <a:bodyPr/>
            <a:lstStyle/>
            <a:p>
              <a:endParaRPr lang="en-IT"/>
            </a:p>
          </p:txBody>
        </p:sp>
        <p:sp>
          <p:nvSpPr>
            <p:cNvPr id="302" name="Freeform 301">
              <a:extLst>
                <a:ext uri="{FF2B5EF4-FFF2-40B4-BE49-F238E27FC236}">
                  <a16:creationId xmlns:a16="http://schemas.microsoft.com/office/drawing/2014/main" id="{5118BBC1-51EF-21BB-6025-6E8508DD2189}"/>
                </a:ext>
              </a:extLst>
            </p:cNvPr>
            <p:cNvSpPr/>
            <p:nvPr/>
          </p:nvSpPr>
          <p:spPr>
            <a:xfrm>
              <a:off x="6244279" y="4126901"/>
              <a:ext cx="416380" cy="245896"/>
            </a:xfrm>
            <a:custGeom>
              <a:avLst/>
              <a:gdLst>
                <a:gd name="csX0" fmla="*/ 0 w 416380"/>
                <a:gd name="csY0" fmla="*/ 245897 h 245896"/>
                <a:gd name="csX1" fmla="*/ 416381 w 416380"/>
                <a:gd name="csY1" fmla="*/ 0 h 245896"/>
              </a:gdLst>
              <a:ahLst/>
              <a:cxnLst>
                <a:cxn ang="0">
                  <a:pos x="csX0" y="csY0"/>
                </a:cxn>
                <a:cxn ang="0">
                  <a:pos x="csX1" y="csY1"/>
                </a:cxn>
              </a:cxnLst>
              <a:rect l="l" t="t" r="r" b="b"/>
              <a:pathLst>
                <a:path w="416380" h="245896">
                  <a:moveTo>
                    <a:pt x="0" y="245897"/>
                  </a:moveTo>
                  <a:lnTo>
                    <a:pt x="416381" y="0"/>
                  </a:lnTo>
                </a:path>
              </a:pathLst>
            </a:custGeom>
            <a:noFill/>
            <a:ln w="20414" cap="flat">
              <a:solidFill>
                <a:srgbClr val="000000"/>
              </a:solidFill>
              <a:prstDash val="solid"/>
              <a:miter/>
            </a:ln>
          </p:spPr>
          <p:txBody>
            <a:bodyPr/>
            <a:lstStyle/>
            <a:p>
              <a:endParaRPr lang="en-IT"/>
            </a:p>
          </p:txBody>
        </p:sp>
        <p:sp>
          <p:nvSpPr>
            <p:cNvPr id="303" name="Freeform 302">
              <a:extLst>
                <a:ext uri="{FF2B5EF4-FFF2-40B4-BE49-F238E27FC236}">
                  <a16:creationId xmlns:a16="http://schemas.microsoft.com/office/drawing/2014/main" id="{8A7EB565-6C9E-5FEB-C8CE-896D1EB4BA3D}"/>
                </a:ext>
              </a:extLst>
            </p:cNvPr>
            <p:cNvSpPr/>
            <p:nvPr/>
          </p:nvSpPr>
          <p:spPr>
            <a:xfrm>
              <a:off x="6244279" y="4372798"/>
              <a:ext cx="412636" cy="286823"/>
            </a:xfrm>
            <a:custGeom>
              <a:avLst/>
              <a:gdLst>
                <a:gd name="csX0" fmla="*/ 0 w 412636"/>
                <a:gd name="csY0" fmla="*/ 0 h 286823"/>
                <a:gd name="csX1" fmla="*/ 412636 w 412636"/>
                <a:gd name="csY1" fmla="*/ 286823 h 286823"/>
              </a:gdLst>
              <a:ahLst/>
              <a:cxnLst>
                <a:cxn ang="0">
                  <a:pos x="csX0" y="csY0"/>
                </a:cxn>
                <a:cxn ang="0">
                  <a:pos x="csX1" y="csY1"/>
                </a:cxn>
              </a:cxnLst>
              <a:rect l="l" t="t" r="r" b="b"/>
              <a:pathLst>
                <a:path w="412636" h="286823">
                  <a:moveTo>
                    <a:pt x="0" y="0"/>
                  </a:moveTo>
                  <a:lnTo>
                    <a:pt x="412636" y="286823"/>
                  </a:lnTo>
                </a:path>
              </a:pathLst>
            </a:custGeom>
            <a:noFill/>
            <a:ln w="20414" cap="flat">
              <a:solidFill>
                <a:srgbClr val="000000"/>
              </a:solidFill>
              <a:prstDash val="solid"/>
              <a:miter/>
            </a:ln>
          </p:spPr>
          <p:txBody>
            <a:bodyPr/>
            <a:lstStyle/>
            <a:p>
              <a:endParaRPr lang="en-IT"/>
            </a:p>
          </p:txBody>
        </p:sp>
        <p:grpSp>
          <p:nvGrpSpPr>
            <p:cNvPr id="304" name="Graphic 227">
              <a:extLst>
                <a:ext uri="{FF2B5EF4-FFF2-40B4-BE49-F238E27FC236}">
                  <a16:creationId xmlns:a16="http://schemas.microsoft.com/office/drawing/2014/main" id="{FECAA09C-6614-A708-0094-8689CE1C5435}"/>
                </a:ext>
              </a:extLst>
            </p:cNvPr>
            <p:cNvGrpSpPr/>
            <p:nvPr/>
          </p:nvGrpSpPr>
          <p:grpSpPr>
            <a:xfrm>
              <a:off x="4189742" y="4426458"/>
              <a:ext cx="653573" cy="395164"/>
              <a:chOff x="4189742" y="4426458"/>
              <a:chExt cx="653573" cy="395164"/>
            </a:xfrm>
            <a:noFill/>
          </p:grpSpPr>
          <p:sp>
            <p:nvSpPr>
              <p:cNvPr id="315" name="Rectangle 314">
                <a:extLst>
                  <a:ext uri="{FF2B5EF4-FFF2-40B4-BE49-F238E27FC236}">
                    <a16:creationId xmlns:a16="http://schemas.microsoft.com/office/drawing/2014/main" id="{A1118FD1-D482-932A-6D62-7FC11374AA13}"/>
                  </a:ext>
                </a:extLst>
              </p:cNvPr>
              <p:cNvSpPr/>
              <p:nvPr/>
            </p:nvSpPr>
            <p:spPr>
              <a:xfrm>
                <a:off x="4219289" y="4426458"/>
                <a:ext cx="618035" cy="331562"/>
              </a:xfrm>
              <a:prstGeom prst="rect">
                <a:avLst/>
              </a:prstGeom>
              <a:noFill/>
              <a:ln w="6805" cap="flat">
                <a:noFill/>
                <a:prstDash val="solid"/>
                <a:miter/>
              </a:ln>
            </p:spPr>
            <p:txBody>
              <a:bodyPr/>
              <a:lstStyle/>
              <a:p>
                <a:endParaRPr lang="en-IT"/>
              </a:p>
            </p:txBody>
          </p:sp>
          <p:pic>
            <p:nvPicPr>
              <p:cNvPr id="316" name="Picture 315">
                <a:extLst>
                  <a:ext uri="{FF2B5EF4-FFF2-40B4-BE49-F238E27FC236}">
                    <a16:creationId xmlns:a16="http://schemas.microsoft.com/office/drawing/2014/main" id="{44A8D765-E084-F728-FC6B-56435218A5BE}"/>
                  </a:ext>
                </a:extLst>
              </p:cNvPr>
              <p:cNvPicPr>
                <a:picLocks noChangeAspect="1"/>
              </p:cNvPicPr>
              <p:nvPr/>
            </p:nvPicPr>
            <p:blipFill>
              <a:blip r:embed="rId11"/>
              <a:stretch>
                <a:fillRect/>
              </a:stretch>
            </p:blipFill>
            <p:spPr>
              <a:xfrm>
                <a:off x="4189742" y="4525402"/>
                <a:ext cx="653573" cy="296220"/>
              </a:xfrm>
              <a:custGeom>
                <a:avLst/>
                <a:gdLst>
                  <a:gd name="csX0" fmla="*/ 316 w 653573"/>
                  <a:gd name="csY0" fmla="*/ 269 h 296220"/>
                  <a:gd name="csX1" fmla="*/ 653889 w 653573"/>
                  <a:gd name="csY1" fmla="*/ 269 h 296220"/>
                  <a:gd name="csX2" fmla="*/ 653889 w 653573"/>
                  <a:gd name="csY2" fmla="*/ 296490 h 296220"/>
                  <a:gd name="csX3" fmla="*/ 316 w 653573"/>
                  <a:gd name="csY3" fmla="*/ 296490 h 296220"/>
                </a:gdLst>
                <a:ahLst/>
                <a:cxnLst>
                  <a:cxn ang="0">
                    <a:pos x="csX0" y="csY0"/>
                  </a:cxn>
                  <a:cxn ang="0">
                    <a:pos x="csX1" y="csY1"/>
                  </a:cxn>
                  <a:cxn ang="0">
                    <a:pos x="csX2" y="csY2"/>
                  </a:cxn>
                  <a:cxn ang="0">
                    <a:pos x="csX3" y="csY3"/>
                  </a:cxn>
                </a:cxnLst>
                <a:rect l="l" t="t" r="r" b="b"/>
                <a:pathLst>
                  <a:path w="653573" h="296220">
                    <a:moveTo>
                      <a:pt x="316" y="269"/>
                    </a:moveTo>
                    <a:lnTo>
                      <a:pt x="653889" y="269"/>
                    </a:lnTo>
                    <a:lnTo>
                      <a:pt x="653889" y="296490"/>
                    </a:lnTo>
                    <a:lnTo>
                      <a:pt x="316" y="296490"/>
                    </a:lnTo>
                    <a:close/>
                  </a:path>
                </a:pathLst>
              </a:custGeom>
            </p:spPr>
          </p:pic>
        </p:grpSp>
        <p:grpSp>
          <p:nvGrpSpPr>
            <p:cNvPr id="305" name="Graphic 227">
              <a:extLst>
                <a:ext uri="{FF2B5EF4-FFF2-40B4-BE49-F238E27FC236}">
                  <a16:creationId xmlns:a16="http://schemas.microsoft.com/office/drawing/2014/main" id="{A385A76E-CB78-8B10-D835-8306FBB9117D}"/>
                </a:ext>
              </a:extLst>
            </p:cNvPr>
            <p:cNvGrpSpPr/>
            <p:nvPr/>
          </p:nvGrpSpPr>
          <p:grpSpPr>
            <a:xfrm>
              <a:off x="4741195" y="4607322"/>
              <a:ext cx="673997" cy="662989"/>
              <a:chOff x="4741195" y="4607322"/>
              <a:chExt cx="673997" cy="662989"/>
            </a:xfrm>
            <a:noFill/>
          </p:grpSpPr>
          <p:sp>
            <p:nvSpPr>
              <p:cNvPr id="313" name="Rectangle 312">
                <a:extLst>
                  <a:ext uri="{FF2B5EF4-FFF2-40B4-BE49-F238E27FC236}">
                    <a16:creationId xmlns:a16="http://schemas.microsoft.com/office/drawing/2014/main" id="{B3903636-B74F-8AA5-DB69-B784B99E6D5D}"/>
                  </a:ext>
                </a:extLst>
              </p:cNvPr>
              <p:cNvSpPr/>
              <p:nvPr/>
            </p:nvSpPr>
            <p:spPr>
              <a:xfrm>
                <a:off x="4775099" y="4607322"/>
                <a:ext cx="629473" cy="662989"/>
              </a:xfrm>
              <a:prstGeom prst="rect">
                <a:avLst/>
              </a:prstGeom>
              <a:noFill/>
              <a:ln w="6805" cap="flat">
                <a:noFill/>
                <a:prstDash val="solid"/>
                <a:miter/>
              </a:ln>
            </p:spPr>
            <p:txBody>
              <a:bodyPr/>
              <a:lstStyle/>
              <a:p>
                <a:endParaRPr lang="en-IT"/>
              </a:p>
            </p:txBody>
          </p:sp>
          <p:pic>
            <p:nvPicPr>
              <p:cNvPr id="314" name="Picture 313">
                <a:extLst>
                  <a:ext uri="{FF2B5EF4-FFF2-40B4-BE49-F238E27FC236}">
                    <a16:creationId xmlns:a16="http://schemas.microsoft.com/office/drawing/2014/main" id="{2AE170C7-739A-82E8-9AED-03C08D343704}"/>
                  </a:ext>
                </a:extLst>
              </p:cNvPr>
              <p:cNvPicPr>
                <a:picLocks noChangeAspect="1"/>
              </p:cNvPicPr>
              <p:nvPr/>
            </p:nvPicPr>
            <p:blipFill>
              <a:blip r:embed="rId12"/>
              <a:stretch>
                <a:fillRect/>
              </a:stretch>
            </p:blipFill>
            <p:spPr>
              <a:xfrm>
                <a:off x="4741195" y="4709263"/>
                <a:ext cx="673997" cy="296220"/>
              </a:xfrm>
              <a:custGeom>
                <a:avLst/>
                <a:gdLst>
                  <a:gd name="csX0" fmla="*/ 371 w 673997"/>
                  <a:gd name="csY0" fmla="*/ 287 h 296220"/>
                  <a:gd name="csX1" fmla="*/ 674368 w 673997"/>
                  <a:gd name="csY1" fmla="*/ 287 h 296220"/>
                  <a:gd name="csX2" fmla="*/ 674368 w 673997"/>
                  <a:gd name="csY2" fmla="*/ 296508 h 296220"/>
                  <a:gd name="csX3" fmla="*/ 371 w 673997"/>
                  <a:gd name="csY3" fmla="*/ 296508 h 296220"/>
                </a:gdLst>
                <a:ahLst/>
                <a:cxnLst>
                  <a:cxn ang="0">
                    <a:pos x="csX0" y="csY0"/>
                  </a:cxn>
                  <a:cxn ang="0">
                    <a:pos x="csX1" y="csY1"/>
                  </a:cxn>
                  <a:cxn ang="0">
                    <a:pos x="csX2" y="csY2"/>
                  </a:cxn>
                  <a:cxn ang="0">
                    <a:pos x="csX3" y="csY3"/>
                  </a:cxn>
                </a:cxnLst>
                <a:rect l="l" t="t" r="r" b="b"/>
                <a:pathLst>
                  <a:path w="673997" h="296220">
                    <a:moveTo>
                      <a:pt x="371" y="287"/>
                    </a:moveTo>
                    <a:lnTo>
                      <a:pt x="674368" y="287"/>
                    </a:lnTo>
                    <a:lnTo>
                      <a:pt x="674368" y="296508"/>
                    </a:lnTo>
                    <a:lnTo>
                      <a:pt x="371" y="296508"/>
                    </a:lnTo>
                    <a:close/>
                  </a:path>
                </a:pathLst>
              </a:custGeom>
            </p:spPr>
          </p:pic>
        </p:grpSp>
        <p:grpSp>
          <p:nvGrpSpPr>
            <p:cNvPr id="306" name="Graphic 227">
              <a:extLst>
                <a:ext uri="{FF2B5EF4-FFF2-40B4-BE49-F238E27FC236}">
                  <a16:creationId xmlns:a16="http://schemas.microsoft.com/office/drawing/2014/main" id="{65E26CFD-D264-3915-E821-81F9B098612C}"/>
                </a:ext>
              </a:extLst>
            </p:cNvPr>
            <p:cNvGrpSpPr/>
            <p:nvPr/>
          </p:nvGrpSpPr>
          <p:grpSpPr>
            <a:xfrm>
              <a:off x="5823677" y="4413860"/>
              <a:ext cx="571877" cy="407762"/>
              <a:chOff x="5823677" y="4413860"/>
              <a:chExt cx="571877" cy="407762"/>
            </a:xfrm>
            <a:noFill/>
          </p:grpSpPr>
          <p:sp>
            <p:nvSpPr>
              <p:cNvPr id="311" name="Rectangle 310">
                <a:extLst>
                  <a:ext uri="{FF2B5EF4-FFF2-40B4-BE49-F238E27FC236}">
                    <a16:creationId xmlns:a16="http://schemas.microsoft.com/office/drawing/2014/main" id="{D2C1129A-F0B0-8452-8B45-E9B3C983EB65}"/>
                  </a:ext>
                </a:extLst>
              </p:cNvPr>
              <p:cNvSpPr/>
              <p:nvPr/>
            </p:nvSpPr>
            <p:spPr>
              <a:xfrm>
                <a:off x="5839335" y="4413860"/>
                <a:ext cx="524969" cy="290296"/>
              </a:xfrm>
              <a:prstGeom prst="rect">
                <a:avLst/>
              </a:prstGeom>
              <a:noFill/>
              <a:ln w="6805" cap="flat">
                <a:noFill/>
                <a:prstDash val="solid"/>
                <a:miter/>
              </a:ln>
            </p:spPr>
            <p:txBody>
              <a:bodyPr/>
              <a:lstStyle/>
              <a:p>
                <a:endParaRPr lang="en-IT"/>
              </a:p>
            </p:txBody>
          </p:sp>
          <p:pic>
            <p:nvPicPr>
              <p:cNvPr id="312" name="Picture 311">
                <a:extLst>
                  <a:ext uri="{FF2B5EF4-FFF2-40B4-BE49-F238E27FC236}">
                    <a16:creationId xmlns:a16="http://schemas.microsoft.com/office/drawing/2014/main" id="{D9702833-8E87-4A31-2F0F-131B67D46AAA}"/>
                  </a:ext>
                </a:extLst>
              </p:cNvPr>
              <p:cNvPicPr>
                <a:picLocks noChangeAspect="1"/>
              </p:cNvPicPr>
              <p:nvPr/>
            </p:nvPicPr>
            <p:blipFill>
              <a:blip r:embed="rId13"/>
              <a:stretch>
                <a:fillRect/>
              </a:stretch>
            </p:blipFill>
            <p:spPr>
              <a:xfrm>
                <a:off x="5823677" y="4525402"/>
                <a:ext cx="571877" cy="296220"/>
              </a:xfrm>
              <a:custGeom>
                <a:avLst/>
                <a:gdLst>
                  <a:gd name="csX0" fmla="*/ 472 w 571877"/>
                  <a:gd name="csY0" fmla="*/ 269 h 296220"/>
                  <a:gd name="csX1" fmla="*/ 572349 w 571877"/>
                  <a:gd name="csY1" fmla="*/ 269 h 296220"/>
                  <a:gd name="csX2" fmla="*/ 572349 w 571877"/>
                  <a:gd name="csY2" fmla="*/ 296490 h 296220"/>
                  <a:gd name="csX3" fmla="*/ 472 w 571877"/>
                  <a:gd name="csY3" fmla="*/ 296490 h 296220"/>
                </a:gdLst>
                <a:ahLst/>
                <a:cxnLst>
                  <a:cxn ang="0">
                    <a:pos x="csX0" y="csY0"/>
                  </a:cxn>
                  <a:cxn ang="0">
                    <a:pos x="csX1" y="csY1"/>
                  </a:cxn>
                  <a:cxn ang="0">
                    <a:pos x="csX2" y="csY2"/>
                  </a:cxn>
                  <a:cxn ang="0">
                    <a:pos x="csX3" y="csY3"/>
                  </a:cxn>
                </a:cxnLst>
                <a:rect l="l" t="t" r="r" b="b"/>
                <a:pathLst>
                  <a:path w="571877" h="296220">
                    <a:moveTo>
                      <a:pt x="472" y="269"/>
                    </a:moveTo>
                    <a:lnTo>
                      <a:pt x="572349" y="269"/>
                    </a:lnTo>
                    <a:lnTo>
                      <a:pt x="572349" y="296490"/>
                    </a:lnTo>
                    <a:lnTo>
                      <a:pt x="472" y="296490"/>
                    </a:lnTo>
                    <a:close/>
                  </a:path>
                </a:pathLst>
              </a:custGeom>
            </p:spPr>
          </p:pic>
        </p:grpSp>
        <p:grpSp>
          <p:nvGrpSpPr>
            <p:cNvPr id="307" name="Graphic 227">
              <a:extLst>
                <a:ext uri="{FF2B5EF4-FFF2-40B4-BE49-F238E27FC236}">
                  <a16:creationId xmlns:a16="http://schemas.microsoft.com/office/drawing/2014/main" id="{3110396D-13DA-030F-6569-6A3538994525}"/>
                </a:ext>
              </a:extLst>
            </p:cNvPr>
            <p:cNvGrpSpPr/>
            <p:nvPr/>
          </p:nvGrpSpPr>
          <p:grpSpPr>
            <a:xfrm>
              <a:off x="6865310" y="4379335"/>
              <a:ext cx="571877" cy="445216"/>
              <a:chOff x="6865310" y="4379335"/>
              <a:chExt cx="571877" cy="445216"/>
            </a:xfrm>
            <a:noFill/>
          </p:grpSpPr>
          <p:sp>
            <p:nvSpPr>
              <p:cNvPr id="309" name="Rectangle 308">
                <a:extLst>
                  <a:ext uri="{FF2B5EF4-FFF2-40B4-BE49-F238E27FC236}">
                    <a16:creationId xmlns:a16="http://schemas.microsoft.com/office/drawing/2014/main" id="{4ACB40A8-33BD-3535-93D6-30704EC25D99}"/>
                  </a:ext>
                </a:extLst>
              </p:cNvPr>
              <p:cNvSpPr/>
              <p:nvPr/>
            </p:nvSpPr>
            <p:spPr>
              <a:xfrm>
                <a:off x="6888117" y="4379335"/>
                <a:ext cx="524969" cy="445216"/>
              </a:xfrm>
              <a:prstGeom prst="rect">
                <a:avLst/>
              </a:prstGeom>
              <a:noFill/>
              <a:ln w="6805" cap="flat">
                <a:noFill/>
                <a:prstDash val="solid"/>
                <a:miter/>
              </a:ln>
            </p:spPr>
            <p:txBody>
              <a:bodyPr/>
              <a:lstStyle/>
              <a:p>
                <a:endParaRPr lang="en-IT"/>
              </a:p>
            </p:txBody>
          </p:sp>
          <p:pic>
            <p:nvPicPr>
              <p:cNvPr id="310" name="Picture 309">
                <a:extLst>
                  <a:ext uri="{FF2B5EF4-FFF2-40B4-BE49-F238E27FC236}">
                    <a16:creationId xmlns:a16="http://schemas.microsoft.com/office/drawing/2014/main" id="{D5424233-7779-EBD7-8D78-C93B8E32ACC3}"/>
                  </a:ext>
                </a:extLst>
              </p:cNvPr>
              <p:cNvPicPr>
                <a:picLocks noChangeAspect="1"/>
              </p:cNvPicPr>
              <p:nvPr/>
            </p:nvPicPr>
            <p:blipFill>
              <a:blip r:embed="rId14"/>
              <a:stretch>
                <a:fillRect/>
              </a:stretch>
            </p:blipFill>
            <p:spPr>
              <a:xfrm>
                <a:off x="6865310" y="4484544"/>
                <a:ext cx="571877" cy="296220"/>
              </a:xfrm>
              <a:custGeom>
                <a:avLst/>
                <a:gdLst>
                  <a:gd name="csX0" fmla="*/ 574 w 571877"/>
                  <a:gd name="csY0" fmla="*/ 265 h 296220"/>
                  <a:gd name="csX1" fmla="*/ 572451 w 571877"/>
                  <a:gd name="csY1" fmla="*/ 265 h 296220"/>
                  <a:gd name="csX2" fmla="*/ 572451 w 571877"/>
                  <a:gd name="csY2" fmla="*/ 296486 h 296220"/>
                  <a:gd name="csX3" fmla="*/ 574 w 571877"/>
                  <a:gd name="csY3" fmla="*/ 296486 h 296220"/>
                </a:gdLst>
                <a:ahLst/>
                <a:cxnLst>
                  <a:cxn ang="0">
                    <a:pos x="csX0" y="csY0"/>
                  </a:cxn>
                  <a:cxn ang="0">
                    <a:pos x="csX1" y="csY1"/>
                  </a:cxn>
                  <a:cxn ang="0">
                    <a:pos x="csX2" y="csY2"/>
                  </a:cxn>
                  <a:cxn ang="0">
                    <a:pos x="csX3" y="csY3"/>
                  </a:cxn>
                </a:cxnLst>
                <a:rect l="l" t="t" r="r" b="b"/>
                <a:pathLst>
                  <a:path w="571877" h="296220">
                    <a:moveTo>
                      <a:pt x="574" y="265"/>
                    </a:moveTo>
                    <a:lnTo>
                      <a:pt x="572451" y="265"/>
                    </a:lnTo>
                    <a:lnTo>
                      <a:pt x="572451" y="296486"/>
                    </a:lnTo>
                    <a:lnTo>
                      <a:pt x="574" y="296486"/>
                    </a:lnTo>
                    <a:close/>
                  </a:path>
                </a:pathLst>
              </a:custGeom>
            </p:spPr>
          </p:pic>
        </p:grpSp>
        <p:sp>
          <p:nvSpPr>
            <p:cNvPr id="308" name="Freeform 307">
              <a:extLst>
                <a:ext uri="{FF2B5EF4-FFF2-40B4-BE49-F238E27FC236}">
                  <a16:creationId xmlns:a16="http://schemas.microsoft.com/office/drawing/2014/main" id="{68F39374-A17E-BFBC-E353-55E350613EDF}"/>
                </a:ext>
              </a:extLst>
            </p:cNvPr>
            <p:cNvSpPr/>
            <p:nvPr/>
          </p:nvSpPr>
          <p:spPr>
            <a:xfrm>
              <a:off x="4865987" y="4426390"/>
              <a:ext cx="156789" cy="156826"/>
            </a:xfrm>
            <a:custGeom>
              <a:avLst/>
              <a:gdLst>
                <a:gd name="csX0" fmla="*/ 0 w 156789"/>
                <a:gd name="csY0" fmla="*/ 0 h 156826"/>
                <a:gd name="csX1" fmla="*/ 45682 w 156789"/>
                <a:gd name="csY1" fmla="*/ 0 h 156826"/>
                <a:gd name="csX2" fmla="*/ 78361 w 156789"/>
                <a:gd name="csY2" fmla="*/ 46374 h 156826"/>
                <a:gd name="csX3" fmla="*/ 111039 w 156789"/>
                <a:gd name="csY3" fmla="*/ 0 h 156826"/>
                <a:gd name="csX4" fmla="*/ 156789 w 156789"/>
                <a:gd name="csY4" fmla="*/ 0 h 156826"/>
                <a:gd name="csX5" fmla="*/ 101236 w 156789"/>
                <a:gd name="csY5" fmla="*/ 78379 h 156826"/>
                <a:gd name="csX6" fmla="*/ 156789 w 156789"/>
                <a:gd name="csY6" fmla="*/ 156827 h 156826"/>
                <a:gd name="csX7" fmla="*/ 111039 w 156789"/>
                <a:gd name="csY7" fmla="*/ 156827 h 156826"/>
                <a:gd name="csX8" fmla="*/ 78361 w 156789"/>
                <a:gd name="csY8" fmla="*/ 110385 h 156826"/>
                <a:gd name="csX9" fmla="*/ 45682 w 156789"/>
                <a:gd name="csY9" fmla="*/ 156827 h 156826"/>
                <a:gd name="csX10" fmla="*/ 0 w 156789"/>
                <a:gd name="csY10" fmla="*/ 156827 h 156826"/>
                <a:gd name="csX11" fmla="*/ 52218 w 156789"/>
                <a:gd name="csY11" fmla="*/ 78379 h 156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789" h="156826">
                  <a:moveTo>
                    <a:pt x="0" y="0"/>
                  </a:moveTo>
                  <a:lnTo>
                    <a:pt x="45682" y="0"/>
                  </a:lnTo>
                  <a:lnTo>
                    <a:pt x="78361" y="46374"/>
                  </a:lnTo>
                  <a:lnTo>
                    <a:pt x="111039" y="0"/>
                  </a:lnTo>
                  <a:lnTo>
                    <a:pt x="156789" y="0"/>
                  </a:lnTo>
                  <a:lnTo>
                    <a:pt x="101236" y="78379"/>
                  </a:lnTo>
                  <a:lnTo>
                    <a:pt x="156789" y="156827"/>
                  </a:lnTo>
                  <a:lnTo>
                    <a:pt x="111039" y="156827"/>
                  </a:lnTo>
                  <a:lnTo>
                    <a:pt x="78361" y="110385"/>
                  </a:lnTo>
                  <a:lnTo>
                    <a:pt x="45682" y="156827"/>
                  </a:lnTo>
                  <a:lnTo>
                    <a:pt x="0" y="156827"/>
                  </a:lnTo>
                  <a:lnTo>
                    <a:pt x="52218" y="78379"/>
                  </a:lnTo>
                  <a:close/>
                </a:path>
              </a:pathLst>
            </a:custGeom>
            <a:solidFill>
              <a:srgbClr val="FF3333"/>
            </a:solidFill>
            <a:ln w="6805" cap="flat">
              <a:noFill/>
              <a:prstDash val="solid"/>
              <a:miter/>
            </a:ln>
          </p:spPr>
          <p:txBody>
            <a:bodyPr/>
            <a:lstStyle/>
            <a:p>
              <a:endParaRPr lang="en-IT"/>
            </a:p>
          </p:txBody>
        </p:sp>
      </p:grpSp>
      <p:pic>
        <p:nvPicPr>
          <p:cNvPr id="289" name="Picture 288">
            <a:extLst>
              <a:ext uri="{FF2B5EF4-FFF2-40B4-BE49-F238E27FC236}">
                <a16:creationId xmlns:a16="http://schemas.microsoft.com/office/drawing/2014/main" id="{E30E1643-163E-8A94-A673-B9D810F1E1AB}"/>
              </a:ext>
            </a:extLst>
          </p:cNvPr>
          <p:cNvPicPr>
            <a:picLocks noChangeAspect="1"/>
          </p:cNvPicPr>
          <p:nvPr/>
        </p:nvPicPr>
        <p:blipFill>
          <a:blip r:embed="rId15"/>
          <a:stretch>
            <a:fillRect/>
          </a:stretch>
        </p:blipFill>
        <p:spPr>
          <a:xfrm>
            <a:off x="5554270" y="4021252"/>
            <a:ext cx="632085" cy="155188"/>
          </a:xfrm>
          <a:custGeom>
            <a:avLst/>
            <a:gdLst>
              <a:gd name="csX0" fmla="*/ 0 w 832081"/>
              <a:gd name="csY0" fmla="*/ 0 h 204290"/>
              <a:gd name="csX1" fmla="*/ 832081 w 832081"/>
              <a:gd name="csY1" fmla="*/ 0 h 204290"/>
              <a:gd name="csX2" fmla="*/ 832081 w 832081"/>
              <a:gd name="csY2" fmla="*/ 204290 h 204290"/>
              <a:gd name="csX3" fmla="*/ 0 w 832081"/>
              <a:gd name="csY3" fmla="*/ 204290 h 204290"/>
            </a:gdLst>
            <a:ahLst/>
            <a:cxnLst>
              <a:cxn ang="0">
                <a:pos x="csX0" y="csY0"/>
              </a:cxn>
              <a:cxn ang="0">
                <a:pos x="csX1" y="csY1"/>
              </a:cxn>
              <a:cxn ang="0">
                <a:pos x="csX2" y="csY2"/>
              </a:cxn>
              <a:cxn ang="0">
                <a:pos x="csX3" y="csY3"/>
              </a:cxn>
            </a:cxnLst>
            <a:rect l="l" t="t" r="r" b="b"/>
            <a:pathLst>
              <a:path w="832081" h="204290">
                <a:moveTo>
                  <a:pt x="0" y="0"/>
                </a:moveTo>
                <a:lnTo>
                  <a:pt x="832081" y="0"/>
                </a:lnTo>
                <a:lnTo>
                  <a:pt x="832081" y="204290"/>
                </a:lnTo>
                <a:lnTo>
                  <a:pt x="0" y="204290"/>
                </a:lnTo>
                <a:close/>
              </a:path>
            </a:pathLst>
          </a:custGeom>
        </p:spPr>
      </p:pic>
      <p:pic>
        <p:nvPicPr>
          <p:cNvPr id="227" name="Picture 226">
            <a:extLst>
              <a:ext uri="{FF2B5EF4-FFF2-40B4-BE49-F238E27FC236}">
                <a16:creationId xmlns:a16="http://schemas.microsoft.com/office/drawing/2014/main" id="{746E4348-D04F-800D-52B8-58F968178ECF}"/>
              </a:ext>
            </a:extLst>
          </p:cNvPr>
          <p:cNvPicPr>
            <a:picLocks noChangeAspect="1"/>
          </p:cNvPicPr>
          <p:nvPr/>
        </p:nvPicPr>
        <p:blipFill>
          <a:blip r:embed="rId16"/>
          <a:stretch>
            <a:fillRect/>
          </a:stretch>
        </p:blipFill>
        <p:spPr>
          <a:xfrm>
            <a:off x="4532195" y="4484368"/>
            <a:ext cx="329938" cy="329938"/>
          </a:xfrm>
          <a:prstGeom prst="rect">
            <a:avLst/>
          </a:prstGeom>
        </p:spPr>
      </p:pic>
      <p:pic>
        <p:nvPicPr>
          <p:cNvPr id="228" name="Picture 227">
            <a:extLst>
              <a:ext uri="{FF2B5EF4-FFF2-40B4-BE49-F238E27FC236}">
                <a16:creationId xmlns:a16="http://schemas.microsoft.com/office/drawing/2014/main" id="{A0528ED0-8CEB-BF2D-D930-4E35346B5309}"/>
              </a:ext>
            </a:extLst>
          </p:cNvPr>
          <p:cNvPicPr>
            <a:picLocks noChangeAspect="1"/>
          </p:cNvPicPr>
          <p:nvPr/>
        </p:nvPicPr>
        <p:blipFill>
          <a:blip r:embed="rId16"/>
          <a:stretch>
            <a:fillRect/>
          </a:stretch>
        </p:blipFill>
        <p:spPr>
          <a:xfrm>
            <a:off x="7219526" y="4238889"/>
            <a:ext cx="329938" cy="329938"/>
          </a:xfrm>
          <a:prstGeom prst="rect">
            <a:avLst/>
          </a:prstGeom>
        </p:spPr>
      </p:pic>
      <p:pic>
        <p:nvPicPr>
          <p:cNvPr id="229" name="Picture 228">
            <a:extLst>
              <a:ext uri="{FF2B5EF4-FFF2-40B4-BE49-F238E27FC236}">
                <a16:creationId xmlns:a16="http://schemas.microsoft.com/office/drawing/2014/main" id="{60BF413A-E490-394F-2AFC-04E1C0F3B96F}"/>
              </a:ext>
            </a:extLst>
          </p:cNvPr>
          <p:cNvPicPr>
            <a:picLocks noChangeAspect="1"/>
          </p:cNvPicPr>
          <p:nvPr/>
        </p:nvPicPr>
        <p:blipFill>
          <a:blip r:embed="rId16"/>
          <a:stretch>
            <a:fillRect/>
          </a:stretch>
        </p:blipFill>
        <p:spPr>
          <a:xfrm>
            <a:off x="7219526" y="4762254"/>
            <a:ext cx="329938" cy="329938"/>
          </a:xfrm>
          <a:prstGeom prst="rect">
            <a:avLst/>
          </a:prstGeom>
        </p:spPr>
      </p:pic>
      <p:pic>
        <p:nvPicPr>
          <p:cNvPr id="28" name="图片 1052">
            <a:extLst>
              <a:ext uri="{FF2B5EF4-FFF2-40B4-BE49-F238E27FC236}">
                <a16:creationId xmlns:a16="http://schemas.microsoft.com/office/drawing/2014/main" id="{546ACF61-D55B-944F-D02B-1EBBC116537D}"/>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4382504" y="3986179"/>
            <a:ext cx="1047789" cy="250926"/>
          </a:xfrm>
          <a:prstGeom prst="rect">
            <a:avLst/>
          </a:prstGeom>
        </p:spPr>
      </p:pic>
    </p:spTree>
    <p:extLst>
      <p:ext uri="{BB962C8B-B14F-4D97-AF65-F5344CB8AC3E}">
        <p14:creationId xmlns:p14="http://schemas.microsoft.com/office/powerpoint/2010/main" val="3203659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4EE22-CB01-364E-220D-32B6B81AE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6226D-FA19-3F84-1B8D-558356AE1F4D}"/>
              </a:ext>
            </a:extLst>
          </p:cNvPr>
          <p:cNvSpPr>
            <a:spLocks noGrp="1"/>
          </p:cNvSpPr>
          <p:nvPr>
            <p:ph type="title"/>
          </p:nvPr>
        </p:nvSpPr>
        <p:spPr/>
        <p:txBody>
          <a:bodyPr/>
          <a:lstStyle/>
          <a:p>
            <a:r>
              <a:rPr lang="en-IT" dirty="0"/>
              <a:t>NIKA: </a:t>
            </a:r>
            <a:r>
              <a:rPr lang="en-GB" dirty="0"/>
              <a:t>synthetic incident generation</a:t>
            </a:r>
            <a:endParaRPr lang="en-IT" dirty="0"/>
          </a:p>
        </p:txBody>
      </p:sp>
      <p:sp>
        <p:nvSpPr>
          <p:cNvPr id="32" name="Rectangle 31">
            <a:extLst>
              <a:ext uri="{FF2B5EF4-FFF2-40B4-BE49-F238E27FC236}">
                <a16:creationId xmlns:a16="http://schemas.microsoft.com/office/drawing/2014/main" id="{ED962B22-CE5F-1C11-E284-4158884726A0}"/>
              </a:ext>
            </a:extLst>
          </p:cNvPr>
          <p:cNvSpPr/>
          <p:nvPr/>
        </p:nvSpPr>
        <p:spPr>
          <a:xfrm>
            <a:off x="6125503" y="1092849"/>
            <a:ext cx="5228297" cy="212122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Slide Number Placeholder 3">
            <a:extLst>
              <a:ext uri="{FF2B5EF4-FFF2-40B4-BE49-F238E27FC236}">
                <a16:creationId xmlns:a16="http://schemas.microsoft.com/office/drawing/2014/main" id="{152E6A92-BBE6-39E0-8F17-D8FE082DFC28}"/>
              </a:ext>
            </a:extLst>
          </p:cNvPr>
          <p:cNvSpPr>
            <a:spLocks noGrp="1"/>
          </p:cNvSpPr>
          <p:nvPr>
            <p:ph type="sldNum" sz="quarter" idx="12"/>
          </p:nvPr>
        </p:nvSpPr>
        <p:spPr/>
        <p:txBody>
          <a:bodyPr/>
          <a:lstStyle/>
          <a:p>
            <a:fld id="{70C12960-6E85-460F-B6E3-5B82CB31AF3D}" type="slidenum">
              <a:rPr lang="en-US" smtClean="0"/>
              <a:t>14</a:t>
            </a:fld>
            <a:endParaRPr lang="en-US"/>
          </a:p>
        </p:txBody>
      </p:sp>
      <p:grpSp>
        <p:nvGrpSpPr>
          <p:cNvPr id="253" name="Graphic 227">
            <a:extLst>
              <a:ext uri="{FF2B5EF4-FFF2-40B4-BE49-F238E27FC236}">
                <a16:creationId xmlns:a16="http://schemas.microsoft.com/office/drawing/2014/main" id="{13F3D97E-D4E2-D0DE-C034-92F0758500C4}"/>
              </a:ext>
            </a:extLst>
          </p:cNvPr>
          <p:cNvGrpSpPr/>
          <p:nvPr/>
        </p:nvGrpSpPr>
        <p:grpSpPr>
          <a:xfrm>
            <a:off x="1465701" y="2188990"/>
            <a:ext cx="1133337" cy="614572"/>
            <a:chOff x="1465701" y="2373548"/>
            <a:chExt cx="1133337" cy="614572"/>
          </a:xfrm>
        </p:grpSpPr>
        <p:sp>
          <p:nvSpPr>
            <p:cNvPr id="413" name="Rounded Rectangle 412">
              <a:extLst>
                <a:ext uri="{FF2B5EF4-FFF2-40B4-BE49-F238E27FC236}">
                  <a16:creationId xmlns:a16="http://schemas.microsoft.com/office/drawing/2014/main" id="{FF6CEC8F-A4C0-53D3-EA70-A1C92C2A6B3A}"/>
                </a:ext>
              </a:extLst>
            </p:cNvPr>
            <p:cNvSpPr/>
            <p:nvPr/>
          </p:nvSpPr>
          <p:spPr>
            <a:xfrm>
              <a:off x="1465701" y="2373548"/>
              <a:ext cx="1133337" cy="449438"/>
            </a:xfrm>
            <a:prstGeom prst="roundRect">
              <a:avLst>
                <a:gd name="adj" fmla="val 14996"/>
              </a:avLst>
            </a:prstGeom>
            <a:solidFill>
              <a:schemeClr val="bg1">
                <a:lumMod val="95000"/>
              </a:schemeClr>
            </a:solidFill>
            <a:ln w="76200" cap="flat">
              <a:solidFill>
                <a:srgbClr val="C00000"/>
              </a:solidFill>
              <a:prstDash val="solid"/>
              <a:miter/>
            </a:ln>
          </p:spPr>
          <p:txBody>
            <a:bodyPr/>
            <a:lstStyle/>
            <a:p>
              <a:endParaRPr lang="en-IT"/>
            </a:p>
          </p:txBody>
        </p:sp>
        <p:grpSp>
          <p:nvGrpSpPr>
            <p:cNvPr id="414" name="Graphic 227">
              <a:extLst>
                <a:ext uri="{FF2B5EF4-FFF2-40B4-BE49-F238E27FC236}">
                  <a16:creationId xmlns:a16="http://schemas.microsoft.com/office/drawing/2014/main" id="{ACC6551F-A087-68B1-42BF-FE52C0D2C6D5}"/>
                </a:ext>
              </a:extLst>
            </p:cNvPr>
            <p:cNvGrpSpPr/>
            <p:nvPr/>
          </p:nvGrpSpPr>
          <p:grpSpPr>
            <a:xfrm>
              <a:off x="1616295" y="2414406"/>
              <a:ext cx="857815" cy="573714"/>
              <a:chOff x="1616295" y="2414406"/>
              <a:chExt cx="857815" cy="573714"/>
            </a:xfrm>
            <a:noFill/>
          </p:grpSpPr>
          <p:sp>
            <p:nvSpPr>
              <p:cNvPr id="415" name="Rectangle 414">
                <a:extLst>
                  <a:ext uri="{FF2B5EF4-FFF2-40B4-BE49-F238E27FC236}">
                    <a16:creationId xmlns:a16="http://schemas.microsoft.com/office/drawing/2014/main" id="{567F518D-3838-E106-2A76-C47611E755C6}"/>
                  </a:ext>
                </a:extLst>
              </p:cNvPr>
              <p:cNvSpPr/>
              <p:nvPr/>
            </p:nvSpPr>
            <p:spPr>
              <a:xfrm>
                <a:off x="1731420" y="2414406"/>
                <a:ext cx="653573" cy="408580"/>
              </a:xfrm>
              <a:prstGeom prst="rect">
                <a:avLst/>
              </a:prstGeom>
              <a:noFill/>
              <a:ln w="6805" cap="flat">
                <a:noFill/>
                <a:prstDash val="solid"/>
                <a:miter/>
              </a:ln>
            </p:spPr>
            <p:txBody>
              <a:bodyPr/>
              <a:lstStyle/>
              <a:p>
                <a:endParaRPr lang="en-IT"/>
              </a:p>
            </p:txBody>
          </p:sp>
          <p:pic>
            <p:nvPicPr>
              <p:cNvPr id="416" name="Picture 415">
                <a:extLst>
                  <a:ext uri="{FF2B5EF4-FFF2-40B4-BE49-F238E27FC236}">
                    <a16:creationId xmlns:a16="http://schemas.microsoft.com/office/drawing/2014/main" id="{6B78E091-F395-47BD-D73E-350EFA246B38}"/>
                  </a:ext>
                </a:extLst>
              </p:cNvPr>
              <p:cNvPicPr>
                <a:picLocks noChangeAspect="1"/>
              </p:cNvPicPr>
              <p:nvPr/>
            </p:nvPicPr>
            <p:blipFill>
              <a:blip r:embed="rId3"/>
              <a:stretch>
                <a:fillRect/>
              </a:stretch>
            </p:blipFill>
            <p:spPr>
              <a:xfrm>
                <a:off x="1616295" y="2441644"/>
                <a:ext cx="857815" cy="546475"/>
              </a:xfrm>
              <a:custGeom>
                <a:avLst/>
                <a:gdLst>
                  <a:gd name="csX0" fmla="*/ 74 w 857815"/>
                  <a:gd name="csY0" fmla="*/ 77 h 546475"/>
                  <a:gd name="csX1" fmla="*/ 857889 w 857815"/>
                  <a:gd name="csY1" fmla="*/ 77 h 546475"/>
                  <a:gd name="csX2" fmla="*/ 857889 w 857815"/>
                  <a:gd name="csY2" fmla="*/ 546553 h 546475"/>
                  <a:gd name="csX3" fmla="*/ 74 w 857815"/>
                  <a:gd name="csY3" fmla="*/ 546553 h 546475"/>
                </a:gdLst>
                <a:ahLst/>
                <a:cxnLst>
                  <a:cxn ang="0">
                    <a:pos x="csX0" y="csY0"/>
                  </a:cxn>
                  <a:cxn ang="0">
                    <a:pos x="csX1" y="csY1"/>
                  </a:cxn>
                  <a:cxn ang="0">
                    <a:pos x="csX2" y="csY2"/>
                  </a:cxn>
                  <a:cxn ang="0">
                    <a:pos x="csX3" y="csY3"/>
                  </a:cxn>
                </a:cxnLst>
                <a:rect l="l" t="t" r="r" b="b"/>
                <a:pathLst>
                  <a:path w="857815" h="546475">
                    <a:moveTo>
                      <a:pt x="74" y="77"/>
                    </a:moveTo>
                    <a:lnTo>
                      <a:pt x="857889" y="77"/>
                    </a:lnTo>
                    <a:lnTo>
                      <a:pt x="857889" y="546553"/>
                    </a:lnTo>
                    <a:lnTo>
                      <a:pt x="74" y="546553"/>
                    </a:lnTo>
                    <a:close/>
                  </a:path>
                </a:pathLst>
              </a:custGeom>
            </p:spPr>
          </p:pic>
        </p:grpSp>
      </p:grpSp>
      <p:grpSp>
        <p:nvGrpSpPr>
          <p:cNvPr id="256" name="Graphic 227">
            <a:extLst>
              <a:ext uri="{FF2B5EF4-FFF2-40B4-BE49-F238E27FC236}">
                <a16:creationId xmlns:a16="http://schemas.microsoft.com/office/drawing/2014/main" id="{6896B011-92B2-A5B9-6A1D-4B02AC574B34}"/>
              </a:ext>
            </a:extLst>
          </p:cNvPr>
          <p:cNvGrpSpPr/>
          <p:nvPr/>
        </p:nvGrpSpPr>
        <p:grpSpPr>
          <a:xfrm>
            <a:off x="4036144" y="2191576"/>
            <a:ext cx="1133337" cy="449438"/>
            <a:chOff x="2752424" y="2373548"/>
            <a:chExt cx="1133337" cy="449438"/>
          </a:xfrm>
        </p:grpSpPr>
        <p:sp>
          <p:nvSpPr>
            <p:cNvPr id="401" name="Rounded Rectangle 400">
              <a:extLst>
                <a:ext uri="{FF2B5EF4-FFF2-40B4-BE49-F238E27FC236}">
                  <a16:creationId xmlns:a16="http://schemas.microsoft.com/office/drawing/2014/main" id="{EE3BF1C6-3665-FFCB-F14C-DB2469FF13A3}"/>
                </a:ext>
              </a:extLst>
            </p:cNvPr>
            <p:cNvSpPr/>
            <p:nvPr/>
          </p:nvSpPr>
          <p:spPr>
            <a:xfrm>
              <a:off x="2752424" y="2373548"/>
              <a:ext cx="1133337" cy="449438"/>
            </a:xfrm>
            <a:prstGeom prst="roundRect">
              <a:avLst>
                <a:gd name="adj" fmla="val 14996"/>
              </a:avLst>
            </a:prstGeom>
            <a:solidFill>
              <a:srgbClr val="FFFFFF">
                <a:alpha val="58000"/>
              </a:srgbClr>
            </a:solidFill>
            <a:ln w="20414" cap="flat">
              <a:solidFill>
                <a:srgbClr val="000000">
                  <a:alpha val="20000"/>
                </a:srgbClr>
              </a:solidFill>
              <a:prstDash val="solid"/>
              <a:miter/>
            </a:ln>
          </p:spPr>
          <p:txBody>
            <a:bodyPr/>
            <a:lstStyle/>
            <a:p>
              <a:endParaRPr lang="en-IT"/>
            </a:p>
          </p:txBody>
        </p:sp>
        <p:grpSp>
          <p:nvGrpSpPr>
            <p:cNvPr id="402" name="Graphic 227">
              <a:extLst>
                <a:ext uri="{FF2B5EF4-FFF2-40B4-BE49-F238E27FC236}">
                  <a16:creationId xmlns:a16="http://schemas.microsoft.com/office/drawing/2014/main" id="{A6F3A493-72E5-11DB-7233-E33705B8CA7E}"/>
                </a:ext>
              </a:extLst>
            </p:cNvPr>
            <p:cNvGrpSpPr/>
            <p:nvPr/>
          </p:nvGrpSpPr>
          <p:grpSpPr>
            <a:xfrm>
              <a:off x="2903019" y="2393977"/>
              <a:ext cx="857815" cy="410282"/>
              <a:chOff x="2903019" y="2393977"/>
              <a:chExt cx="857815" cy="410282"/>
            </a:xfrm>
            <a:noFill/>
          </p:grpSpPr>
          <p:sp>
            <p:nvSpPr>
              <p:cNvPr id="403" name="Rectangle 402">
                <a:extLst>
                  <a:ext uri="{FF2B5EF4-FFF2-40B4-BE49-F238E27FC236}">
                    <a16:creationId xmlns:a16="http://schemas.microsoft.com/office/drawing/2014/main" id="{C0B3BA3A-A6F1-5EEB-4588-6795C3F76647}"/>
                  </a:ext>
                </a:extLst>
              </p:cNvPr>
              <p:cNvSpPr/>
              <p:nvPr/>
            </p:nvSpPr>
            <p:spPr>
              <a:xfrm>
                <a:off x="2998536" y="2393977"/>
                <a:ext cx="653573" cy="408580"/>
              </a:xfrm>
              <a:prstGeom prst="rect">
                <a:avLst/>
              </a:prstGeom>
              <a:noFill/>
              <a:ln w="6805" cap="flat">
                <a:noFill/>
                <a:prstDash val="solid"/>
                <a:miter/>
              </a:ln>
            </p:spPr>
            <p:txBody>
              <a:bodyPr/>
              <a:lstStyle/>
              <a:p>
                <a:endParaRPr lang="en-IT"/>
              </a:p>
            </p:txBody>
          </p:sp>
          <p:pic>
            <p:nvPicPr>
              <p:cNvPr id="404" name="Picture 403">
                <a:extLst>
                  <a:ext uri="{FF2B5EF4-FFF2-40B4-BE49-F238E27FC236}">
                    <a16:creationId xmlns:a16="http://schemas.microsoft.com/office/drawing/2014/main" id="{BC67FD09-9747-DC29-73BB-84D74C17B9F2}"/>
                  </a:ext>
                </a:extLst>
              </p:cNvPr>
              <p:cNvPicPr>
                <a:picLocks noChangeAspect="1"/>
              </p:cNvPicPr>
              <p:nvPr/>
            </p:nvPicPr>
            <p:blipFill>
              <a:blip r:embed="rId4">
                <a:alphaModFix amt="21000"/>
              </a:blip>
              <a:stretch>
                <a:fillRect/>
              </a:stretch>
            </p:blipFill>
            <p:spPr>
              <a:xfrm>
                <a:off x="2903019" y="2421215"/>
                <a:ext cx="857815" cy="383043"/>
              </a:xfrm>
              <a:custGeom>
                <a:avLst/>
                <a:gdLst>
                  <a:gd name="csX0" fmla="*/ 200 w 857815"/>
                  <a:gd name="csY0" fmla="*/ 67 h 383043"/>
                  <a:gd name="csX1" fmla="*/ 858015 w 857815"/>
                  <a:gd name="csY1" fmla="*/ 67 h 383043"/>
                  <a:gd name="csX2" fmla="*/ 858015 w 857815"/>
                  <a:gd name="csY2" fmla="*/ 383111 h 383043"/>
                  <a:gd name="csX3" fmla="*/ 200 w 857815"/>
                  <a:gd name="csY3" fmla="*/ 383111 h 383043"/>
                </a:gdLst>
                <a:ahLst/>
                <a:cxnLst>
                  <a:cxn ang="0">
                    <a:pos x="csX0" y="csY0"/>
                  </a:cxn>
                  <a:cxn ang="0">
                    <a:pos x="csX1" y="csY1"/>
                  </a:cxn>
                  <a:cxn ang="0">
                    <a:pos x="csX2" y="csY2"/>
                  </a:cxn>
                  <a:cxn ang="0">
                    <a:pos x="csX3" y="csY3"/>
                  </a:cxn>
                </a:cxnLst>
                <a:rect l="l" t="t" r="r" b="b"/>
                <a:pathLst>
                  <a:path w="857815" h="383043">
                    <a:moveTo>
                      <a:pt x="200" y="67"/>
                    </a:moveTo>
                    <a:lnTo>
                      <a:pt x="858015" y="67"/>
                    </a:lnTo>
                    <a:lnTo>
                      <a:pt x="858015" y="383111"/>
                    </a:lnTo>
                    <a:lnTo>
                      <a:pt x="200" y="383111"/>
                    </a:lnTo>
                    <a:close/>
                  </a:path>
                </a:pathLst>
              </a:custGeom>
            </p:spPr>
          </p:pic>
        </p:grpSp>
      </p:grpSp>
      <p:sp>
        <p:nvSpPr>
          <p:cNvPr id="273" name="Rounded Rectangle 272">
            <a:extLst>
              <a:ext uri="{FF2B5EF4-FFF2-40B4-BE49-F238E27FC236}">
                <a16:creationId xmlns:a16="http://schemas.microsoft.com/office/drawing/2014/main" id="{34CB3535-3E7A-2B34-ADA5-345974523B29}"/>
              </a:ext>
            </a:extLst>
          </p:cNvPr>
          <p:cNvSpPr/>
          <p:nvPr/>
        </p:nvSpPr>
        <p:spPr>
          <a:xfrm>
            <a:off x="1395033" y="2127703"/>
            <a:ext cx="3860170" cy="572012"/>
          </a:xfrm>
          <a:prstGeom prst="roundRect">
            <a:avLst>
              <a:gd name="adj" fmla="val 13996"/>
            </a:avLst>
          </a:prstGeom>
          <a:noFill/>
          <a:ln w="20414" cap="flat">
            <a:solidFill>
              <a:srgbClr val="CCCCCC"/>
            </a:solidFill>
            <a:custDash>
              <a:ds d="675000" sp="675000"/>
            </a:custDash>
            <a:miter/>
          </a:ln>
        </p:spPr>
        <p:txBody>
          <a:bodyPr/>
          <a:lstStyle/>
          <a:p>
            <a:endParaRPr lang="en-IT"/>
          </a:p>
        </p:txBody>
      </p:sp>
      <p:grpSp>
        <p:nvGrpSpPr>
          <p:cNvPr id="275" name="Graphic 227">
            <a:extLst>
              <a:ext uri="{FF2B5EF4-FFF2-40B4-BE49-F238E27FC236}">
                <a16:creationId xmlns:a16="http://schemas.microsoft.com/office/drawing/2014/main" id="{F9289848-77E8-202C-8B10-E34AE676CB8C}"/>
              </a:ext>
            </a:extLst>
          </p:cNvPr>
          <p:cNvGrpSpPr/>
          <p:nvPr/>
        </p:nvGrpSpPr>
        <p:grpSpPr>
          <a:xfrm>
            <a:off x="3025564" y="1907682"/>
            <a:ext cx="2981930" cy="267687"/>
            <a:chOff x="3025564" y="2092240"/>
            <a:chExt cx="2981930" cy="267687"/>
          </a:xfrm>
          <a:noFill/>
        </p:grpSpPr>
        <p:sp>
          <p:nvSpPr>
            <p:cNvPr id="364" name="Rectangle 363">
              <a:extLst>
                <a:ext uri="{FF2B5EF4-FFF2-40B4-BE49-F238E27FC236}">
                  <a16:creationId xmlns:a16="http://schemas.microsoft.com/office/drawing/2014/main" id="{14ECBDB7-F060-FAAB-0AC7-797119C23BF8}"/>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365" name="Picture 364">
              <a:extLst>
                <a:ext uri="{FF2B5EF4-FFF2-40B4-BE49-F238E27FC236}">
                  <a16:creationId xmlns:a16="http://schemas.microsoft.com/office/drawing/2014/main" id="{2D065EFF-02D1-7E70-F7E2-90E3EB448EA9}"/>
                </a:ext>
              </a:extLst>
            </p:cNvPr>
            <p:cNvPicPr>
              <a:picLocks noChangeAspect="1"/>
            </p:cNvPicPr>
            <p:nvPr/>
          </p:nvPicPr>
          <p:blipFill>
            <a:blip r:embed="rId5"/>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sp>
        <p:nvSpPr>
          <p:cNvPr id="286" name="Rounded Rectangle 285">
            <a:extLst>
              <a:ext uri="{FF2B5EF4-FFF2-40B4-BE49-F238E27FC236}">
                <a16:creationId xmlns:a16="http://schemas.microsoft.com/office/drawing/2014/main" id="{72FA4853-1B36-83B2-3535-B8064820F422}"/>
              </a:ext>
            </a:extLst>
          </p:cNvPr>
          <p:cNvSpPr/>
          <p:nvPr/>
        </p:nvSpPr>
        <p:spPr>
          <a:xfrm>
            <a:off x="4308636" y="3915430"/>
            <a:ext cx="3717200" cy="1348314"/>
          </a:xfrm>
          <a:prstGeom prst="roundRect">
            <a:avLst>
              <a:gd name="adj" fmla="val 7998"/>
            </a:avLst>
          </a:prstGeom>
          <a:noFill/>
          <a:ln w="20414" cap="flat">
            <a:solidFill>
              <a:srgbClr val="CCCCCC"/>
            </a:solidFill>
            <a:custDash>
              <a:ds d="675000" sp="675000"/>
            </a:custDash>
            <a:miter/>
          </a:ln>
        </p:spPr>
        <p:txBody>
          <a:bodyPr/>
          <a:lstStyle/>
          <a:p>
            <a:endParaRPr lang="en-IT"/>
          </a:p>
        </p:txBody>
      </p:sp>
      <p:grpSp>
        <p:nvGrpSpPr>
          <p:cNvPr id="287" name="Graphic 227">
            <a:extLst>
              <a:ext uri="{FF2B5EF4-FFF2-40B4-BE49-F238E27FC236}">
                <a16:creationId xmlns:a16="http://schemas.microsoft.com/office/drawing/2014/main" id="{2BF974D7-4B7F-ED53-C863-500A8C058BA3}"/>
              </a:ext>
            </a:extLst>
          </p:cNvPr>
          <p:cNvGrpSpPr/>
          <p:nvPr/>
        </p:nvGrpSpPr>
        <p:grpSpPr>
          <a:xfrm>
            <a:off x="4687573" y="3951589"/>
            <a:ext cx="2981930" cy="277085"/>
            <a:chOff x="4005925" y="3655876"/>
            <a:chExt cx="2981930" cy="277085"/>
          </a:xfrm>
          <a:noFill/>
        </p:grpSpPr>
        <p:sp>
          <p:nvSpPr>
            <p:cNvPr id="339" name="Rectangle 338">
              <a:extLst>
                <a:ext uri="{FF2B5EF4-FFF2-40B4-BE49-F238E27FC236}">
                  <a16:creationId xmlns:a16="http://schemas.microsoft.com/office/drawing/2014/main" id="{D0F8B858-CFE8-25FC-308D-0B9D7D1AF40C}"/>
                </a:ext>
              </a:extLst>
            </p:cNvPr>
            <p:cNvSpPr/>
            <p:nvPr/>
          </p:nvSpPr>
          <p:spPr>
            <a:xfrm>
              <a:off x="4112879" y="3655876"/>
              <a:ext cx="2767476" cy="199659"/>
            </a:xfrm>
            <a:prstGeom prst="rect">
              <a:avLst/>
            </a:prstGeom>
            <a:noFill/>
            <a:ln w="6805" cap="flat">
              <a:noFill/>
              <a:prstDash val="solid"/>
              <a:miter/>
            </a:ln>
          </p:spPr>
          <p:txBody>
            <a:bodyPr/>
            <a:lstStyle/>
            <a:p>
              <a:endParaRPr lang="en-IT"/>
            </a:p>
          </p:txBody>
        </p:sp>
        <p:pic>
          <p:nvPicPr>
            <p:cNvPr id="340" name="Picture 339">
              <a:extLst>
                <a:ext uri="{FF2B5EF4-FFF2-40B4-BE49-F238E27FC236}">
                  <a16:creationId xmlns:a16="http://schemas.microsoft.com/office/drawing/2014/main" id="{208E3597-D815-27CF-60F3-FA95582AD6EA}"/>
                </a:ext>
              </a:extLst>
            </p:cNvPr>
            <p:cNvPicPr>
              <a:picLocks noChangeAspect="1"/>
            </p:cNvPicPr>
            <p:nvPr/>
          </p:nvPicPr>
          <p:blipFill>
            <a:blip r:embed="rId6"/>
            <a:stretch>
              <a:fillRect/>
            </a:stretch>
          </p:blipFill>
          <p:spPr>
            <a:xfrm>
              <a:off x="4005925" y="3687813"/>
              <a:ext cx="2981930" cy="245148"/>
            </a:xfrm>
            <a:custGeom>
              <a:avLst/>
              <a:gdLst>
                <a:gd name="csX0" fmla="*/ 412 w 2981930"/>
                <a:gd name="csY0" fmla="*/ 185 h 245148"/>
                <a:gd name="csX1" fmla="*/ 2982342 w 2981930"/>
                <a:gd name="csY1" fmla="*/ 185 h 245148"/>
                <a:gd name="csX2" fmla="*/ 2982342 w 2981930"/>
                <a:gd name="csY2" fmla="*/ 245333 h 245148"/>
                <a:gd name="csX3" fmla="*/ 412 w 2981930"/>
                <a:gd name="csY3" fmla="*/ 245333 h 245148"/>
              </a:gdLst>
              <a:ahLst/>
              <a:cxnLst>
                <a:cxn ang="0">
                  <a:pos x="csX0" y="csY0"/>
                </a:cxn>
                <a:cxn ang="0">
                  <a:pos x="csX1" y="csY1"/>
                </a:cxn>
                <a:cxn ang="0">
                  <a:pos x="csX2" y="csY2"/>
                </a:cxn>
                <a:cxn ang="0">
                  <a:pos x="csX3" y="csY3"/>
                </a:cxn>
              </a:cxnLst>
              <a:rect l="l" t="t" r="r" b="b"/>
              <a:pathLst>
                <a:path w="2981930" h="245148">
                  <a:moveTo>
                    <a:pt x="412" y="185"/>
                  </a:moveTo>
                  <a:lnTo>
                    <a:pt x="2982342" y="185"/>
                  </a:lnTo>
                  <a:lnTo>
                    <a:pt x="2982342" y="245333"/>
                  </a:lnTo>
                  <a:lnTo>
                    <a:pt x="412" y="245333"/>
                  </a:lnTo>
                  <a:close/>
                </a:path>
              </a:pathLst>
            </a:custGeom>
          </p:spPr>
        </p:pic>
      </p:grpSp>
      <p:grpSp>
        <p:nvGrpSpPr>
          <p:cNvPr id="288" name="Graphic 227">
            <a:extLst>
              <a:ext uri="{FF2B5EF4-FFF2-40B4-BE49-F238E27FC236}">
                <a16:creationId xmlns:a16="http://schemas.microsoft.com/office/drawing/2014/main" id="{42B02375-647E-7BB3-42F0-34D4CC5D4DB9}"/>
              </a:ext>
            </a:extLst>
          </p:cNvPr>
          <p:cNvGrpSpPr/>
          <p:nvPr/>
        </p:nvGrpSpPr>
        <p:grpSpPr>
          <a:xfrm>
            <a:off x="4381210" y="4060203"/>
            <a:ext cx="3737625" cy="1505821"/>
            <a:chOff x="3699562" y="3764490"/>
            <a:chExt cx="3737625" cy="1505821"/>
          </a:xfrm>
        </p:grpSpPr>
        <p:grpSp>
          <p:nvGrpSpPr>
            <p:cNvPr id="290" name="Graphic 227">
              <a:extLst>
                <a:ext uri="{FF2B5EF4-FFF2-40B4-BE49-F238E27FC236}">
                  <a16:creationId xmlns:a16="http://schemas.microsoft.com/office/drawing/2014/main" id="{8C50E7B6-4A46-D421-CA94-20A096E9DDB9}"/>
                </a:ext>
              </a:extLst>
            </p:cNvPr>
            <p:cNvGrpSpPr/>
            <p:nvPr/>
          </p:nvGrpSpPr>
          <p:grpSpPr>
            <a:xfrm>
              <a:off x="3699562" y="4444095"/>
              <a:ext cx="673997" cy="484643"/>
              <a:chOff x="3699562" y="4444095"/>
              <a:chExt cx="673997" cy="484643"/>
            </a:xfrm>
            <a:noFill/>
          </p:grpSpPr>
          <p:sp>
            <p:nvSpPr>
              <p:cNvPr id="337" name="Rectangle 336">
                <a:extLst>
                  <a:ext uri="{FF2B5EF4-FFF2-40B4-BE49-F238E27FC236}">
                    <a16:creationId xmlns:a16="http://schemas.microsoft.com/office/drawing/2014/main" id="{BA61628D-C738-24A7-20D5-A13CD2D7417F}"/>
                  </a:ext>
                </a:extLst>
              </p:cNvPr>
              <p:cNvSpPr/>
              <p:nvPr/>
            </p:nvSpPr>
            <p:spPr>
              <a:xfrm>
                <a:off x="3728836" y="4444095"/>
                <a:ext cx="629473" cy="484643"/>
              </a:xfrm>
              <a:prstGeom prst="rect">
                <a:avLst/>
              </a:prstGeom>
              <a:noFill/>
              <a:ln w="6805" cap="flat">
                <a:noFill/>
                <a:prstDash val="solid"/>
                <a:miter/>
              </a:ln>
            </p:spPr>
            <p:txBody>
              <a:bodyPr/>
              <a:lstStyle/>
              <a:p>
                <a:endParaRPr lang="en-IT"/>
              </a:p>
            </p:txBody>
          </p:sp>
          <p:pic>
            <p:nvPicPr>
              <p:cNvPr id="338" name="Picture 337">
                <a:extLst>
                  <a:ext uri="{FF2B5EF4-FFF2-40B4-BE49-F238E27FC236}">
                    <a16:creationId xmlns:a16="http://schemas.microsoft.com/office/drawing/2014/main" id="{97B5CEDC-81D3-CFFA-2F1C-3C4214B751FF}"/>
                  </a:ext>
                </a:extLst>
              </p:cNvPr>
              <p:cNvPicPr>
                <a:picLocks noChangeAspect="1"/>
              </p:cNvPicPr>
              <p:nvPr/>
            </p:nvPicPr>
            <p:blipFill>
              <a:blip r:embed="rId7"/>
              <a:stretch>
                <a:fillRect/>
              </a:stretch>
            </p:blipFill>
            <p:spPr>
              <a:xfrm>
                <a:off x="3699562" y="4545831"/>
                <a:ext cx="673997" cy="296220"/>
              </a:xfrm>
              <a:custGeom>
                <a:avLst/>
                <a:gdLst>
                  <a:gd name="csX0" fmla="*/ 269 w 673997"/>
                  <a:gd name="csY0" fmla="*/ 271 h 296220"/>
                  <a:gd name="csX1" fmla="*/ 674266 w 673997"/>
                  <a:gd name="csY1" fmla="*/ 271 h 296220"/>
                  <a:gd name="csX2" fmla="*/ 674266 w 673997"/>
                  <a:gd name="csY2" fmla="*/ 296492 h 296220"/>
                  <a:gd name="csX3" fmla="*/ 269 w 673997"/>
                  <a:gd name="csY3" fmla="*/ 296492 h 296220"/>
                </a:gdLst>
                <a:ahLst/>
                <a:cxnLst>
                  <a:cxn ang="0">
                    <a:pos x="csX0" y="csY0"/>
                  </a:cxn>
                  <a:cxn ang="0">
                    <a:pos x="csX1" y="csY1"/>
                  </a:cxn>
                  <a:cxn ang="0">
                    <a:pos x="csX2" y="csY2"/>
                  </a:cxn>
                  <a:cxn ang="0">
                    <a:pos x="csX3" y="csY3"/>
                  </a:cxn>
                </a:cxnLst>
                <a:rect l="l" t="t" r="r" b="b"/>
                <a:pathLst>
                  <a:path w="673997" h="296220">
                    <a:moveTo>
                      <a:pt x="269" y="271"/>
                    </a:moveTo>
                    <a:lnTo>
                      <a:pt x="674266" y="271"/>
                    </a:lnTo>
                    <a:lnTo>
                      <a:pt x="674266" y="296492"/>
                    </a:lnTo>
                    <a:lnTo>
                      <a:pt x="269" y="296492"/>
                    </a:lnTo>
                    <a:close/>
                  </a:path>
                </a:pathLst>
              </a:custGeom>
            </p:spPr>
          </p:pic>
        </p:grpSp>
        <p:grpSp>
          <p:nvGrpSpPr>
            <p:cNvPr id="291" name="Graphic 227">
              <a:extLst>
                <a:ext uri="{FF2B5EF4-FFF2-40B4-BE49-F238E27FC236}">
                  <a16:creationId xmlns:a16="http://schemas.microsoft.com/office/drawing/2014/main" id="{67CDC593-0FAB-A27B-795E-8F74D01CED45}"/>
                </a:ext>
              </a:extLst>
            </p:cNvPr>
            <p:cNvGrpSpPr/>
            <p:nvPr/>
          </p:nvGrpSpPr>
          <p:grpSpPr>
            <a:xfrm>
              <a:off x="5415193" y="3764490"/>
              <a:ext cx="551452" cy="403404"/>
              <a:chOff x="5415193" y="3764490"/>
              <a:chExt cx="551452" cy="403404"/>
            </a:xfrm>
            <a:noFill/>
          </p:grpSpPr>
          <p:sp>
            <p:nvSpPr>
              <p:cNvPr id="335" name="Rectangle 334">
                <a:extLst>
                  <a:ext uri="{FF2B5EF4-FFF2-40B4-BE49-F238E27FC236}">
                    <a16:creationId xmlns:a16="http://schemas.microsoft.com/office/drawing/2014/main" id="{0BB96C6A-38CE-9789-6352-426BE0D0D4D6}"/>
                  </a:ext>
                </a:extLst>
              </p:cNvPr>
              <p:cNvSpPr/>
              <p:nvPr/>
            </p:nvSpPr>
            <p:spPr>
              <a:xfrm>
                <a:off x="5443855" y="3764490"/>
                <a:ext cx="503592" cy="253047"/>
              </a:xfrm>
              <a:prstGeom prst="rect">
                <a:avLst/>
              </a:prstGeom>
              <a:noFill/>
              <a:ln w="6805" cap="flat">
                <a:noFill/>
                <a:prstDash val="solid"/>
                <a:miter/>
              </a:ln>
            </p:spPr>
            <p:txBody>
              <a:bodyPr/>
              <a:lstStyle/>
              <a:p>
                <a:endParaRPr lang="en-IT"/>
              </a:p>
            </p:txBody>
          </p:sp>
          <p:pic>
            <p:nvPicPr>
              <p:cNvPr id="336" name="Picture 335">
                <a:extLst>
                  <a:ext uri="{FF2B5EF4-FFF2-40B4-BE49-F238E27FC236}">
                    <a16:creationId xmlns:a16="http://schemas.microsoft.com/office/drawing/2014/main" id="{42DD6F82-D4C0-4E1C-D82A-7E5FF3836789}"/>
                  </a:ext>
                </a:extLst>
              </p:cNvPr>
              <p:cNvPicPr>
                <a:picLocks noChangeAspect="1"/>
              </p:cNvPicPr>
              <p:nvPr/>
            </p:nvPicPr>
            <p:blipFill>
              <a:blip r:embed="rId8"/>
              <a:stretch>
                <a:fillRect/>
              </a:stretch>
            </p:blipFill>
            <p:spPr>
              <a:xfrm>
                <a:off x="5415193" y="3871674"/>
                <a:ext cx="551452" cy="296220"/>
              </a:xfrm>
              <a:custGeom>
                <a:avLst/>
                <a:gdLst>
                  <a:gd name="csX0" fmla="*/ 431 w 551452"/>
                  <a:gd name="csY0" fmla="*/ 205 h 296220"/>
                  <a:gd name="csX1" fmla="*/ 551883 w 551452"/>
                  <a:gd name="csY1" fmla="*/ 205 h 296220"/>
                  <a:gd name="csX2" fmla="*/ 551883 w 551452"/>
                  <a:gd name="csY2" fmla="*/ 296426 h 296220"/>
                  <a:gd name="csX3" fmla="*/ 431 w 551452"/>
                  <a:gd name="csY3" fmla="*/ 296426 h 296220"/>
                </a:gdLst>
                <a:ahLst/>
                <a:cxnLst>
                  <a:cxn ang="0">
                    <a:pos x="csX0" y="csY0"/>
                  </a:cxn>
                  <a:cxn ang="0">
                    <a:pos x="csX1" y="csY1"/>
                  </a:cxn>
                  <a:cxn ang="0">
                    <a:pos x="csX2" y="csY2"/>
                  </a:cxn>
                  <a:cxn ang="0">
                    <a:pos x="csX3" y="csY3"/>
                  </a:cxn>
                </a:cxnLst>
                <a:rect l="l" t="t" r="r" b="b"/>
                <a:pathLst>
                  <a:path w="551452" h="296220">
                    <a:moveTo>
                      <a:pt x="431" y="205"/>
                    </a:moveTo>
                    <a:lnTo>
                      <a:pt x="551883" y="205"/>
                    </a:lnTo>
                    <a:lnTo>
                      <a:pt x="551883" y="296426"/>
                    </a:lnTo>
                    <a:lnTo>
                      <a:pt x="431" y="296426"/>
                    </a:lnTo>
                    <a:close/>
                  </a:path>
                </a:pathLst>
              </a:custGeom>
            </p:spPr>
          </p:pic>
        </p:grpSp>
        <p:grpSp>
          <p:nvGrpSpPr>
            <p:cNvPr id="292" name="Graphic 227">
              <a:extLst>
                <a:ext uri="{FF2B5EF4-FFF2-40B4-BE49-F238E27FC236}">
                  <a16:creationId xmlns:a16="http://schemas.microsoft.com/office/drawing/2014/main" id="{57771955-D1BB-8001-FED1-5A343AA9C7E3}"/>
                </a:ext>
              </a:extLst>
            </p:cNvPr>
            <p:cNvGrpSpPr/>
            <p:nvPr/>
          </p:nvGrpSpPr>
          <p:grpSpPr>
            <a:xfrm>
              <a:off x="6844886" y="3785123"/>
              <a:ext cx="551452" cy="403200"/>
              <a:chOff x="6844886" y="3785123"/>
              <a:chExt cx="551452" cy="403200"/>
            </a:xfrm>
            <a:noFill/>
          </p:grpSpPr>
          <p:sp>
            <p:nvSpPr>
              <p:cNvPr id="333" name="Rectangle 332">
                <a:extLst>
                  <a:ext uri="{FF2B5EF4-FFF2-40B4-BE49-F238E27FC236}">
                    <a16:creationId xmlns:a16="http://schemas.microsoft.com/office/drawing/2014/main" id="{203296A9-25F7-DCC1-E531-4CAA89810918}"/>
                  </a:ext>
                </a:extLst>
              </p:cNvPr>
              <p:cNvSpPr/>
              <p:nvPr/>
            </p:nvSpPr>
            <p:spPr>
              <a:xfrm>
                <a:off x="6870688" y="3785123"/>
                <a:ext cx="503592" cy="253047"/>
              </a:xfrm>
              <a:prstGeom prst="rect">
                <a:avLst/>
              </a:prstGeom>
              <a:noFill/>
              <a:ln w="6805" cap="flat">
                <a:noFill/>
                <a:prstDash val="solid"/>
                <a:miter/>
              </a:ln>
            </p:spPr>
            <p:txBody>
              <a:bodyPr/>
              <a:lstStyle/>
              <a:p>
                <a:endParaRPr lang="en-IT"/>
              </a:p>
            </p:txBody>
          </p:sp>
          <p:pic>
            <p:nvPicPr>
              <p:cNvPr id="334" name="Picture 333">
                <a:extLst>
                  <a:ext uri="{FF2B5EF4-FFF2-40B4-BE49-F238E27FC236}">
                    <a16:creationId xmlns:a16="http://schemas.microsoft.com/office/drawing/2014/main" id="{37C2E5B8-D74B-6D15-0550-6FDB1B9AD7F2}"/>
                  </a:ext>
                </a:extLst>
              </p:cNvPr>
              <p:cNvPicPr>
                <a:picLocks noChangeAspect="1"/>
              </p:cNvPicPr>
              <p:nvPr/>
            </p:nvPicPr>
            <p:blipFill>
              <a:blip r:embed="rId9"/>
              <a:stretch>
                <a:fillRect/>
              </a:stretch>
            </p:blipFill>
            <p:spPr>
              <a:xfrm>
                <a:off x="6844886" y="3892103"/>
                <a:ext cx="551452" cy="296220"/>
              </a:xfrm>
              <a:custGeom>
                <a:avLst/>
                <a:gdLst>
                  <a:gd name="csX0" fmla="*/ 571 w 551452"/>
                  <a:gd name="csY0" fmla="*/ 207 h 296220"/>
                  <a:gd name="csX1" fmla="*/ 552023 w 551452"/>
                  <a:gd name="csY1" fmla="*/ 207 h 296220"/>
                  <a:gd name="csX2" fmla="*/ 552023 w 551452"/>
                  <a:gd name="csY2" fmla="*/ 296428 h 296220"/>
                  <a:gd name="csX3" fmla="*/ 571 w 551452"/>
                  <a:gd name="csY3" fmla="*/ 296428 h 296220"/>
                </a:gdLst>
                <a:ahLst/>
                <a:cxnLst>
                  <a:cxn ang="0">
                    <a:pos x="csX0" y="csY0"/>
                  </a:cxn>
                  <a:cxn ang="0">
                    <a:pos x="csX1" y="csY1"/>
                  </a:cxn>
                  <a:cxn ang="0">
                    <a:pos x="csX2" y="csY2"/>
                  </a:cxn>
                  <a:cxn ang="0">
                    <a:pos x="csX3" y="csY3"/>
                  </a:cxn>
                </a:cxnLst>
                <a:rect l="l" t="t" r="r" b="b"/>
                <a:pathLst>
                  <a:path w="551452" h="296220">
                    <a:moveTo>
                      <a:pt x="571" y="207"/>
                    </a:moveTo>
                    <a:lnTo>
                      <a:pt x="552023" y="207"/>
                    </a:lnTo>
                    <a:lnTo>
                      <a:pt x="552023" y="296428"/>
                    </a:lnTo>
                    <a:lnTo>
                      <a:pt x="571" y="296428"/>
                    </a:lnTo>
                    <a:close/>
                  </a:path>
                </a:pathLst>
              </a:custGeom>
            </p:spPr>
          </p:pic>
        </p:grpSp>
        <p:grpSp>
          <p:nvGrpSpPr>
            <p:cNvPr id="293" name="Graphic 227">
              <a:extLst>
                <a:ext uri="{FF2B5EF4-FFF2-40B4-BE49-F238E27FC236}">
                  <a16:creationId xmlns:a16="http://schemas.microsoft.com/office/drawing/2014/main" id="{F53DFD8D-E5C0-046C-2BF5-A96CDA199250}"/>
                </a:ext>
              </a:extLst>
            </p:cNvPr>
            <p:cNvGrpSpPr/>
            <p:nvPr/>
          </p:nvGrpSpPr>
          <p:grpSpPr>
            <a:xfrm>
              <a:off x="5201896" y="4004871"/>
              <a:ext cx="287436" cy="287572"/>
              <a:chOff x="5201896" y="4004871"/>
              <a:chExt cx="287436" cy="287572"/>
            </a:xfrm>
          </p:grpSpPr>
          <p:sp>
            <p:nvSpPr>
              <p:cNvPr id="329" name="Rectangle 328">
                <a:extLst>
                  <a:ext uri="{FF2B5EF4-FFF2-40B4-BE49-F238E27FC236}">
                    <a16:creationId xmlns:a16="http://schemas.microsoft.com/office/drawing/2014/main" id="{836BF2FF-4A77-24B2-2ABD-DCE646A1DEB5}"/>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0" name="Freeform 329">
                <a:extLst>
                  <a:ext uri="{FF2B5EF4-FFF2-40B4-BE49-F238E27FC236}">
                    <a16:creationId xmlns:a16="http://schemas.microsoft.com/office/drawing/2014/main" id="{481EA882-1210-BD00-65E5-68A836856223}"/>
                  </a:ext>
                </a:extLst>
              </p:cNvPr>
              <p:cNvSpPr/>
              <p:nvPr/>
            </p:nvSpPr>
            <p:spPr>
              <a:xfrm>
                <a:off x="5201896" y="4004871"/>
                <a:ext cx="287436" cy="287572"/>
              </a:xfrm>
              <a:custGeom>
                <a:avLst/>
                <a:gdLst>
                  <a:gd name="csX0" fmla="*/ 17633 w 287436"/>
                  <a:gd name="csY0" fmla="*/ 0 h 287572"/>
                  <a:gd name="csX1" fmla="*/ 0 w 287436"/>
                  <a:gd name="csY1" fmla="*/ 17569 h 287572"/>
                  <a:gd name="csX2" fmla="*/ 0 w 287436"/>
                  <a:gd name="csY2" fmla="*/ 270003 h 287572"/>
                  <a:gd name="csX3" fmla="*/ 17633 w 287436"/>
                  <a:gd name="csY3" fmla="*/ 287572 h 287572"/>
                  <a:gd name="csX4" fmla="*/ 269803 w 287436"/>
                  <a:gd name="csY4" fmla="*/ 287572 h 287572"/>
                  <a:gd name="csX5" fmla="*/ 287437 w 287436"/>
                  <a:gd name="csY5" fmla="*/ 270003 h 287572"/>
                  <a:gd name="csX6" fmla="*/ 287437 w 287436"/>
                  <a:gd name="csY6" fmla="*/ 17569 h 287572"/>
                  <a:gd name="csX7" fmla="*/ 269803 w 287436"/>
                  <a:gd name="csY7" fmla="*/ 0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72">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31" name="Rectangle 330">
                <a:extLst>
                  <a:ext uri="{FF2B5EF4-FFF2-40B4-BE49-F238E27FC236}">
                    <a16:creationId xmlns:a16="http://schemas.microsoft.com/office/drawing/2014/main" id="{B06D43EF-8623-CF5D-D07E-38DEB5779974}"/>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2" name="Freeform 331">
                <a:extLst>
                  <a:ext uri="{FF2B5EF4-FFF2-40B4-BE49-F238E27FC236}">
                    <a16:creationId xmlns:a16="http://schemas.microsoft.com/office/drawing/2014/main" id="{DC0735BF-2147-5C40-B48C-B7322A503998}"/>
                  </a:ext>
                </a:extLst>
              </p:cNvPr>
              <p:cNvSpPr/>
              <p:nvPr/>
            </p:nvSpPr>
            <p:spPr>
              <a:xfrm>
                <a:off x="5201896" y="4004871"/>
                <a:ext cx="287436" cy="287572"/>
              </a:xfrm>
              <a:custGeom>
                <a:avLst/>
                <a:gdLst>
                  <a:gd name="csX0" fmla="*/ 134391 w 287436"/>
                  <a:gd name="csY0" fmla="*/ 233027 h 287572"/>
                  <a:gd name="csX1" fmla="*/ 134391 w 287436"/>
                  <a:gd name="csY1" fmla="*/ 210078 h 287572"/>
                  <a:gd name="csX2" fmla="*/ 73459 w 287436"/>
                  <a:gd name="csY2" fmla="*/ 210078 h 287572"/>
                  <a:gd name="csX3" fmla="*/ 73459 w 287436"/>
                  <a:gd name="csY3" fmla="*/ 192033 h 287572"/>
                  <a:gd name="csX4" fmla="*/ 21582 w 287436"/>
                  <a:gd name="csY4" fmla="*/ 222676 h 287572"/>
                  <a:gd name="csX5" fmla="*/ 73459 w 287436"/>
                  <a:gd name="csY5" fmla="*/ 252843 h 287572"/>
                  <a:gd name="csX6" fmla="*/ 73459 w 287436"/>
                  <a:gd name="csY6" fmla="*/ 233027 h 287572"/>
                  <a:gd name="csX7" fmla="*/ 162849 w 287436"/>
                  <a:gd name="csY7" fmla="*/ 123391 h 287572"/>
                  <a:gd name="csX8" fmla="*/ 162849 w 287436"/>
                  <a:gd name="csY8" fmla="*/ 100511 h 287572"/>
                  <a:gd name="csX9" fmla="*/ 101917 w 287436"/>
                  <a:gd name="csY9" fmla="*/ 100511 h 287572"/>
                  <a:gd name="csX10" fmla="*/ 101917 w 287436"/>
                  <a:gd name="csY10" fmla="*/ 82397 h 287572"/>
                  <a:gd name="csX11" fmla="*/ 50039 w 287436"/>
                  <a:gd name="csY11" fmla="*/ 113041 h 287572"/>
                  <a:gd name="csX12" fmla="*/ 101917 w 287436"/>
                  <a:gd name="csY12" fmla="*/ 143207 h 287572"/>
                  <a:gd name="csX13" fmla="*/ 101917 w 287436"/>
                  <a:gd name="csY13" fmla="*/ 123391 h 287572"/>
                  <a:gd name="csX14" fmla="*/ 128673 w 287436"/>
                  <a:gd name="csY14" fmla="*/ 178618 h 287572"/>
                  <a:gd name="csX15" fmla="*/ 128673 w 287436"/>
                  <a:gd name="csY15" fmla="*/ 155737 h 287572"/>
                  <a:gd name="csX16" fmla="*/ 189605 w 287436"/>
                  <a:gd name="csY16" fmla="*/ 155737 h 287572"/>
                  <a:gd name="csX17" fmla="*/ 189605 w 287436"/>
                  <a:gd name="csY17" fmla="*/ 137623 h 287572"/>
                  <a:gd name="csX18" fmla="*/ 241482 w 287436"/>
                  <a:gd name="csY18" fmla="*/ 168267 h 287572"/>
                  <a:gd name="csX19" fmla="*/ 189605 w 287436"/>
                  <a:gd name="csY19" fmla="*/ 198434 h 287572"/>
                  <a:gd name="csX20" fmla="*/ 189605 w 287436"/>
                  <a:gd name="csY20" fmla="*/ 178618 h 287572"/>
                  <a:gd name="csX21" fmla="*/ 154952 w 287436"/>
                  <a:gd name="csY21" fmla="*/ 70889 h 287572"/>
                  <a:gd name="csX22" fmla="*/ 154952 w 287436"/>
                  <a:gd name="csY22" fmla="*/ 48008 h 287572"/>
                  <a:gd name="csX23" fmla="*/ 215884 w 287436"/>
                  <a:gd name="csY23" fmla="*/ 48008 h 287572"/>
                  <a:gd name="csX24" fmla="*/ 215884 w 287436"/>
                  <a:gd name="csY24" fmla="*/ 29895 h 287572"/>
                  <a:gd name="csX25" fmla="*/ 267761 w 287436"/>
                  <a:gd name="csY25" fmla="*/ 60538 h 287572"/>
                  <a:gd name="csX26" fmla="*/ 215884 w 287436"/>
                  <a:gd name="csY26" fmla="*/ 90705 h 287572"/>
                  <a:gd name="csX27" fmla="*/ 215884 w 287436"/>
                  <a:gd name="csY27" fmla="*/ 70889 h 287572"/>
                  <a:gd name="csX28" fmla="*/ 17633 w 287436"/>
                  <a:gd name="csY28" fmla="*/ 0 h 287572"/>
                  <a:gd name="csX29" fmla="*/ 0 w 287436"/>
                  <a:gd name="csY29" fmla="*/ 17569 h 287572"/>
                  <a:gd name="csX30" fmla="*/ 0 w 287436"/>
                  <a:gd name="csY30" fmla="*/ 270003 h 287572"/>
                  <a:gd name="csX31" fmla="*/ 17633 w 287436"/>
                  <a:gd name="csY31" fmla="*/ 287572 h 287572"/>
                  <a:gd name="csX32" fmla="*/ 269803 w 287436"/>
                  <a:gd name="csY32" fmla="*/ 287572 h 287572"/>
                  <a:gd name="csX33" fmla="*/ 287437 w 287436"/>
                  <a:gd name="csY33" fmla="*/ 270003 h 287572"/>
                  <a:gd name="csX34" fmla="*/ 287437 w 287436"/>
                  <a:gd name="csY34" fmla="*/ 17569 h 287572"/>
                  <a:gd name="csX35" fmla="*/ 269803 w 287436"/>
                  <a:gd name="csY35" fmla="*/ 0 h 287572"/>
                  <a:gd name="csX36" fmla="*/ 17633 w 287436"/>
                  <a:gd name="csY36" fmla="*/ 7967 h 287572"/>
                  <a:gd name="csX37" fmla="*/ 269803 w 287436"/>
                  <a:gd name="csY37" fmla="*/ 7967 h 287572"/>
                  <a:gd name="csX38" fmla="*/ 279471 w 287436"/>
                  <a:gd name="csY38" fmla="*/ 17569 h 287572"/>
                  <a:gd name="csX39" fmla="*/ 279471 w 287436"/>
                  <a:gd name="csY39" fmla="*/ 270003 h 287572"/>
                  <a:gd name="csX40" fmla="*/ 269803 w 287436"/>
                  <a:gd name="csY40" fmla="*/ 279605 h 287572"/>
                  <a:gd name="csX41" fmla="*/ 17633 w 287436"/>
                  <a:gd name="csY41" fmla="*/ 279605 h 287572"/>
                  <a:gd name="csX42" fmla="*/ 7966 w 287436"/>
                  <a:gd name="csY42" fmla="*/ 270003 h 287572"/>
                  <a:gd name="csX43" fmla="*/ 7966 w 287436"/>
                  <a:gd name="csY43" fmla="*/ 17569 h 287572"/>
                  <a:gd name="csX44" fmla="*/ 17633 w 287436"/>
                  <a:gd name="csY44" fmla="*/ 7967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72">
                    <a:moveTo>
                      <a:pt x="134391" y="233027"/>
                    </a:moveTo>
                    <a:lnTo>
                      <a:pt x="134391" y="210078"/>
                    </a:lnTo>
                    <a:lnTo>
                      <a:pt x="73459" y="210078"/>
                    </a:lnTo>
                    <a:lnTo>
                      <a:pt x="73459" y="192033"/>
                    </a:lnTo>
                    <a:lnTo>
                      <a:pt x="21582" y="222676"/>
                    </a:lnTo>
                    <a:lnTo>
                      <a:pt x="73459" y="252843"/>
                    </a:lnTo>
                    <a:lnTo>
                      <a:pt x="73459" y="233027"/>
                    </a:lnTo>
                    <a:close/>
                    <a:moveTo>
                      <a:pt x="162849" y="123391"/>
                    </a:moveTo>
                    <a:lnTo>
                      <a:pt x="162849" y="100511"/>
                    </a:lnTo>
                    <a:lnTo>
                      <a:pt x="101917" y="100511"/>
                    </a:lnTo>
                    <a:lnTo>
                      <a:pt x="101917" y="82397"/>
                    </a:lnTo>
                    <a:lnTo>
                      <a:pt x="50039" y="113041"/>
                    </a:lnTo>
                    <a:lnTo>
                      <a:pt x="101917" y="143207"/>
                    </a:lnTo>
                    <a:lnTo>
                      <a:pt x="101917" y="123391"/>
                    </a:lnTo>
                    <a:close/>
                    <a:moveTo>
                      <a:pt x="128673" y="178618"/>
                    </a:moveTo>
                    <a:lnTo>
                      <a:pt x="128673" y="155737"/>
                    </a:lnTo>
                    <a:lnTo>
                      <a:pt x="189605" y="155737"/>
                    </a:lnTo>
                    <a:lnTo>
                      <a:pt x="189605" y="137623"/>
                    </a:lnTo>
                    <a:lnTo>
                      <a:pt x="241482" y="168267"/>
                    </a:lnTo>
                    <a:lnTo>
                      <a:pt x="189605" y="198434"/>
                    </a:lnTo>
                    <a:lnTo>
                      <a:pt x="189605" y="178618"/>
                    </a:lnTo>
                    <a:close/>
                    <a:moveTo>
                      <a:pt x="154952" y="70889"/>
                    </a:moveTo>
                    <a:lnTo>
                      <a:pt x="154952" y="48008"/>
                    </a:lnTo>
                    <a:lnTo>
                      <a:pt x="215884" y="48008"/>
                    </a:lnTo>
                    <a:lnTo>
                      <a:pt x="215884" y="29895"/>
                    </a:lnTo>
                    <a:lnTo>
                      <a:pt x="267761" y="60538"/>
                    </a:lnTo>
                    <a:lnTo>
                      <a:pt x="215884" y="90705"/>
                    </a:lnTo>
                    <a:lnTo>
                      <a:pt x="215884" y="70889"/>
                    </a:lnTo>
                    <a:close/>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moveTo>
                      <a:pt x="17633" y="7967"/>
                    </a:moveTo>
                    <a:lnTo>
                      <a:pt x="269803" y="7967"/>
                    </a:lnTo>
                    <a:cubicBezTo>
                      <a:pt x="275250" y="7967"/>
                      <a:pt x="279471" y="12189"/>
                      <a:pt x="279471" y="17569"/>
                    </a:cubicBezTo>
                    <a:lnTo>
                      <a:pt x="279471" y="270003"/>
                    </a:lnTo>
                    <a:cubicBezTo>
                      <a:pt x="279471" y="275383"/>
                      <a:pt x="275250" y="279605"/>
                      <a:pt x="269803" y="279605"/>
                    </a:cubicBezTo>
                    <a:lnTo>
                      <a:pt x="17633" y="279605"/>
                    </a:lnTo>
                    <a:cubicBezTo>
                      <a:pt x="12187" y="279605"/>
                      <a:pt x="7966" y="275383"/>
                      <a:pt x="7966" y="270003"/>
                    </a:cubicBezTo>
                    <a:lnTo>
                      <a:pt x="7966" y="17569"/>
                    </a:lnTo>
                    <a:cubicBezTo>
                      <a:pt x="7966" y="12189"/>
                      <a:pt x="12187" y="7967"/>
                      <a:pt x="17633" y="7967"/>
                    </a:cubicBezTo>
                    <a:close/>
                  </a:path>
                </a:pathLst>
              </a:custGeom>
              <a:solidFill>
                <a:srgbClr val="005073"/>
              </a:solidFill>
              <a:ln w="6805" cap="flat">
                <a:noFill/>
                <a:prstDash val="solid"/>
                <a:miter/>
              </a:ln>
            </p:spPr>
            <p:txBody>
              <a:bodyPr/>
              <a:lstStyle/>
              <a:p>
                <a:endParaRPr lang="en-IT"/>
              </a:p>
            </p:txBody>
          </p:sp>
        </p:grpSp>
        <p:grpSp>
          <p:nvGrpSpPr>
            <p:cNvPr id="294" name="Graphic 227">
              <a:extLst>
                <a:ext uri="{FF2B5EF4-FFF2-40B4-BE49-F238E27FC236}">
                  <a16:creationId xmlns:a16="http://schemas.microsoft.com/office/drawing/2014/main" id="{92E8AB48-4E79-C011-E851-1605DF00CF2C}"/>
                </a:ext>
              </a:extLst>
            </p:cNvPr>
            <p:cNvGrpSpPr/>
            <p:nvPr/>
          </p:nvGrpSpPr>
          <p:grpSpPr>
            <a:xfrm>
              <a:off x="5209113" y="4450768"/>
              <a:ext cx="287436" cy="287504"/>
              <a:chOff x="5209113" y="4450768"/>
              <a:chExt cx="287436" cy="287504"/>
            </a:xfrm>
          </p:grpSpPr>
          <p:sp>
            <p:nvSpPr>
              <p:cNvPr id="325" name="Rectangle 324">
                <a:extLst>
                  <a:ext uri="{FF2B5EF4-FFF2-40B4-BE49-F238E27FC236}">
                    <a16:creationId xmlns:a16="http://schemas.microsoft.com/office/drawing/2014/main" id="{0A9E0FF2-99A5-42B1-1F77-985758D6BDE1}"/>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6" name="Freeform 325">
                <a:extLst>
                  <a:ext uri="{FF2B5EF4-FFF2-40B4-BE49-F238E27FC236}">
                    <a16:creationId xmlns:a16="http://schemas.microsoft.com/office/drawing/2014/main" id="{594E9D72-461F-2C54-F2B4-266DF5A41541}"/>
                  </a:ext>
                </a:extLst>
              </p:cNvPr>
              <p:cNvSpPr/>
              <p:nvPr/>
            </p:nvSpPr>
            <p:spPr>
              <a:xfrm>
                <a:off x="5209113" y="4450768"/>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27" name="Rectangle 326">
                <a:extLst>
                  <a:ext uri="{FF2B5EF4-FFF2-40B4-BE49-F238E27FC236}">
                    <a16:creationId xmlns:a16="http://schemas.microsoft.com/office/drawing/2014/main" id="{B27B4A2D-5048-212D-BEE5-A7CE6CE1A400}"/>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8" name="Freeform 327">
                <a:extLst>
                  <a:ext uri="{FF2B5EF4-FFF2-40B4-BE49-F238E27FC236}">
                    <a16:creationId xmlns:a16="http://schemas.microsoft.com/office/drawing/2014/main" id="{6FDCCBA4-C32A-A54C-EDDC-3625EEF2B5F7}"/>
                  </a:ext>
                </a:extLst>
              </p:cNvPr>
              <p:cNvSpPr/>
              <p:nvPr/>
            </p:nvSpPr>
            <p:spPr>
              <a:xfrm>
                <a:off x="5209113" y="4450768"/>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2 w 287436"/>
                  <a:gd name="csY4" fmla="*/ 222608 h 287504"/>
                  <a:gd name="csX5" fmla="*/ 73459 w 287436"/>
                  <a:gd name="csY5" fmla="*/ 252775 h 287504"/>
                  <a:gd name="csX6" fmla="*/ 73459 w 287436"/>
                  <a:gd name="csY6" fmla="*/ 232959 h 287504"/>
                  <a:gd name="csX7" fmla="*/ 162849 w 287436"/>
                  <a:gd name="csY7" fmla="*/ 123391 h 287504"/>
                  <a:gd name="csX8" fmla="*/ 162849 w 287436"/>
                  <a:gd name="csY8" fmla="*/ 100443 h 287504"/>
                  <a:gd name="csX9" fmla="*/ 101917 w 287436"/>
                  <a:gd name="csY9" fmla="*/ 100443 h 287504"/>
                  <a:gd name="csX10" fmla="*/ 101917 w 287436"/>
                  <a:gd name="csY10" fmla="*/ 82397 h 287504"/>
                  <a:gd name="csX11" fmla="*/ 50039 w 287436"/>
                  <a:gd name="csY11" fmla="*/ 113041 h 287504"/>
                  <a:gd name="csX12" fmla="*/ 101917 w 287436"/>
                  <a:gd name="csY12" fmla="*/ 143207 h 287504"/>
                  <a:gd name="csX13" fmla="*/ 101917 w 287436"/>
                  <a:gd name="csY13" fmla="*/ 123391 h 287504"/>
                  <a:gd name="csX14" fmla="*/ 128604 w 287436"/>
                  <a:gd name="csY14" fmla="*/ 178617 h 287504"/>
                  <a:gd name="csX15" fmla="*/ 128604 w 287436"/>
                  <a:gd name="csY15" fmla="*/ 155669 h 287504"/>
                  <a:gd name="csX16" fmla="*/ 189605 w 287436"/>
                  <a:gd name="csY16" fmla="*/ 155669 h 287504"/>
                  <a:gd name="csX17" fmla="*/ 189605 w 287436"/>
                  <a:gd name="csY17" fmla="*/ 137555 h 287504"/>
                  <a:gd name="csX18" fmla="*/ 241414 w 287436"/>
                  <a:gd name="csY18" fmla="*/ 168267 h 287504"/>
                  <a:gd name="csX19" fmla="*/ 189605 w 287436"/>
                  <a:gd name="csY19" fmla="*/ 198434 h 287504"/>
                  <a:gd name="csX20" fmla="*/ 189605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637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966 w 287436"/>
                  <a:gd name="csY42" fmla="*/ 269935 h 287504"/>
                  <a:gd name="csX43" fmla="*/ 7966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1"/>
                    </a:lnTo>
                    <a:lnTo>
                      <a:pt x="101917" y="143207"/>
                    </a:lnTo>
                    <a:lnTo>
                      <a:pt x="101917" y="123391"/>
                    </a:lnTo>
                    <a:close/>
                    <a:moveTo>
                      <a:pt x="128604" y="178617"/>
                    </a:moveTo>
                    <a:lnTo>
                      <a:pt x="128604" y="155669"/>
                    </a:lnTo>
                    <a:lnTo>
                      <a:pt x="189605" y="155669"/>
                    </a:lnTo>
                    <a:lnTo>
                      <a:pt x="189605" y="137555"/>
                    </a:lnTo>
                    <a:lnTo>
                      <a:pt x="241414" y="168267"/>
                    </a:lnTo>
                    <a:lnTo>
                      <a:pt x="189605" y="198434"/>
                    </a:lnTo>
                    <a:lnTo>
                      <a:pt x="189605" y="178617"/>
                    </a:lnTo>
                    <a:close/>
                    <a:moveTo>
                      <a:pt x="154952" y="70820"/>
                    </a:moveTo>
                    <a:lnTo>
                      <a:pt x="154952" y="47940"/>
                    </a:lnTo>
                    <a:lnTo>
                      <a:pt x="215884" y="47940"/>
                    </a:lnTo>
                    <a:lnTo>
                      <a:pt x="215884" y="29826"/>
                    </a:lnTo>
                    <a:lnTo>
                      <a:pt x="267761" y="60470"/>
                    </a:lnTo>
                    <a:lnTo>
                      <a:pt x="215884" y="90637"/>
                    </a:lnTo>
                    <a:lnTo>
                      <a:pt x="215884" y="70820"/>
                    </a:lnTo>
                    <a:close/>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7" y="279605"/>
                      <a:pt x="7966" y="275383"/>
                      <a:pt x="7966" y="269935"/>
                    </a:cubicBezTo>
                    <a:lnTo>
                      <a:pt x="7966" y="17501"/>
                    </a:lnTo>
                    <a:cubicBezTo>
                      <a:pt x="7966" y="12121"/>
                      <a:pt x="12187" y="7899"/>
                      <a:pt x="17633" y="7899"/>
                    </a:cubicBezTo>
                    <a:close/>
                  </a:path>
                </a:pathLst>
              </a:custGeom>
              <a:solidFill>
                <a:srgbClr val="005073"/>
              </a:solidFill>
              <a:ln w="6805" cap="flat">
                <a:noFill/>
                <a:prstDash val="solid"/>
                <a:miter/>
              </a:ln>
            </p:spPr>
            <p:txBody>
              <a:bodyPr/>
              <a:lstStyle/>
              <a:p>
                <a:endParaRPr lang="en-IT"/>
              </a:p>
            </p:txBody>
          </p:sp>
        </p:grpSp>
        <p:grpSp>
          <p:nvGrpSpPr>
            <p:cNvPr id="295" name="Graphic 227">
              <a:extLst>
                <a:ext uri="{FF2B5EF4-FFF2-40B4-BE49-F238E27FC236}">
                  <a16:creationId xmlns:a16="http://schemas.microsoft.com/office/drawing/2014/main" id="{B08FEBBD-EB7D-4CED-B8E5-0A2D6DF5784A}"/>
                </a:ext>
              </a:extLst>
            </p:cNvPr>
            <p:cNvGrpSpPr/>
            <p:nvPr/>
          </p:nvGrpSpPr>
          <p:grpSpPr>
            <a:xfrm>
              <a:off x="4374309" y="4229045"/>
              <a:ext cx="287504" cy="287504"/>
              <a:chOff x="4374309" y="4229045"/>
              <a:chExt cx="287504" cy="287504"/>
            </a:xfrm>
          </p:grpSpPr>
          <p:sp>
            <p:nvSpPr>
              <p:cNvPr id="321" name="Rectangle 320">
                <a:extLst>
                  <a:ext uri="{FF2B5EF4-FFF2-40B4-BE49-F238E27FC236}">
                    <a16:creationId xmlns:a16="http://schemas.microsoft.com/office/drawing/2014/main" id="{4756B43F-3173-DD56-DBC9-82F25882A8BF}"/>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2" name="Freeform 321">
                <a:extLst>
                  <a:ext uri="{FF2B5EF4-FFF2-40B4-BE49-F238E27FC236}">
                    <a16:creationId xmlns:a16="http://schemas.microsoft.com/office/drawing/2014/main" id="{3FDF03A4-7F54-6D53-F650-51660C310D9E}"/>
                  </a:ext>
                </a:extLst>
              </p:cNvPr>
              <p:cNvSpPr/>
              <p:nvPr/>
            </p:nvSpPr>
            <p:spPr>
              <a:xfrm>
                <a:off x="4374309" y="4229046"/>
                <a:ext cx="287504" cy="287504"/>
              </a:xfrm>
              <a:custGeom>
                <a:avLst/>
                <a:gdLst>
                  <a:gd name="csX0" fmla="*/ 17633 w 287504"/>
                  <a:gd name="csY0" fmla="*/ 0 h 287504"/>
                  <a:gd name="csX1" fmla="*/ 0 w 287504"/>
                  <a:gd name="csY1" fmla="*/ 17501 h 287504"/>
                  <a:gd name="csX2" fmla="*/ 0 w 287504"/>
                  <a:gd name="csY2" fmla="*/ 269935 h 287504"/>
                  <a:gd name="csX3" fmla="*/ 17633 w 287504"/>
                  <a:gd name="csY3" fmla="*/ 287504 h 287504"/>
                  <a:gd name="csX4" fmla="*/ 269872 w 287504"/>
                  <a:gd name="csY4" fmla="*/ 287504 h 287504"/>
                  <a:gd name="csX5" fmla="*/ 287504 w 287504"/>
                  <a:gd name="csY5" fmla="*/ 269935 h 287504"/>
                  <a:gd name="csX6" fmla="*/ 287504 w 287504"/>
                  <a:gd name="csY6" fmla="*/ 17501 h 287504"/>
                  <a:gd name="csX7" fmla="*/ 269872 w 287504"/>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504" h="287504">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path>
                </a:pathLst>
              </a:custGeom>
              <a:solidFill>
                <a:srgbClr val="FAFAFA"/>
              </a:solidFill>
              <a:ln w="6805" cap="flat">
                <a:noFill/>
                <a:prstDash val="solid"/>
                <a:miter/>
              </a:ln>
            </p:spPr>
            <p:txBody>
              <a:bodyPr/>
              <a:lstStyle/>
              <a:p>
                <a:endParaRPr lang="en-IT"/>
              </a:p>
            </p:txBody>
          </p:sp>
          <p:sp>
            <p:nvSpPr>
              <p:cNvPr id="323" name="Rectangle 322">
                <a:extLst>
                  <a:ext uri="{FF2B5EF4-FFF2-40B4-BE49-F238E27FC236}">
                    <a16:creationId xmlns:a16="http://schemas.microsoft.com/office/drawing/2014/main" id="{FE2FC24F-611C-6A72-53B7-4A5667E053F6}"/>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4" name="Freeform 323">
                <a:extLst>
                  <a:ext uri="{FF2B5EF4-FFF2-40B4-BE49-F238E27FC236}">
                    <a16:creationId xmlns:a16="http://schemas.microsoft.com/office/drawing/2014/main" id="{76DA97A9-6A9E-0E1E-DCE4-28F93AE5C226}"/>
                  </a:ext>
                </a:extLst>
              </p:cNvPr>
              <p:cNvSpPr/>
              <p:nvPr/>
            </p:nvSpPr>
            <p:spPr>
              <a:xfrm>
                <a:off x="4374309" y="4229046"/>
                <a:ext cx="287504" cy="287504"/>
              </a:xfrm>
              <a:custGeom>
                <a:avLst/>
                <a:gdLst>
                  <a:gd name="csX0" fmla="*/ 134391 w 287504"/>
                  <a:gd name="csY0" fmla="*/ 232959 h 287504"/>
                  <a:gd name="csX1" fmla="*/ 134391 w 287504"/>
                  <a:gd name="csY1" fmla="*/ 210078 h 287504"/>
                  <a:gd name="csX2" fmla="*/ 73459 w 287504"/>
                  <a:gd name="csY2" fmla="*/ 210078 h 287504"/>
                  <a:gd name="csX3" fmla="*/ 73459 w 287504"/>
                  <a:gd name="csY3" fmla="*/ 191965 h 287504"/>
                  <a:gd name="csX4" fmla="*/ 21582 w 287504"/>
                  <a:gd name="csY4" fmla="*/ 222608 h 287504"/>
                  <a:gd name="csX5" fmla="*/ 73459 w 287504"/>
                  <a:gd name="csY5" fmla="*/ 252775 h 287504"/>
                  <a:gd name="csX6" fmla="*/ 73459 w 287504"/>
                  <a:gd name="csY6" fmla="*/ 232959 h 287504"/>
                  <a:gd name="csX7" fmla="*/ 162849 w 287504"/>
                  <a:gd name="csY7" fmla="*/ 123391 h 287504"/>
                  <a:gd name="csX8" fmla="*/ 162849 w 287504"/>
                  <a:gd name="csY8" fmla="*/ 100443 h 287504"/>
                  <a:gd name="csX9" fmla="*/ 101917 w 287504"/>
                  <a:gd name="csY9" fmla="*/ 100443 h 287504"/>
                  <a:gd name="csX10" fmla="*/ 101917 w 287504"/>
                  <a:gd name="csY10" fmla="*/ 82397 h 287504"/>
                  <a:gd name="csX11" fmla="*/ 50039 w 287504"/>
                  <a:gd name="csY11" fmla="*/ 113040 h 287504"/>
                  <a:gd name="csX12" fmla="*/ 101917 w 287504"/>
                  <a:gd name="csY12" fmla="*/ 143207 h 287504"/>
                  <a:gd name="csX13" fmla="*/ 101917 w 287504"/>
                  <a:gd name="csY13" fmla="*/ 123391 h 287504"/>
                  <a:gd name="csX14" fmla="*/ 128673 w 287504"/>
                  <a:gd name="csY14" fmla="*/ 178617 h 287504"/>
                  <a:gd name="csX15" fmla="*/ 128673 w 287504"/>
                  <a:gd name="csY15" fmla="*/ 155669 h 287504"/>
                  <a:gd name="csX16" fmla="*/ 189605 w 287504"/>
                  <a:gd name="csY16" fmla="*/ 155669 h 287504"/>
                  <a:gd name="csX17" fmla="*/ 189605 w 287504"/>
                  <a:gd name="csY17" fmla="*/ 137555 h 287504"/>
                  <a:gd name="csX18" fmla="*/ 241482 w 287504"/>
                  <a:gd name="csY18" fmla="*/ 168267 h 287504"/>
                  <a:gd name="csX19" fmla="*/ 189605 w 287504"/>
                  <a:gd name="csY19" fmla="*/ 198434 h 287504"/>
                  <a:gd name="csX20" fmla="*/ 189605 w 287504"/>
                  <a:gd name="csY20" fmla="*/ 178617 h 287504"/>
                  <a:gd name="csX21" fmla="*/ 155020 w 287504"/>
                  <a:gd name="csY21" fmla="*/ 70820 h 287504"/>
                  <a:gd name="csX22" fmla="*/ 155020 w 287504"/>
                  <a:gd name="csY22" fmla="*/ 47940 h 287504"/>
                  <a:gd name="csX23" fmla="*/ 215952 w 287504"/>
                  <a:gd name="csY23" fmla="*/ 47940 h 287504"/>
                  <a:gd name="csX24" fmla="*/ 215952 w 287504"/>
                  <a:gd name="csY24" fmla="*/ 29826 h 287504"/>
                  <a:gd name="csX25" fmla="*/ 267829 w 287504"/>
                  <a:gd name="csY25" fmla="*/ 60470 h 287504"/>
                  <a:gd name="csX26" fmla="*/ 215952 w 287504"/>
                  <a:gd name="csY26" fmla="*/ 90705 h 287504"/>
                  <a:gd name="csX27" fmla="*/ 215952 w 287504"/>
                  <a:gd name="csY27" fmla="*/ 70820 h 287504"/>
                  <a:gd name="csX28" fmla="*/ 17633 w 287504"/>
                  <a:gd name="csY28" fmla="*/ 0 h 287504"/>
                  <a:gd name="csX29" fmla="*/ 0 w 287504"/>
                  <a:gd name="csY29" fmla="*/ 17501 h 287504"/>
                  <a:gd name="csX30" fmla="*/ 0 w 287504"/>
                  <a:gd name="csY30" fmla="*/ 269935 h 287504"/>
                  <a:gd name="csX31" fmla="*/ 17633 w 287504"/>
                  <a:gd name="csY31" fmla="*/ 287504 h 287504"/>
                  <a:gd name="csX32" fmla="*/ 269872 w 287504"/>
                  <a:gd name="csY32" fmla="*/ 287504 h 287504"/>
                  <a:gd name="csX33" fmla="*/ 287504 w 287504"/>
                  <a:gd name="csY33" fmla="*/ 269935 h 287504"/>
                  <a:gd name="csX34" fmla="*/ 287504 w 287504"/>
                  <a:gd name="csY34" fmla="*/ 17501 h 287504"/>
                  <a:gd name="csX35" fmla="*/ 269872 w 287504"/>
                  <a:gd name="csY35" fmla="*/ 0 h 287504"/>
                  <a:gd name="csX36" fmla="*/ 17633 w 287504"/>
                  <a:gd name="csY36" fmla="*/ 7899 h 287504"/>
                  <a:gd name="csX37" fmla="*/ 269872 w 287504"/>
                  <a:gd name="csY37" fmla="*/ 7899 h 287504"/>
                  <a:gd name="csX38" fmla="*/ 279539 w 287504"/>
                  <a:gd name="csY38" fmla="*/ 17501 h 287504"/>
                  <a:gd name="csX39" fmla="*/ 279539 w 287504"/>
                  <a:gd name="csY39" fmla="*/ 269935 h 287504"/>
                  <a:gd name="csX40" fmla="*/ 269872 w 287504"/>
                  <a:gd name="csY40" fmla="*/ 279605 h 287504"/>
                  <a:gd name="csX41" fmla="*/ 17633 w 287504"/>
                  <a:gd name="csY41" fmla="*/ 279605 h 287504"/>
                  <a:gd name="csX42" fmla="*/ 7966 w 287504"/>
                  <a:gd name="csY42" fmla="*/ 269935 h 287504"/>
                  <a:gd name="csX43" fmla="*/ 7966 w 287504"/>
                  <a:gd name="csY43" fmla="*/ 17501 h 287504"/>
                  <a:gd name="csX44" fmla="*/ 17633 w 287504"/>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504"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0"/>
                    </a:lnTo>
                    <a:lnTo>
                      <a:pt x="101917" y="143207"/>
                    </a:lnTo>
                    <a:lnTo>
                      <a:pt x="101917" y="123391"/>
                    </a:lnTo>
                    <a:close/>
                    <a:moveTo>
                      <a:pt x="128673" y="178617"/>
                    </a:moveTo>
                    <a:lnTo>
                      <a:pt x="128673" y="155669"/>
                    </a:lnTo>
                    <a:lnTo>
                      <a:pt x="189605" y="155669"/>
                    </a:lnTo>
                    <a:lnTo>
                      <a:pt x="189605" y="137555"/>
                    </a:lnTo>
                    <a:lnTo>
                      <a:pt x="241482" y="168267"/>
                    </a:lnTo>
                    <a:lnTo>
                      <a:pt x="189605" y="198434"/>
                    </a:lnTo>
                    <a:lnTo>
                      <a:pt x="189605" y="178617"/>
                    </a:lnTo>
                    <a:close/>
                    <a:moveTo>
                      <a:pt x="155020" y="70820"/>
                    </a:moveTo>
                    <a:lnTo>
                      <a:pt x="155020" y="47940"/>
                    </a:lnTo>
                    <a:lnTo>
                      <a:pt x="215952" y="47940"/>
                    </a:lnTo>
                    <a:lnTo>
                      <a:pt x="215952" y="29826"/>
                    </a:lnTo>
                    <a:lnTo>
                      <a:pt x="267829" y="60470"/>
                    </a:lnTo>
                    <a:lnTo>
                      <a:pt x="215952" y="90705"/>
                    </a:lnTo>
                    <a:lnTo>
                      <a:pt x="215952" y="70820"/>
                    </a:lnTo>
                    <a:close/>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moveTo>
                      <a:pt x="17633" y="7899"/>
                    </a:moveTo>
                    <a:lnTo>
                      <a:pt x="269872" y="7899"/>
                    </a:lnTo>
                    <a:cubicBezTo>
                      <a:pt x="275318" y="7899"/>
                      <a:pt x="279539" y="12121"/>
                      <a:pt x="279539" y="17501"/>
                    </a:cubicBezTo>
                    <a:lnTo>
                      <a:pt x="279539" y="269935"/>
                    </a:lnTo>
                    <a:cubicBezTo>
                      <a:pt x="279539" y="275383"/>
                      <a:pt x="275318" y="279605"/>
                      <a:pt x="269872" y="279605"/>
                    </a:cubicBezTo>
                    <a:lnTo>
                      <a:pt x="17633" y="279605"/>
                    </a:lnTo>
                    <a:cubicBezTo>
                      <a:pt x="12255" y="279605"/>
                      <a:pt x="7966" y="275383"/>
                      <a:pt x="7966" y="269935"/>
                    </a:cubicBezTo>
                    <a:lnTo>
                      <a:pt x="7966" y="17501"/>
                    </a:lnTo>
                    <a:cubicBezTo>
                      <a:pt x="7966" y="12121"/>
                      <a:pt x="12255" y="7899"/>
                      <a:pt x="17633" y="7899"/>
                    </a:cubicBezTo>
                    <a:close/>
                  </a:path>
                </a:pathLst>
              </a:custGeom>
              <a:solidFill>
                <a:srgbClr val="005073"/>
              </a:solidFill>
              <a:ln w="6805" cap="flat">
                <a:noFill/>
                <a:prstDash val="solid"/>
                <a:miter/>
              </a:ln>
            </p:spPr>
            <p:txBody>
              <a:bodyPr/>
              <a:lstStyle/>
              <a:p>
                <a:endParaRPr lang="en-IT"/>
              </a:p>
            </p:txBody>
          </p:sp>
        </p:grpSp>
        <p:grpSp>
          <p:nvGrpSpPr>
            <p:cNvPr id="296" name="Graphic 227">
              <a:extLst>
                <a:ext uri="{FF2B5EF4-FFF2-40B4-BE49-F238E27FC236}">
                  <a16:creationId xmlns:a16="http://schemas.microsoft.com/office/drawing/2014/main" id="{B4974271-B1C6-B0D6-9F2F-97C2A8B94216}"/>
                </a:ext>
              </a:extLst>
            </p:cNvPr>
            <p:cNvGrpSpPr/>
            <p:nvPr/>
          </p:nvGrpSpPr>
          <p:grpSpPr>
            <a:xfrm>
              <a:off x="5956842" y="4229045"/>
              <a:ext cx="287436" cy="287504"/>
              <a:chOff x="5956842" y="4229045"/>
              <a:chExt cx="287436" cy="287504"/>
            </a:xfrm>
          </p:grpSpPr>
          <p:sp>
            <p:nvSpPr>
              <p:cNvPr id="317" name="Rectangle 316">
                <a:extLst>
                  <a:ext uri="{FF2B5EF4-FFF2-40B4-BE49-F238E27FC236}">
                    <a16:creationId xmlns:a16="http://schemas.microsoft.com/office/drawing/2014/main" id="{2436474C-35B4-D4D6-6A95-397777083A5C}"/>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18" name="Freeform 317">
                <a:extLst>
                  <a:ext uri="{FF2B5EF4-FFF2-40B4-BE49-F238E27FC236}">
                    <a16:creationId xmlns:a16="http://schemas.microsoft.com/office/drawing/2014/main" id="{446929C2-24FC-8C59-8084-08EA954C3AD9}"/>
                  </a:ext>
                </a:extLst>
              </p:cNvPr>
              <p:cNvSpPr/>
              <p:nvPr/>
            </p:nvSpPr>
            <p:spPr>
              <a:xfrm>
                <a:off x="5956842" y="4229046"/>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path>
                </a:pathLst>
              </a:custGeom>
              <a:solidFill>
                <a:srgbClr val="FAFAFA"/>
              </a:solidFill>
              <a:ln w="6805" cap="flat">
                <a:noFill/>
                <a:prstDash val="solid"/>
                <a:miter/>
              </a:ln>
            </p:spPr>
            <p:txBody>
              <a:bodyPr/>
              <a:lstStyle/>
              <a:p>
                <a:endParaRPr lang="en-IT"/>
              </a:p>
            </p:txBody>
          </p:sp>
          <p:sp>
            <p:nvSpPr>
              <p:cNvPr id="319" name="Rectangle 318">
                <a:extLst>
                  <a:ext uri="{FF2B5EF4-FFF2-40B4-BE49-F238E27FC236}">
                    <a16:creationId xmlns:a16="http://schemas.microsoft.com/office/drawing/2014/main" id="{39C89ACD-2637-F099-8D78-04CE26F590C4}"/>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20" name="Freeform 319">
                <a:extLst>
                  <a:ext uri="{FF2B5EF4-FFF2-40B4-BE49-F238E27FC236}">
                    <a16:creationId xmlns:a16="http://schemas.microsoft.com/office/drawing/2014/main" id="{3C453CFC-C5F9-61E1-F03B-8E49F9A036B5}"/>
                  </a:ext>
                </a:extLst>
              </p:cNvPr>
              <p:cNvSpPr/>
              <p:nvPr/>
            </p:nvSpPr>
            <p:spPr>
              <a:xfrm>
                <a:off x="5956842" y="4229046"/>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1 w 287436"/>
                  <a:gd name="csY4" fmla="*/ 222608 h 287504"/>
                  <a:gd name="csX5" fmla="*/ 73459 w 287436"/>
                  <a:gd name="csY5" fmla="*/ 252775 h 287504"/>
                  <a:gd name="csX6" fmla="*/ 73459 w 287436"/>
                  <a:gd name="csY6" fmla="*/ 232959 h 287504"/>
                  <a:gd name="csX7" fmla="*/ 162781 w 287436"/>
                  <a:gd name="csY7" fmla="*/ 123391 h 287504"/>
                  <a:gd name="csX8" fmla="*/ 162781 w 287436"/>
                  <a:gd name="csY8" fmla="*/ 100443 h 287504"/>
                  <a:gd name="csX9" fmla="*/ 101849 w 287436"/>
                  <a:gd name="csY9" fmla="*/ 100443 h 287504"/>
                  <a:gd name="csX10" fmla="*/ 101849 w 287436"/>
                  <a:gd name="csY10" fmla="*/ 82397 h 287504"/>
                  <a:gd name="csX11" fmla="*/ 49971 w 287436"/>
                  <a:gd name="csY11" fmla="*/ 113040 h 287504"/>
                  <a:gd name="csX12" fmla="*/ 101849 w 287436"/>
                  <a:gd name="csY12" fmla="*/ 143207 h 287504"/>
                  <a:gd name="csX13" fmla="*/ 101849 w 287436"/>
                  <a:gd name="csY13" fmla="*/ 123391 h 287504"/>
                  <a:gd name="csX14" fmla="*/ 128604 w 287436"/>
                  <a:gd name="csY14" fmla="*/ 178617 h 287504"/>
                  <a:gd name="csX15" fmla="*/ 128604 w 287436"/>
                  <a:gd name="csY15" fmla="*/ 155669 h 287504"/>
                  <a:gd name="csX16" fmla="*/ 189604 w 287436"/>
                  <a:gd name="csY16" fmla="*/ 155669 h 287504"/>
                  <a:gd name="csX17" fmla="*/ 189604 w 287436"/>
                  <a:gd name="csY17" fmla="*/ 137555 h 287504"/>
                  <a:gd name="csX18" fmla="*/ 241414 w 287436"/>
                  <a:gd name="csY18" fmla="*/ 168267 h 287504"/>
                  <a:gd name="csX19" fmla="*/ 189604 w 287436"/>
                  <a:gd name="csY19" fmla="*/ 198434 h 287504"/>
                  <a:gd name="csX20" fmla="*/ 189604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705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897 w 287436"/>
                  <a:gd name="csY42" fmla="*/ 269935 h 287504"/>
                  <a:gd name="csX43" fmla="*/ 7897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1" y="222608"/>
                    </a:lnTo>
                    <a:lnTo>
                      <a:pt x="73459" y="252775"/>
                    </a:lnTo>
                    <a:lnTo>
                      <a:pt x="73459" y="232959"/>
                    </a:lnTo>
                    <a:close/>
                    <a:moveTo>
                      <a:pt x="162781" y="123391"/>
                    </a:moveTo>
                    <a:lnTo>
                      <a:pt x="162781" y="100443"/>
                    </a:lnTo>
                    <a:lnTo>
                      <a:pt x="101849" y="100443"/>
                    </a:lnTo>
                    <a:lnTo>
                      <a:pt x="101849" y="82397"/>
                    </a:lnTo>
                    <a:lnTo>
                      <a:pt x="49971" y="113040"/>
                    </a:lnTo>
                    <a:lnTo>
                      <a:pt x="101849" y="143207"/>
                    </a:lnTo>
                    <a:lnTo>
                      <a:pt x="101849" y="123391"/>
                    </a:lnTo>
                    <a:close/>
                    <a:moveTo>
                      <a:pt x="128604" y="178617"/>
                    </a:moveTo>
                    <a:lnTo>
                      <a:pt x="128604" y="155669"/>
                    </a:lnTo>
                    <a:lnTo>
                      <a:pt x="189604" y="155669"/>
                    </a:lnTo>
                    <a:lnTo>
                      <a:pt x="189604" y="137555"/>
                    </a:lnTo>
                    <a:lnTo>
                      <a:pt x="241414" y="168267"/>
                    </a:lnTo>
                    <a:lnTo>
                      <a:pt x="189604" y="198434"/>
                    </a:lnTo>
                    <a:lnTo>
                      <a:pt x="189604" y="178617"/>
                    </a:lnTo>
                    <a:close/>
                    <a:moveTo>
                      <a:pt x="154952" y="70820"/>
                    </a:moveTo>
                    <a:lnTo>
                      <a:pt x="154952" y="47940"/>
                    </a:lnTo>
                    <a:lnTo>
                      <a:pt x="215884" y="47940"/>
                    </a:lnTo>
                    <a:lnTo>
                      <a:pt x="215884" y="29826"/>
                    </a:lnTo>
                    <a:lnTo>
                      <a:pt x="267761" y="60470"/>
                    </a:lnTo>
                    <a:lnTo>
                      <a:pt x="215884" y="90705"/>
                    </a:lnTo>
                    <a:lnTo>
                      <a:pt x="215884" y="70820"/>
                    </a:lnTo>
                    <a:close/>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6" y="279605"/>
                      <a:pt x="7897" y="275383"/>
                      <a:pt x="7897" y="269935"/>
                    </a:cubicBezTo>
                    <a:lnTo>
                      <a:pt x="7897" y="17501"/>
                    </a:lnTo>
                    <a:cubicBezTo>
                      <a:pt x="7897" y="12121"/>
                      <a:pt x="12186" y="7899"/>
                      <a:pt x="17633" y="7899"/>
                    </a:cubicBezTo>
                    <a:close/>
                  </a:path>
                </a:pathLst>
              </a:custGeom>
              <a:solidFill>
                <a:srgbClr val="005073"/>
              </a:solidFill>
              <a:ln w="6805" cap="flat">
                <a:noFill/>
                <a:prstDash val="solid"/>
                <a:miter/>
              </a:ln>
            </p:spPr>
            <p:txBody>
              <a:bodyPr/>
              <a:lstStyle/>
              <a:p>
                <a:endParaRPr lang="en-IT"/>
              </a:p>
            </p:txBody>
          </p:sp>
        </p:grpSp>
        <p:sp>
          <p:nvSpPr>
            <p:cNvPr id="297" name="Freeform 296">
              <a:extLst>
                <a:ext uri="{FF2B5EF4-FFF2-40B4-BE49-F238E27FC236}">
                  <a16:creationId xmlns:a16="http://schemas.microsoft.com/office/drawing/2014/main" id="{A502284A-D367-CF07-F048-49B4774DFED8}"/>
                </a:ext>
              </a:extLst>
            </p:cNvPr>
            <p:cNvSpPr/>
            <p:nvPr/>
          </p:nvSpPr>
          <p:spPr>
            <a:xfrm>
              <a:off x="4067878" y="4372321"/>
              <a:ext cx="306430" cy="476"/>
            </a:xfrm>
            <a:custGeom>
              <a:avLst/>
              <a:gdLst>
                <a:gd name="csX0" fmla="*/ 0 w 306430"/>
                <a:gd name="csY0" fmla="*/ 0 h 476"/>
                <a:gd name="csX1" fmla="*/ 306431 w 306430"/>
                <a:gd name="csY1" fmla="*/ 477 h 476"/>
              </a:gdLst>
              <a:ahLst/>
              <a:cxnLst>
                <a:cxn ang="0">
                  <a:pos x="csX0" y="csY0"/>
                </a:cxn>
                <a:cxn ang="0">
                  <a:pos x="csX1" y="csY1"/>
                </a:cxn>
              </a:cxnLst>
              <a:rect l="l" t="t" r="r" b="b"/>
              <a:pathLst>
                <a:path w="306430" h="476">
                  <a:moveTo>
                    <a:pt x="0" y="0"/>
                  </a:moveTo>
                  <a:lnTo>
                    <a:pt x="306431" y="477"/>
                  </a:lnTo>
                </a:path>
              </a:pathLst>
            </a:custGeom>
            <a:noFill/>
            <a:ln w="20414" cap="flat">
              <a:solidFill>
                <a:srgbClr val="000000"/>
              </a:solidFill>
              <a:prstDash val="solid"/>
              <a:miter/>
            </a:ln>
          </p:spPr>
          <p:txBody>
            <a:bodyPr/>
            <a:lstStyle/>
            <a:p>
              <a:endParaRPr lang="en-IT"/>
            </a:p>
          </p:txBody>
        </p:sp>
        <p:sp>
          <p:nvSpPr>
            <p:cNvPr id="298" name="Freeform 297">
              <a:extLst>
                <a:ext uri="{FF2B5EF4-FFF2-40B4-BE49-F238E27FC236}">
                  <a16:creationId xmlns:a16="http://schemas.microsoft.com/office/drawing/2014/main" id="{6DED20E7-9D9C-7EC8-DE42-BE042729D2BA}"/>
                </a:ext>
              </a:extLst>
            </p:cNvPr>
            <p:cNvSpPr/>
            <p:nvPr/>
          </p:nvSpPr>
          <p:spPr>
            <a:xfrm>
              <a:off x="4661813" y="4148623"/>
              <a:ext cx="540083" cy="224174"/>
            </a:xfrm>
            <a:custGeom>
              <a:avLst/>
              <a:gdLst>
                <a:gd name="csX0" fmla="*/ 0 w 540083"/>
                <a:gd name="csY0" fmla="*/ 224174 h 224174"/>
                <a:gd name="csX1" fmla="*/ 540083 w 540083"/>
                <a:gd name="csY1" fmla="*/ 0 h 224174"/>
              </a:gdLst>
              <a:ahLst/>
              <a:cxnLst>
                <a:cxn ang="0">
                  <a:pos x="csX0" y="csY0"/>
                </a:cxn>
                <a:cxn ang="0">
                  <a:pos x="csX1" y="csY1"/>
                </a:cxn>
              </a:cxnLst>
              <a:rect l="l" t="t" r="r" b="b"/>
              <a:pathLst>
                <a:path w="540083" h="224174">
                  <a:moveTo>
                    <a:pt x="0" y="224174"/>
                  </a:moveTo>
                  <a:lnTo>
                    <a:pt x="540083" y="0"/>
                  </a:lnTo>
                </a:path>
              </a:pathLst>
            </a:custGeom>
            <a:noFill/>
            <a:ln w="20414" cap="flat">
              <a:solidFill>
                <a:srgbClr val="000000"/>
              </a:solidFill>
              <a:prstDash val="solid"/>
              <a:miter/>
            </a:ln>
          </p:spPr>
          <p:txBody>
            <a:bodyPr/>
            <a:lstStyle/>
            <a:p>
              <a:endParaRPr lang="en-IT"/>
            </a:p>
          </p:txBody>
        </p:sp>
        <p:sp>
          <p:nvSpPr>
            <p:cNvPr id="299" name="Freeform 298">
              <a:extLst>
                <a:ext uri="{FF2B5EF4-FFF2-40B4-BE49-F238E27FC236}">
                  <a16:creationId xmlns:a16="http://schemas.microsoft.com/office/drawing/2014/main" id="{A96D0429-0260-4FA6-BE45-C2FAA35F7B79}"/>
                </a:ext>
              </a:extLst>
            </p:cNvPr>
            <p:cNvSpPr/>
            <p:nvPr/>
          </p:nvSpPr>
          <p:spPr>
            <a:xfrm>
              <a:off x="4661813" y="4372798"/>
              <a:ext cx="547299" cy="221722"/>
            </a:xfrm>
            <a:custGeom>
              <a:avLst/>
              <a:gdLst>
                <a:gd name="csX0" fmla="*/ 0 w 547299"/>
                <a:gd name="csY0" fmla="*/ 0 h 221722"/>
                <a:gd name="csX1" fmla="*/ 547300 w 547299"/>
                <a:gd name="csY1" fmla="*/ 221723 h 221722"/>
              </a:gdLst>
              <a:ahLst/>
              <a:cxnLst>
                <a:cxn ang="0">
                  <a:pos x="csX0" y="csY0"/>
                </a:cxn>
                <a:cxn ang="0">
                  <a:pos x="csX1" y="csY1"/>
                </a:cxn>
              </a:cxnLst>
              <a:rect l="l" t="t" r="r" b="b"/>
              <a:pathLst>
                <a:path w="547299" h="221722">
                  <a:moveTo>
                    <a:pt x="0" y="0"/>
                  </a:moveTo>
                  <a:lnTo>
                    <a:pt x="547300" y="221723"/>
                  </a:lnTo>
                </a:path>
              </a:pathLst>
            </a:custGeom>
            <a:noFill/>
            <a:ln w="20414" cap="flat">
              <a:solidFill>
                <a:srgbClr val="000000"/>
              </a:solidFill>
              <a:prstDash val="solid"/>
              <a:miter/>
            </a:ln>
          </p:spPr>
          <p:txBody>
            <a:bodyPr/>
            <a:lstStyle/>
            <a:p>
              <a:endParaRPr lang="en-IT"/>
            </a:p>
          </p:txBody>
        </p:sp>
        <p:sp>
          <p:nvSpPr>
            <p:cNvPr id="300" name="Freeform 299">
              <a:extLst>
                <a:ext uri="{FF2B5EF4-FFF2-40B4-BE49-F238E27FC236}">
                  <a16:creationId xmlns:a16="http://schemas.microsoft.com/office/drawing/2014/main" id="{F634791F-0BBF-4CDF-2BA5-DF00C9B03E69}"/>
                </a:ext>
              </a:extLst>
            </p:cNvPr>
            <p:cNvSpPr/>
            <p:nvPr/>
          </p:nvSpPr>
          <p:spPr>
            <a:xfrm>
              <a:off x="5496549" y="4372798"/>
              <a:ext cx="460292" cy="221722"/>
            </a:xfrm>
            <a:custGeom>
              <a:avLst/>
              <a:gdLst>
                <a:gd name="csX0" fmla="*/ 0 w 460292"/>
                <a:gd name="csY0" fmla="*/ 221723 h 221722"/>
                <a:gd name="csX1" fmla="*/ 460293 w 460292"/>
                <a:gd name="csY1" fmla="*/ 0 h 221722"/>
              </a:gdLst>
              <a:ahLst/>
              <a:cxnLst>
                <a:cxn ang="0">
                  <a:pos x="csX0" y="csY0"/>
                </a:cxn>
                <a:cxn ang="0">
                  <a:pos x="csX1" y="csY1"/>
                </a:cxn>
              </a:cxnLst>
              <a:rect l="l" t="t" r="r" b="b"/>
              <a:pathLst>
                <a:path w="460292" h="221722">
                  <a:moveTo>
                    <a:pt x="0" y="221723"/>
                  </a:moveTo>
                  <a:lnTo>
                    <a:pt x="460293" y="0"/>
                  </a:lnTo>
                </a:path>
              </a:pathLst>
            </a:custGeom>
            <a:noFill/>
            <a:ln w="20414" cap="flat">
              <a:solidFill>
                <a:srgbClr val="000000"/>
              </a:solidFill>
              <a:prstDash val="solid"/>
              <a:miter/>
            </a:ln>
          </p:spPr>
          <p:txBody>
            <a:bodyPr/>
            <a:lstStyle/>
            <a:p>
              <a:endParaRPr lang="en-IT"/>
            </a:p>
          </p:txBody>
        </p:sp>
        <p:sp>
          <p:nvSpPr>
            <p:cNvPr id="301" name="Freeform 300">
              <a:extLst>
                <a:ext uri="{FF2B5EF4-FFF2-40B4-BE49-F238E27FC236}">
                  <a16:creationId xmlns:a16="http://schemas.microsoft.com/office/drawing/2014/main" id="{D63233CB-4013-617E-9C41-6315F9BABCBF}"/>
                </a:ext>
              </a:extLst>
            </p:cNvPr>
            <p:cNvSpPr/>
            <p:nvPr/>
          </p:nvSpPr>
          <p:spPr>
            <a:xfrm>
              <a:off x="5489333" y="4148623"/>
              <a:ext cx="467509" cy="224174"/>
            </a:xfrm>
            <a:custGeom>
              <a:avLst/>
              <a:gdLst>
                <a:gd name="csX0" fmla="*/ 0 w 467509"/>
                <a:gd name="csY0" fmla="*/ 0 h 224174"/>
                <a:gd name="csX1" fmla="*/ 467509 w 467509"/>
                <a:gd name="csY1" fmla="*/ 224174 h 224174"/>
              </a:gdLst>
              <a:ahLst/>
              <a:cxnLst>
                <a:cxn ang="0">
                  <a:pos x="csX0" y="csY0"/>
                </a:cxn>
                <a:cxn ang="0">
                  <a:pos x="csX1" y="csY1"/>
                </a:cxn>
              </a:cxnLst>
              <a:rect l="l" t="t" r="r" b="b"/>
              <a:pathLst>
                <a:path w="467509" h="224174">
                  <a:moveTo>
                    <a:pt x="0" y="0"/>
                  </a:moveTo>
                  <a:lnTo>
                    <a:pt x="467509" y="224174"/>
                  </a:lnTo>
                </a:path>
              </a:pathLst>
            </a:custGeom>
            <a:noFill/>
            <a:ln w="20414" cap="flat">
              <a:solidFill>
                <a:srgbClr val="000000"/>
              </a:solidFill>
              <a:prstDash val="solid"/>
              <a:miter/>
            </a:ln>
          </p:spPr>
          <p:txBody>
            <a:bodyPr/>
            <a:lstStyle/>
            <a:p>
              <a:endParaRPr lang="en-IT"/>
            </a:p>
          </p:txBody>
        </p:sp>
        <p:sp>
          <p:nvSpPr>
            <p:cNvPr id="302" name="Freeform 301">
              <a:extLst>
                <a:ext uri="{FF2B5EF4-FFF2-40B4-BE49-F238E27FC236}">
                  <a16:creationId xmlns:a16="http://schemas.microsoft.com/office/drawing/2014/main" id="{E7F9DB5B-9CC7-E0EC-A0FE-CB78EC799086}"/>
                </a:ext>
              </a:extLst>
            </p:cNvPr>
            <p:cNvSpPr/>
            <p:nvPr/>
          </p:nvSpPr>
          <p:spPr>
            <a:xfrm>
              <a:off x="6244279" y="4126901"/>
              <a:ext cx="416380" cy="245896"/>
            </a:xfrm>
            <a:custGeom>
              <a:avLst/>
              <a:gdLst>
                <a:gd name="csX0" fmla="*/ 0 w 416380"/>
                <a:gd name="csY0" fmla="*/ 245897 h 245896"/>
                <a:gd name="csX1" fmla="*/ 416381 w 416380"/>
                <a:gd name="csY1" fmla="*/ 0 h 245896"/>
              </a:gdLst>
              <a:ahLst/>
              <a:cxnLst>
                <a:cxn ang="0">
                  <a:pos x="csX0" y="csY0"/>
                </a:cxn>
                <a:cxn ang="0">
                  <a:pos x="csX1" y="csY1"/>
                </a:cxn>
              </a:cxnLst>
              <a:rect l="l" t="t" r="r" b="b"/>
              <a:pathLst>
                <a:path w="416380" h="245896">
                  <a:moveTo>
                    <a:pt x="0" y="245897"/>
                  </a:moveTo>
                  <a:lnTo>
                    <a:pt x="416381" y="0"/>
                  </a:lnTo>
                </a:path>
              </a:pathLst>
            </a:custGeom>
            <a:noFill/>
            <a:ln w="20414" cap="flat">
              <a:solidFill>
                <a:srgbClr val="000000"/>
              </a:solidFill>
              <a:prstDash val="solid"/>
              <a:miter/>
            </a:ln>
          </p:spPr>
          <p:txBody>
            <a:bodyPr/>
            <a:lstStyle/>
            <a:p>
              <a:endParaRPr lang="en-IT"/>
            </a:p>
          </p:txBody>
        </p:sp>
        <p:sp>
          <p:nvSpPr>
            <p:cNvPr id="303" name="Freeform 302">
              <a:extLst>
                <a:ext uri="{FF2B5EF4-FFF2-40B4-BE49-F238E27FC236}">
                  <a16:creationId xmlns:a16="http://schemas.microsoft.com/office/drawing/2014/main" id="{8E260857-5CF7-73E9-B425-AF7572153DC6}"/>
                </a:ext>
              </a:extLst>
            </p:cNvPr>
            <p:cNvSpPr/>
            <p:nvPr/>
          </p:nvSpPr>
          <p:spPr>
            <a:xfrm>
              <a:off x="6244279" y="4372798"/>
              <a:ext cx="412636" cy="286823"/>
            </a:xfrm>
            <a:custGeom>
              <a:avLst/>
              <a:gdLst>
                <a:gd name="csX0" fmla="*/ 0 w 412636"/>
                <a:gd name="csY0" fmla="*/ 0 h 286823"/>
                <a:gd name="csX1" fmla="*/ 412636 w 412636"/>
                <a:gd name="csY1" fmla="*/ 286823 h 286823"/>
              </a:gdLst>
              <a:ahLst/>
              <a:cxnLst>
                <a:cxn ang="0">
                  <a:pos x="csX0" y="csY0"/>
                </a:cxn>
                <a:cxn ang="0">
                  <a:pos x="csX1" y="csY1"/>
                </a:cxn>
              </a:cxnLst>
              <a:rect l="l" t="t" r="r" b="b"/>
              <a:pathLst>
                <a:path w="412636" h="286823">
                  <a:moveTo>
                    <a:pt x="0" y="0"/>
                  </a:moveTo>
                  <a:lnTo>
                    <a:pt x="412636" y="286823"/>
                  </a:lnTo>
                </a:path>
              </a:pathLst>
            </a:custGeom>
            <a:noFill/>
            <a:ln w="20414" cap="flat">
              <a:solidFill>
                <a:srgbClr val="000000"/>
              </a:solidFill>
              <a:prstDash val="solid"/>
              <a:miter/>
            </a:ln>
          </p:spPr>
          <p:txBody>
            <a:bodyPr/>
            <a:lstStyle/>
            <a:p>
              <a:endParaRPr lang="en-IT"/>
            </a:p>
          </p:txBody>
        </p:sp>
        <p:grpSp>
          <p:nvGrpSpPr>
            <p:cNvPr id="304" name="Graphic 227">
              <a:extLst>
                <a:ext uri="{FF2B5EF4-FFF2-40B4-BE49-F238E27FC236}">
                  <a16:creationId xmlns:a16="http://schemas.microsoft.com/office/drawing/2014/main" id="{C67C7264-E926-53D6-1C5A-A488BFF7D412}"/>
                </a:ext>
              </a:extLst>
            </p:cNvPr>
            <p:cNvGrpSpPr/>
            <p:nvPr/>
          </p:nvGrpSpPr>
          <p:grpSpPr>
            <a:xfrm>
              <a:off x="4189742" y="4426458"/>
              <a:ext cx="653573" cy="395164"/>
              <a:chOff x="4189742" y="4426458"/>
              <a:chExt cx="653573" cy="395164"/>
            </a:xfrm>
            <a:noFill/>
          </p:grpSpPr>
          <p:sp>
            <p:nvSpPr>
              <p:cNvPr id="315" name="Rectangle 314">
                <a:extLst>
                  <a:ext uri="{FF2B5EF4-FFF2-40B4-BE49-F238E27FC236}">
                    <a16:creationId xmlns:a16="http://schemas.microsoft.com/office/drawing/2014/main" id="{661BE916-4420-0C34-2D9E-6DFD1BCCD4F4}"/>
                  </a:ext>
                </a:extLst>
              </p:cNvPr>
              <p:cNvSpPr/>
              <p:nvPr/>
            </p:nvSpPr>
            <p:spPr>
              <a:xfrm>
                <a:off x="4219289" y="4426458"/>
                <a:ext cx="618035" cy="331562"/>
              </a:xfrm>
              <a:prstGeom prst="rect">
                <a:avLst/>
              </a:prstGeom>
              <a:noFill/>
              <a:ln w="6805" cap="flat">
                <a:noFill/>
                <a:prstDash val="solid"/>
                <a:miter/>
              </a:ln>
            </p:spPr>
            <p:txBody>
              <a:bodyPr/>
              <a:lstStyle/>
              <a:p>
                <a:endParaRPr lang="en-IT"/>
              </a:p>
            </p:txBody>
          </p:sp>
          <p:pic>
            <p:nvPicPr>
              <p:cNvPr id="316" name="Picture 315">
                <a:extLst>
                  <a:ext uri="{FF2B5EF4-FFF2-40B4-BE49-F238E27FC236}">
                    <a16:creationId xmlns:a16="http://schemas.microsoft.com/office/drawing/2014/main" id="{D6A0218B-75EC-E9C2-6AAE-5BF370C60DED}"/>
                  </a:ext>
                </a:extLst>
              </p:cNvPr>
              <p:cNvPicPr>
                <a:picLocks noChangeAspect="1"/>
              </p:cNvPicPr>
              <p:nvPr/>
            </p:nvPicPr>
            <p:blipFill>
              <a:blip r:embed="rId10"/>
              <a:stretch>
                <a:fillRect/>
              </a:stretch>
            </p:blipFill>
            <p:spPr>
              <a:xfrm>
                <a:off x="4189742" y="4525402"/>
                <a:ext cx="653573" cy="296220"/>
              </a:xfrm>
              <a:custGeom>
                <a:avLst/>
                <a:gdLst>
                  <a:gd name="csX0" fmla="*/ 316 w 653573"/>
                  <a:gd name="csY0" fmla="*/ 269 h 296220"/>
                  <a:gd name="csX1" fmla="*/ 653889 w 653573"/>
                  <a:gd name="csY1" fmla="*/ 269 h 296220"/>
                  <a:gd name="csX2" fmla="*/ 653889 w 653573"/>
                  <a:gd name="csY2" fmla="*/ 296490 h 296220"/>
                  <a:gd name="csX3" fmla="*/ 316 w 653573"/>
                  <a:gd name="csY3" fmla="*/ 296490 h 296220"/>
                </a:gdLst>
                <a:ahLst/>
                <a:cxnLst>
                  <a:cxn ang="0">
                    <a:pos x="csX0" y="csY0"/>
                  </a:cxn>
                  <a:cxn ang="0">
                    <a:pos x="csX1" y="csY1"/>
                  </a:cxn>
                  <a:cxn ang="0">
                    <a:pos x="csX2" y="csY2"/>
                  </a:cxn>
                  <a:cxn ang="0">
                    <a:pos x="csX3" y="csY3"/>
                  </a:cxn>
                </a:cxnLst>
                <a:rect l="l" t="t" r="r" b="b"/>
                <a:pathLst>
                  <a:path w="653573" h="296220">
                    <a:moveTo>
                      <a:pt x="316" y="269"/>
                    </a:moveTo>
                    <a:lnTo>
                      <a:pt x="653889" y="269"/>
                    </a:lnTo>
                    <a:lnTo>
                      <a:pt x="653889" y="296490"/>
                    </a:lnTo>
                    <a:lnTo>
                      <a:pt x="316" y="296490"/>
                    </a:lnTo>
                    <a:close/>
                  </a:path>
                </a:pathLst>
              </a:custGeom>
            </p:spPr>
          </p:pic>
        </p:grpSp>
        <p:grpSp>
          <p:nvGrpSpPr>
            <p:cNvPr id="305" name="Graphic 227">
              <a:extLst>
                <a:ext uri="{FF2B5EF4-FFF2-40B4-BE49-F238E27FC236}">
                  <a16:creationId xmlns:a16="http://schemas.microsoft.com/office/drawing/2014/main" id="{7E391744-690F-0BF1-5394-6AD261147A24}"/>
                </a:ext>
              </a:extLst>
            </p:cNvPr>
            <p:cNvGrpSpPr/>
            <p:nvPr/>
          </p:nvGrpSpPr>
          <p:grpSpPr>
            <a:xfrm>
              <a:off x="4741195" y="4607322"/>
              <a:ext cx="673997" cy="662989"/>
              <a:chOff x="4741195" y="4607322"/>
              <a:chExt cx="673997" cy="662989"/>
            </a:xfrm>
            <a:noFill/>
          </p:grpSpPr>
          <p:sp>
            <p:nvSpPr>
              <p:cNvPr id="313" name="Rectangle 312">
                <a:extLst>
                  <a:ext uri="{FF2B5EF4-FFF2-40B4-BE49-F238E27FC236}">
                    <a16:creationId xmlns:a16="http://schemas.microsoft.com/office/drawing/2014/main" id="{07EE3BEE-5D4D-FE25-721A-DF87B6F92592}"/>
                  </a:ext>
                </a:extLst>
              </p:cNvPr>
              <p:cNvSpPr/>
              <p:nvPr/>
            </p:nvSpPr>
            <p:spPr>
              <a:xfrm>
                <a:off x="4775099" y="4607322"/>
                <a:ext cx="629473" cy="662989"/>
              </a:xfrm>
              <a:prstGeom prst="rect">
                <a:avLst/>
              </a:prstGeom>
              <a:noFill/>
              <a:ln w="6805" cap="flat">
                <a:noFill/>
                <a:prstDash val="solid"/>
                <a:miter/>
              </a:ln>
            </p:spPr>
            <p:txBody>
              <a:bodyPr/>
              <a:lstStyle/>
              <a:p>
                <a:endParaRPr lang="en-IT"/>
              </a:p>
            </p:txBody>
          </p:sp>
          <p:pic>
            <p:nvPicPr>
              <p:cNvPr id="314" name="Picture 313">
                <a:extLst>
                  <a:ext uri="{FF2B5EF4-FFF2-40B4-BE49-F238E27FC236}">
                    <a16:creationId xmlns:a16="http://schemas.microsoft.com/office/drawing/2014/main" id="{E364302A-9246-7CB0-4F40-4FD9333881B2}"/>
                  </a:ext>
                </a:extLst>
              </p:cNvPr>
              <p:cNvPicPr>
                <a:picLocks noChangeAspect="1"/>
              </p:cNvPicPr>
              <p:nvPr/>
            </p:nvPicPr>
            <p:blipFill>
              <a:blip r:embed="rId11"/>
              <a:stretch>
                <a:fillRect/>
              </a:stretch>
            </p:blipFill>
            <p:spPr>
              <a:xfrm>
                <a:off x="4741195" y="4709263"/>
                <a:ext cx="673997" cy="296220"/>
              </a:xfrm>
              <a:custGeom>
                <a:avLst/>
                <a:gdLst>
                  <a:gd name="csX0" fmla="*/ 371 w 673997"/>
                  <a:gd name="csY0" fmla="*/ 287 h 296220"/>
                  <a:gd name="csX1" fmla="*/ 674368 w 673997"/>
                  <a:gd name="csY1" fmla="*/ 287 h 296220"/>
                  <a:gd name="csX2" fmla="*/ 674368 w 673997"/>
                  <a:gd name="csY2" fmla="*/ 296508 h 296220"/>
                  <a:gd name="csX3" fmla="*/ 371 w 673997"/>
                  <a:gd name="csY3" fmla="*/ 296508 h 296220"/>
                </a:gdLst>
                <a:ahLst/>
                <a:cxnLst>
                  <a:cxn ang="0">
                    <a:pos x="csX0" y="csY0"/>
                  </a:cxn>
                  <a:cxn ang="0">
                    <a:pos x="csX1" y="csY1"/>
                  </a:cxn>
                  <a:cxn ang="0">
                    <a:pos x="csX2" y="csY2"/>
                  </a:cxn>
                  <a:cxn ang="0">
                    <a:pos x="csX3" y="csY3"/>
                  </a:cxn>
                </a:cxnLst>
                <a:rect l="l" t="t" r="r" b="b"/>
                <a:pathLst>
                  <a:path w="673997" h="296220">
                    <a:moveTo>
                      <a:pt x="371" y="287"/>
                    </a:moveTo>
                    <a:lnTo>
                      <a:pt x="674368" y="287"/>
                    </a:lnTo>
                    <a:lnTo>
                      <a:pt x="674368" y="296508"/>
                    </a:lnTo>
                    <a:lnTo>
                      <a:pt x="371" y="296508"/>
                    </a:lnTo>
                    <a:close/>
                  </a:path>
                </a:pathLst>
              </a:custGeom>
            </p:spPr>
          </p:pic>
        </p:grpSp>
        <p:grpSp>
          <p:nvGrpSpPr>
            <p:cNvPr id="306" name="Graphic 227">
              <a:extLst>
                <a:ext uri="{FF2B5EF4-FFF2-40B4-BE49-F238E27FC236}">
                  <a16:creationId xmlns:a16="http://schemas.microsoft.com/office/drawing/2014/main" id="{E6E85422-703F-4615-8851-D91C44196410}"/>
                </a:ext>
              </a:extLst>
            </p:cNvPr>
            <p:cNvGrpSpPr/>
            <p:nvPr/>
          </p:nvGrpSpPr>
          <p:grpSpPr>
            <a:xfrm>
              <a:off x="5823677" y="4413860"/>
              <a:ext cx="571877" cy="407762"/>
              <a:chOff x="5823677" y="4413860"/>
              <a:chExt cx="571877" cy="407762"/>
            </a:xfrm>
            <a:noFill/>
          </p:grpSpPr>
          <p:sp>
            <p:nvSpPr>
              <p:cNvPr id="311" name="Rectangle 310">
                <a:extLst>
                  <a:ext uri="{FF2B5EF4-FFF2-40B4-BE49-F238E27FC236}">
                    <a16:creationId xmlns:a16="http://schemas.microsoft.com/office/drawing/2014/main" id="{70386303-C7EC-7A4C-174E-BF5D3F6D1DF6}"/>
                  </a:ext>
                </a:extLst>
              </p:cNvPr>
              <p:cNvSpPr/>
              <p:nvPr/>
            </p:nvSpPr>
            <p:spPr>
              <a:xfrm>
                <a:off x="5839335" y="4413860"/>
                <a:ext cx="524969" cy="290296"/>
              </a:xfrm>
              <a:prstGeom prst="rect">
                <a:avLst/>
              </a:prstGeom>
              <a:noFill/>
              <a:ln w="6805" cap="flat">
                <a:noFill/>
                <a:prstDash val="solid"/>
                <a:miter/>
              </a:ln>
            </p:spPr>
            <p:txBody>
              <a:bodyPr/>
              <a:lstStyle/>
              <a:p>
                <a:endParaRPr lang="en-IT"/>
              </a:p>
            </p:txBody>
          </p:sp>
          <p:pic>
            <p:nvPicPr>
              <p:cNvPr id="312" name="Picture 311">
                <a:extLst>
                  <a:ext uri="{FF2B5EF4-FFF2-40B4-BE49-F238E27FC236}">
                    <a16:creationId xmlns:a16="http://schemas.microsoft.com/office/drawing/2014/main" id="{01C14238-D6AE-69A0-C362-05BD8B5C9EE4}"/>
                  </a:ext>
                </a:extLst>
              </p:cNvPr>
              <p:cNvPicPr>
                <a:picLocks noChangeAspect="1"/>
              </p:cNvPicPr>
              <p:nvPr/>
            </p:nvPicPr>
            <p:blipFill>
              <a:blip r:embed="rId12"/>
              <a:stretch>
                <a:fillRect/>
              </a:stretch>
            </p:blipFill>
            <p:spPr>
              <a:xfrm>
                <a:off x="5823677" y="4525402"/>
                <a:ext cx="571877" cy="296220"/>
              </a:xfrm>
              <a:custGeom>
                <a:avLst/>
                <a:gdLst>
                  <a:gd name="csX0" fmla="*/ 472 w 571877"/>
                  <a:gd name="csY0" fmla="*/ 269 h 296220"/>
                  <a:gd name="csX1" fmla="*/ 572349 w 571877"/>
                  <a:gd name="csY1" fmla="*/ 269 h 296220"/>
                  <a:gd name="csX2" fmla="*/ 572349 w 571877"/>
                  <a:gd name="csY2" fmla="*/ 296490 h 296220"/>
                  <a:gd name="csX3" fmla="*/ 472 w 571877"/>
                  <a:gd name="csY3" fmla="*/ 296490 h 296220"/>
                </a:gdLst>
                <a:ahLst/>
                <a:cxnLst>
                  <a:cxn ang="0">
                    <a:pos x="csX0" y="csY0"/>
                  </a:cxn>
                  <a:cxn ang="0">
                    <a:pos x="csX1" y="csY1"/>
                  </a:cxn>
                  <a:cxn ang="0">
                    <a:pos x="csX2" y="csY2"/>
                  </a:cxn>
                  <a:cxn ang="0">
                    <a:pos x="csX3" y="csY3"/>
                  </a:cxn>
                </a:cxnLst>
                <a:rect l="l" t="t" r="r" b="b"/>
                <a:pathLst>
                  <a:path w="571877" h="296220">
                    <a:moveTo>
                      <a:pt x="472" y="269"/>
                    </a:moveTo>
                    <a:lnTo>
                      <a:pt x="572349" y="269"/>
                    </a:lnTo>
                    <a:lnTo>
                      <a:pt x="572349" y="296490"/>
                    </a:lnTo>
                    <a:lnTo>
                      <a:pt x="472" y="296490"/>
                    </a:lnTo>
                    <a:close/>
                  </a:path>
                </a:pathLst>
              </a:custGeom>
            </p:spPr>
          </p:pic>
        </p:grpSp>
        <p:grpSp>
          <p:nvGrpSpPr>
            <p:cNvPr id="307" name="Graphic 227">
              <a:extLst>
                <a:ext uri="{FF2B5EF4-FFF2-40B4-BE49-F238E27FC236}">
                  <a16:creationId xmlns:a16="http://schemas.microsoft.com/office/drawing/2014/main" id="{B8D3664B-D7A8-13C9-E459-46413DB0FA77}"/>
                </a:ext>
              </a:extLst>
            </p:cNvPr>
            <p:cNvGrpSpPr/>
            <p:nvPr/>
          </p:nvGrpSpPr>
          <p:grpSpPr>
            <a:xfrm>
              <a:off x="6865310" y="4379335"/>
              <a:ext cx="571877" cy="445216"/>
              <a:chOff x="6865310" y="4379335"/>
              <a:chExt cx="571877" cy="445216"/>
            </a:xfrm>
            <a:noFill/>
          </p:grpSpPr>
          <p:sp>
            <p:nvSpPr>
              <p:cNvPr id="309" name="Rectangle 308">
                <a:extLst>
                  <a:ext uri="{FF2B5EF4-FFF2-40B4-BE49-F238E27FC236}">
                    <a16:creationId xmlns:a16="http://schemas.microsoft.com/office/drawing/2014/main" id="{48632B56-4724-4727-9264-216A91BA6433}"/>
                  </a:ext>
                </a:extLst>
              </p:cNvPr>
              <p:cNvSpPr/>
              <p:nvPr/>
            </p:nvSpPr>
            <p:spPr>
              <a:xfrm>
                <a:off x="6888117" y="4379335"/>
                <a:ext cx="524969" cy="445216"/>
              </a:xfrm>
              <a:prstGeom prst="rect">
                <a:avLst/>
              </a:prstGeom>
              <a:noFill/>
              <a:ln w="6805" cap="flat">
                <a:noFill/>
                <a:prstDash val="solid"/>
                <a:miter/>
              </a:ln>
            </p:spPr>
            <p:txBody>
              <a:bodyPr/>
              <a:lstStyle/>
              <a:p>
                <a:endParaRPr lang="en-IT"/>
              </a:p>
            </p:txBody>
          </p:sp>
          <p:pic>
            <p:nvPicPr>
              <p:cNvPr id="310" name="Picture 309">
                <a:extLst>
                  <a:ext uri="{FF2B5EF4-FFF2-40B4-BE49-F238E27FC236}">
                    <a16:creationId xmlns:a16="http://schemas.microsoft.com/office/drawing/2014/main" id="{D3635F13-0CD9-88E7-D0BF-B8838308CAF6}"/>
                  </a:ext>
                </a:extLst>
              </p:cNvPr>
              <p:cNvPicPr>
                <a:picLocks noChangeAspect="1"/>
              </p:cNvPicPr>
              <p:nvPr/>
            </p:nvPicPr>
            <p:blipFill>
              <a:blip r:embed="rId13"/>
              <a:stretch>
                <a:fillRect/>
              </a:stretch>
            </p:blipFill>
            <p:spPr>
              <a:xfrm>
                <a:off x="6865310" y="4484544"/>
                <a:ext cx="571877" cy="296220"/>
              </a:xfrm>
              <a:custGeom>
                <a:avLst/>
                <a:gdLst>
                  <a:gd name="csX0" fmla="*/ 574 w 571877"/>
                  <a:gd name="csY0" fmla="*/ 265 h 296220"/>
                  <a:gd name="csX1" fmla="*/ 572451 w 571877"/>
                  <a:gd name="csY1" fmla="*/ 265 h 296220"/>
                  <a:gd name="csX2" fmla="*/ 572451 w 571877"/>
                  <a:gd name="csY2" fmla="*/ 296486 h 296220"/>
                  <a:gd name="csX3" fmla="*/ 574 w 571877"/>
                  <a:gd name="csY3" fmla="*/ 296486 h 296220"/>
                </a:gdLst>
                <a:ahLst/>
                <a:cxnLst>
                  <a:cxn ang="0">
                    <a:pos x="csX0" y="csY0"/>
                  </a:cxn>
                  <a:cxn ang="0">
                    <a:pos x="csX1" y="csY1"/>
                  </a:cxn>
                  <a:cxn ang="0">
                    <a:pos x="csX2" y="csY2"/>
                  </a:cxn>
                  <a:cxn ang="0">
                    <a:pos x="csX3" y="csY3"/>
                  </a:cxn>
                </a:cxnLst>
                <a:rect l="l" t="t" r="r" b="b"/>
                <a:pathLst>
                  <a:path w="571877" h="296220">
                    <a:moveTo>
                      <a:pt x="574" y="265"/>
                    </a:moveTo>
                    <a:lnTo>
                      <a:pt x="572451" y="265"/>
                    </a:lnTo>
                    <a:lnTo>
                      <a:pt x="572451" y="296486"/>
                    </a:lnTo>
                    <a:lnTo>
                      <a:pt x="574" y="296486"/>
                    </a:lnTo>
                    <a:close/>
                  </a:path>
                </a:pathLst>
              </a:custGeom>
            </p:spPr>
          </p:pic>
        </p:grpSp>
        <p:sp>
          <p:nvSpPr>
            <p:cNvPr id="308" name="Freeform 307">
              <a:extLst>
                <a:ext uri="{FF2B5EF4-FFF2-40B4-BE49-F238E27FC236}">
                  <a16:creationId xmlns:a16="http://schemas.microsoft.com/office/drawing/2014/main" id="{C711C2BB-D0BE-0517-272E-19998381F1BD}"/>
                </a:ext>
              </a:extLst>
            </p:cNvPr>
            <p:cNvSpPr/>
            <p:nvPr/>
          </p:nvSpPr>
          <p:spPr>
            <a:xfrm>
              <a:off x="4865987" y="4426390"/>
              <a:ext cx="156789" cy="156826"/>
            </a:xfrm>
            <a:custGeom>
              <a:avLst/>
              <a:gdLst>
                <a:gd name="csX0" fmla="*/ 0 w 156789"/>
                <a:gd name="csY0" fmla="*/ 0 h 156826"/>
                <a:gd name="csX1" fmla="*/ 45682 w 156789"/>
                <a:gd name="csY1" fmla="*/ 0 h 156826"/>
                <a:gd name="csX2" fmla="*/ 78361 w 156789"/>
                <a:gd name="csY2" fmla="*/ 46374 h 156826"/>
                <a:gd name="csX3" fmla="*/ 111039 w 156789"/>
                <a:gd name="csY3" fmla="*/ 0 h 156826"/>
                <a:gd name="csX4" fmla="*/ 156789 w 156789"/>
                <a:gd name="csY4" fmla="*/ 0 h 156826"/>
                <a:gd name="csX5" fmla="*/ 101236 w 156789"/>
                <a:gd name="csY5" fmla="*/ 78379 h 156826"/>
                <a:gd name="csX6" fmla="*/ 156789 w 156789"/>
                <a:gd name="csY6" fmla="*/ 156827 h 156826"/>
                <a:gd name="csX7" fmla="*/ 111039 w 156789"/>
                <a:gd name="csY7" fmla="*/ 156827 h 156826"/>
                <a:gd name="csX8" fmla="*/ 78361 w 156789"/>
                <a:gd name="csY8" fmla="*/ 110385 h 156826"/>
                <a:gd name="csX9" fmla="*/ 45682 w 156789"/>
                <a:gd name="csY9" fmla="*/ 156827 h 156826"/>
                <a:gd name="csX10" fmla="*/ 0 w 156789"/>
                <a:gd name="csY10" fmla="*/ 156827 h 156826"/>
                <a:gd name="csX11" fmla="*/ 52218 w 156789"/>
                <a:gd name="csY11" fmla="*/ 78379 h 156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789" h="156826">
                  <a:moveTo>
                    <a:pt x="0" y="0"/>
                  </a:moveTo>
                  <a:lnTo>
                    <a:pt x="45682" y="0"/>
                  </a:lnTo>
                  <a:lnTo>
                    <a:pt x="78361" y="46374"/>
                  </a:lnTo>
                  <a:lnTo>
                    <a:pt x="111039" y="0"/>
                  </a:lnTo>
                  <a:lnTo>
                    <a:pt x="156789" y="0"/>
                  </a:lnTo>
                  <a:lnTo>
                    <a:pt x="101236" y="78379"/>
                  </a:lnTo>
                  <a:lnTo>
                    <a:pt x="156789" y="156827"/>
                  </a:lnTo>
                  <a:lnTo>
                    <a:pt x="111039" y="156827"/>
                  </a:lnTo>
                  <a:lnTo>
                    <a:pt x="78361" y="110385"/>
                  </a:lnTo>
                  <a:lnTo>
                    <a:pt x="45682" y="156827"/>
                  </a:lnTo>
                  <a:lnTo>
                    <a:pt x="0" y="156827"/>
                  </a:lnTo>
                  <a:lnTo>
                    <a:pt x="52218" y="78379"/>
                  </a:lnTo>
                  <a:close/>
                </a:path>
              </a:pathLst>
            </a:custGeom>
            <a:solidFill>
              <a:srgbClr val="FF3333"/>
            </a:solidFill>
            <a:ln w="6805" cap="flat">
              <a:noFill/>
              <a:prstDash val="solid"/>
              <a:miter/>
            </a:ln>
          </p:spPr>
          <p:txBody>
            <a:bodyPr/>
            <a:lstStyle/>
            <a:p>
              <a:endParaRPr lang="en-IT"/>
            </a:p>
          </p:txBody>
        </p:sp>
      </p:grpSp>
      <p:pic>
        <p:nvPicPr>
          <p:cNvPr id="289" name="Picture 288">
            <a:extLst>
              <a:ext uri="{FF2B5EF4-FFF2-40B4-BE49-F238E27FC236}">
                <a16:creationId xmlns:a16="http://schemas.microsoft.com/office/drawing/2014/main" id="{82445141-0588-9F51-993A-2AA87C34DDF0}"/>
              </a:ext>
            </a:extLst>
          </p:cNvPr>
          <p:cNvPicPr>
            <a:picLocks noChangeAspect="1"/>
          </p:cNvPicPr>
          <p:nvPr/>
        </p:nvPicPr>
        <p:blipFill>
          <a:blip r:embed="rId14"/>
          <a:stretch>
            <a:fillRect/>
          </a:stretch>
        </p:blipFill>
        <p:spPr>
          <a:xfrm>
            <a:off x="4446092" y="4126861"/>
            <a:ext cx="832081" cy="204290"/>
          </a:xfrm>
          <a:custGeom>
            <a:avLst/>
            <a:gdLst>
              <a:gd name="csX0" fmla="*/ 0 w 832081"/>
              <a:gd name="csY0" fmla="*/ 0 h 204290"/>
              <a:gd name="csX1" fmla="*/ 832081 w 832081"/>
              <a:gd name="csY1" fmla="*/ 0 h 204290"/>
              <a:gd name="csX2" fmla="*/ 832081 w 832081"/>
              <a:gd name="csY2" fmla="*/ 204290 h 204290"/>
              <a:gd name="csX3" fmla="*/ 0 w 832081"/>
              <a:gd name="csY3" fmla="*/ 204290 h 204290"/>
            </a:gdLst>
            <a:ahLst/>
            <a:cxnLst>
              <a:cxn ang="0">
                <a:pos x="csX0" y="csY0"/>
              </a:cxn>
              <a:cxn ang="0">
                <a:pos x="csX1" y="csY1"/>
              </a:cxn>
              <a:cxn ang="0">
                <a:pos x="csX2" y="csY2"/>
              </a:cxn>
              <a:cxn ang="0">
                <a:pos x="csX3" y="csY3"/>
              </a:cxn>
            </a:cxnLst>
            <a:rect l="l" t="t" r="r" b="b"/>
            <a:pathLst>
              <a:path w="832081" h="204290">
                <a:moveTo>
                  <a:pt x="0" y="0"/>
                </a:moveTo>
                <a:lnTo>
                  <a:pt x="832081" y="0"/>
                </a:lnTo>
                <a:lnTo>
                  <a:pt x="832081" y="204290"/>
                </a:lnTo>
                <a:lnTo>
                  <a:pt x="0" y="204290"/>
                </a:lnTo>
                <a:close/>
              </a:path>
            </a:pathLst>
          </a:custGeom>
        </p:spPr>
      </p:pic>
      <p:pic>
        <p:nvPicPr>
          <p:cNvPr id="227" name="Picture 226">
            <a:extLst>
              <a:ext uri="{FF2B5EF4-FFF2-40B4-BE49-F238E27FC236}">
                <a16:creationId xmlns:a16="http://schemas.microsoft.com/office/drawing/2014/main" id="{D0573983-6A13-EF16-B056-BBBD1EB68111}"/>
              </a:ext>
            </a:extLst>
          </p:cNvPr>
          <p:cNvPicPr>
            <a:picLocks noChangeAspect="1"/>
          </p:cNvPicPr>
          <p:nvPr/>
        </p:nvPicPr>
        <p:blipFill>
          <a:blip r:embed="rId15"/>
          <a:stretch>
            <a:fillRect/>
          </a:stretch>
        </p:blipFill>
        <p:spPr>
          <a:xfrm>
            <a:off x="4532195" y="4484368"/>
            <a:ext cx="329938" cy="329938"/>
          </a:xfrm>
          <a:prstGeom prst="rect">
            <a:avLst/>
          </a:prstGeom>
        </p:spPr>
      </p:pic>
      <p:pic>
        <p:nvPicPr>
          <p:cNvPr id="228" name="Picture 227">
            <a:extLst>
              <a:ext uri="{FF2B5EF4-FFF2-40B4-BE49-F238E27FC236}">
                <a16:creationId xmlns:a16="http://schemas.microsoft.com/office/drawing/2014/main" id="{A42ADF4A-17FE-7545-9CA6-2E8C97400DA6}"/>
              </a:ext>
            </a:extLst>
          </p:cNvPr>
          <p:cNvPicPr>
            <a:picLocks noChangeAspect="1"/>
          </p:cNvPicPr>
          <p:nvPr/>
        </p:nvPicPr>
        <p:blipFill>
          <a:blip r:embed="rId15"/>
          <a:stretch>
            <a:fillRect/>
          </a:stretch>
        </p:blipFill>
        <p:spPr>
          <a:xfrm>
            <a:off x="7219526" y="4238889"/>
            <a:ext cx="329938" cy="329938"/>
          </a:xfrm>
          <a:prstGeom prst="rect">
            <a:avLst/>
          </a:prstGeom>
        </p:spPr>
      </p:pic>
      <p:pic>
        <p:nvPicPr>
          <p:cNvPr id="229" name="Picture 228">
            <a:extLst>
              <a:ext uri="{FF2B5EF4-FFF2-40B4-BE49-F238E27FC236}">
                <a16:creationId xmlns:a16="http://schemas.microsoft.com/office/drawing/2014/main" id="{C53CEC72-BCAE-DF74-D0D6-35ECD76BF057}"/>
              </a:ext>
            </a:extLst>
          </p:cNvPr>
          <p:cNvPicPr>
            <a:picLocks noChangeAspect="1"/>
          </p:cNvPicPr>
          <p:nvPr/>
        </p:nvPicPr>
        <p:blipFill>
          <a:blip r:embed="rId15"/>
          <a:stretch>
            <a:fillRect/>
          </a:stretch>
        </p:blipFill>
        <p:spPr>
          <a:xfrm>
            <a:off x="7219526" y="4762254"/>
            <a:ext cx="329938" cy="329938"/>
          </a:xfrm>
          <a:prstGeom prst="rect">
            <a:avLst/>
          </a:prstGeom>
        </p:spPr>
      </p:pic>
      <p:grpSp>
        <p:nvGrpSpPr>
          <p:cNvPr id="3" name="Graphic 227">
            <a:extLst>
              <a:ext uri="{FF2B5EF4-FFF2-40B4-BE49-F238E27FC236}">
                <a16:creationId xmlns:a16="http://schemas.microsoft.com/office/drawing/2014/main" id="{18257987-E23B-2406-ABE8-75DF35181AD4}"/>
              </a:ext>
            </a:extLst>
          </p:cNvPr>
          <p:cNvGrpSpPr/>
          <p:nvPr/>
        </p:nvGrpSpPr>
        <p:grpSpPr>
          <a:xfrm>
            <a:off x="2065550" y="3919985"/>
            <a:ext cx="1838176" cy="272386"/>
            <a:chOff x="1431184" y="4436877"/>
            <a:chExt cx="1838176" cy="272386"/>
          </a:xfrm>
          <a:solidFill>
            <a:srgbClr val="DAE8FC"/>
          </a:solidFill>
        </p:grpSpPr>
        <p:sp>
          <p:nvSpPr>
            <p:cNvPr id="5" name="Rectangle 4">
              <a:extLst>
                <a:ext uri="{FF2B5EF4-FFF2-40B4-BE49-F238E27FC236}">
                  <a16:creationId xmlns:a16="http://schemas.microsoft.com/office/drawing/2014/main" id="{6377F48B-FC8B-CD50-ACCD-4E3186CA77D8}"/>
                </a:ext>
              </a:extLst>
            </p:cNvPr>
            <p:cNvSpPr/>
            <p:nvPr/>
          </p:nvSpPr>
          <p:spPr>
            <a:xfrm>
              <a:off x="1431184" y="4436877"/>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6" name="Picture 5">
              <a:extLst>
                <a:ext uri="{FF2B5EF4-FFF2-40B4-BE49-F238E27FC236}">
                  <a16:creationId xmlns:a16="http://schemas.microsoft.com/office/drawing/2014/main" id="{CA444CFD-8748-401F-5E82-BDAB4B6C53DE}"/>
                </a:ext>
              </a:extLst>
            </p:cNvPr>
            <p:cNvPicPr>
              <a:picLocks noChangeAspect="1"/>
            </p:cNvPicPr>
            <p:nvPr/>
          </p:nvPicPr>
          <p:blipFill>
            <a:blip r:embed="rId16"/>
            <a:stretch>
              <a:fillRect/>
            </a:stretch>
          </p:blipFill>
          <p:spPr>
            <a:xfrm>
              <a:off x="1452902" y="4464115"/>
              <a:ext cx="1797327" cy="245148"/>
            </a:xfrm>
            <a:custGeom>
              <a:avLst/>
              <a:gdLst>
                <a:gd name="csX0" fmla="*/ 104 w 1797327"/>
                <a:gd name="csY0" fmla="*/ 261 h 245148"/>
                <a:gd name="csX1" fmla="*/ 1797431 w 1797327"/>
                <a:gd name="csY1" fmla="*/ 261 h 245148"/>
                <a:gd name="csX2" fmla="*/ 1797431 w 1797327"/>
                <a:gd name="csY2" fmla="*/ 245409 h 245148"/>
                <a:gd name="csX3" fmla="*/ 104 w 1797327"/>
                <a:gd name="csY3" fmla="*/ 245409 h 245148"/>
              </a:gdLst>
              <a:ahLst/>
              <a:cxnLst>
                <a:cxn ang="0">
                  <a:pos x="csX0" y="csY0"/>
                </a:cxn>
                <a:cxn ang="0">
                  <a:pos x="csX1" y="csY1"/>
                </a:cxn>
                <a:cxn ang="0">
                  <a:pos x="csX2" y="csY2"/>
                </a:cxn>
                <a:cxn ang="0">
                  <a:pos x="csX3" y="csY3"/>
                </a:cxn>
              </a:cxnLst>
              <a:rect l="l" t="t" r="r" b="b"/>
              <a:pathLst>
                <a:path w="1797327" h="245148">
                  <a:moveTo>
                    <a:pt x="104" y="261"/>
                  </a:moveTo>
                  <a:lnTo>
                    <a:pt x="1797431" y="261"/>
                  </a:lnTo>
                  <a:lnTo>
                    <a:pt x="1797431" y="245409"/>
                  </a:lnTo>
                  <a:lnTo>
                    <a:pt x="104" y="245409"/>
                  </a:lnTo>
                  <a:close/>
                </a:path>
              </a:pathLst>
            </a:custGeom>
          </p:spPr>
        </p:pic>
      </p:grpSp>
      <p:grpSp>
        <p:nvGrpSpPr>
          <p:cNvPr id="7" name="Graphic 227">
            <a:extLst>
              <a:ext uri="{FF2B5EF4-FFF2-40B4-BE49-F238E27FC236}">
                <a16:creationId xmlns:a16="http://schemas.microsoft.com/office/drawing/2014/main" id="{2F027EDB-9B18-D26A-8B8B-55ACCDF3F0FE}"/>
              </a:ext>
            </a:extLst>
          </p:cNvPr>
          <p:cNvGrpSpPr/>
          <p:nvPr/>
        </p:nvGrpSpPr>
        <p:grpSpPr>
          <a:xfrm>
            <a:off x="2065550" y="4226420"/>
            <a:ext cx="1838176" cy="272386"/>
            <a:chOff x="1431184" y="4743312"/>
            <a:chExt cx="1838176" cy="272386"/>
          </a:xfrm>
          <a:solidFill>
            <a:srgbClr val="DAE8FC"/>
          </a:solidFill>
        </p:grpSpPr>
        <p:sp>
          <p:nvSpPr>
            <p:cNvPr id="8" name="Rectangle 7">
              <a:extLst>
                <a:ext uri="{FF2B5EF4-FFF2-40B4-BE49-F238E27FC236}">
                  <a16:creationId xmlns:a16="http://schemas.microsoft.com/office/drawing/2014/main" id="{303ECE91-8C9C-8340-D389-DE6156355FEF}"/>
                </a:ext>
              </a:extLst>
            </p:cNvPr>
            <p:cNvSpPr/>
            <p:nvPr/>
          </p:nvSpPr>
          <p:spPr>
            <a:xfrm>
              <a:off x="1431184" y="4743312"/>
              <a:ext cx="1838176" cy="224719"/>
            </a:xfrm>
            <a:prstGeom prst="rect">
              <a:avLst/>
            </a:prstGeom>
            <a:solidFill>
              <a:srgbClr val="DAE8FC"/>
            </a:solidFill>
            <a:ln w="20414" cap="flat">
              <a:solidFill>
                <a:srgbClr val="6C8EBF"/>
              </a:solidFill>
              <a:prstDash val="solid"/>
              <a:miter/>
            </a:ln>
          </p:spPr>
          <p:txBody>
            <a:bodyPr/>
            <a:lstStyle/>
            <a:p>
              <a:endParaRPr lang="en-IT"/>
            </a:p>
          </p:txBody>
        </p:sp>
        <p:pic>
          <p:nvPicPr>
            <p:cNvPr id="9" name="Picture 8">
              <a:extLst>
                <a:ext uri="{FF2B5EF4-FFF2-40B4-BE49-F238E27FC236}">
                  <a16:creationId xmlns:a16="http://schemas.microsoft.com/office/drawing/2014/main" id="{2BBDDE73-61C3-A850-39D6-B63E66B5989A}"/>
                </a:ext>
              </a:extLst>
            </p:cNvPr>
            <p:cNvPicPr>
              <a:picLocks noChangeAspect="1"/>
            </p:cNvPicPr>
            <p:nvPr/>
          </p:nvPicPr>
          <p:blipFill>
            <a:blip r:embed="rId17"/>
            <a:stretch>
              <a:fillRect/>
            </a:stretch>
          </p:blipFill>
          <p:spPr>
            <a:xfrm>
              <a:off x="1452902" y="4770550"/>
              <a:ext cx="1797327" cy="245148"/>
            </a:xfrm>
            <a:custGeom>
              <a:avLst/>
              <a:gdLst>
                <a:gd name="csX0" fmla="*/ 104 w 1797327"/>
                <a:gd name="csY0" fmla="*/ 291 h 245148"/>
                <a:gd name="csX1" fmla="*/ 1797431 w 1797327"/>
                <a:gd name="csY1" fmla="*/ 291 h 245148"/>
                <a:gd name="csX2" fmla="*/ 1797431 w 1797327"/>
                <a:gd name="csY2" fmla="*/ 245439 h 245148"/>
                <a:gd name="csX3" fmla="*/ 104 w 1797327"/>
                <a:gd name="csY3" fmla="*/ 245439 h 245148"/>
              </a:gdLst>
              <a:ahLst/>
              <a:cxnLst>
                <a:cxn ang="0">
                  <a:pos x="csX0" y="csY0"/>
                </a:cxn>
                <a:cxn ang="0">
                  <a:pos x="csX1" y="csY1"/>
                </a:cxn>
                <a:cxn ang="0">
                  <a:pos x="csX2" y="csY2"/>
                </a:cxn>
                <a:cxn ang="0">
                  <a:pos x="csX3" y="csY3"/>
                </a:cxn>
              </a:cxnLst>
              <a:rect l="l" t="t" r="r" b="b"/>
              <a:pathLst>
                <a:path w="1797327" h="245148">
                  <a:moveTo>
                    <a:pt x="104" y="291"/>
                  </a:moveTo>
                  <a:lnTo>
                    <a:pt x="1797431" y="291"/>
                  </a:lnTo>
                  <a:lnTo>
                    <a:pt x="1797431" y="245439"/>
                  </a:lnTo>
                  <a:lnTo>
                    <a:pt x="104" y="245439"/>
                  </a:lnTo>
                  <a:close/>
                </a:path>
              </a:pathLst>
            </a:custGeom>
          </p:spPr>
        </p:pic>
      </p:grpSp>
      <p:grpSp>
        <p:nvGrpSpPr>
          <p:cNvPr id="10" name="Graphic 227">
            <a:extLst>
              <a:ext uri="{FF2B5EF4-FFF2-40B4-BE49-F238E27FC236}">
                <a16:creationId xmlns:a16="http://schemas.microsoft.com/office/drawing/2014/main" id="{2DC1D088-F0D1-4AA5-B656-89666FAA2C7D}"/>
              </a:ext>
            </a:extLst>
          </p:cNvPr>
          <p:cNvGrpSpPr/>
          <p:nvPr/>
        </p:nvGrpSpPr>
        <p:grpSpPr>
          <a:xfrm>
            <a:off x="2065550" y="4512426"/>
            <a:ext cx="1838176" cy="272386"/>
            <a:chOff x="1431184" y="5029318"/>
            <a:chExt cx="1838176" cy="272386"/>
          </a:xfrm>
          <a:solidFill>
            <a:srgbClr val="DAE8FC"/>
          </a:solidFill>
        </p:grpSpPr>
        <p:sp>
          <p:nvSpPr>
            <p:cNvPr id="11" name="Rectangle 10">
              <a:extLst>
                <a:ext uri="{FF2B5EF4-FFF2-40B4-BE49-F238E27FC236}">
                  <a16:creationId xmlns:a16="http://schemas.microsoft.com/office/drawing/2014/main" id="{263C3D20-C151-9036-ED8C-F33B50B8ED6F}"/>
                </a:ext>
              </a:extLst>
            </p:cNvPr>
            <p:cNvSpPr/>
            <p:nvPr/>
          </p:nvSpPr>
          <p:spPr>
            <a:xfrm>
              <a:off x="1431184" y="5029318"/>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12" name="Picture 11">
              <a:extLst>
                <a:ext uri="{FF2B5EF4-FFF2-40B4-BE49-F238E27FC236}">
                  <a16:creationId xmlns:a16="http://schemas.microsoft.com/office/drawing/2014/main" id="{5B8ABCED-7B93-FD53-B9E6-CB019ED2A546}"/>
                </a:ext>
              </a:extLst>
            </p:cNvPr>
            <p:cNvPicPr>
              <a:picLocks noChangeAspect="1"/>
            </p:cNvPicPr>
            <p:nvPr/>
          </p:nvPicPr>
          <p:blipFill>
            <a:blip r:embed="rId18"/>
            <a:stretch>
              <a:fillRect/>
            </a:stretch>
          </p:blipFill>
          <p:spPr>
            <a:xfrm>
              <a:off x="1452902" y="5056556"/>
              <a:ext cx="1797327" cy="245148"/>
            </a:xfrm>
            <a:custGeom>
              <a:avLst/>
              <a:gdLst>
                <a:gd name="csX0" fmla="*/ 104 w 1797327"/>
                <a:gd name="csY0" fmla="*/ 319 h 245148"/>
                <a:gd name="csX1" fmla="*/ 1797431 w 1797327"/>
                <a:gd name="csY1" fmla="*/ 319 h 245148"/>
                <a:gd name="csX2" fmla="*/ 1797431 w 1797327"/>
                <a:gd name="csY2" fmla="*/ 245467 h 245148"/>
                <a:gd name="csX3" fmla="*/ 104 w 1797327"/>
                <a:gd name="csY3" fmla="*/ 245467 h 245148"/>
              </a:gdLst>
              <a:ahLst/>
              <a:cxnLst>
                <a:cxn ang="0">
                  <a:pos x="csX0" y="csY0"/>
                </a:cxn>
                <a:cxn ang="0">
                  <a:pos x="csX1" y="csY1"/>
                </a:cxn>
                <a:cxn ang="0">
                  <a:pos x="csX2" y="csY2"/>
                </a:cxn>
                <a:cxn ang="0">
                  <a:pos x="csX3" y="csY3"/>
                </a:cxn>
              </a:cxnLst>
              <a:rect l="l" t="t" r="r" b="b"/>
              <a:pathLst>
                <a:path w="1797327" h="245148">
                  <a:moveTo>
                    <a:pt x="104" y="319"/>
                  </a:moveTo>
                  <a:lnTo>
                    <a:pt x="1797431" y="319"/>
                  </a:lnTo>
                  <a:lnTo>
                    <a:pt x="1797431" y="245467"/>
                  </a:lnTo>
                  <a:lnTo>
                    <a:pt x="104" y="245467"/>
                  </a:lnTo>
                  <a:close/>
                </a:path>
              </a:pathLst>
            </a:custGeom>
          </p:spPr>
        </p:pic>
      </p:grpSp>
      <p:grpSp>
        <p:nvGrpSpPr>
          <p:cNvPr id="13" name="Graphic 227">
            <a:extLst>
              <a:ext uri="{FF2B5EF4-FFF2-40B4-BE49-F238E27FC236}">
                <a16:creationId xmlns:a16="http://schemas.microsoft.com/office/drawing/2014/main" id="{5A07E150-7F90-48C6-3D0A-BBE0E042D192}"/>
              </a:ext>
            </a:extLst>
          </p:cNvPr>
          <p:cNvGrpSpPr/>
          <p:nvPr/>
        </p:nvGrpSpPr>
        <p:grpSpPr>
          <a:xfrm>
            <a:off x="3908424" y="3960843"/>
            <a:ext cx="303979" cy="40858"/>
            <a:chOff x="3274058" y="4477735"/>
            <a:chExt cx="303979" cy="40858"/>
          </a:xfrm>
        </p:grpSpPr>
        <p:sp>
          <p:nvSpPr>
            <p:cNvPr id="14" name="Freeform 13">
              <a:extLst>
                <a:ext uri="{FF2B5EF4-FFF2-40B4-BE49-F238E27FC236}">
                  <a16:creationId xmlns:a16="http://schemas.microsoft.com/office/drawing/2014/main" id="{4FE02D0D-B4C5-2F0D-7D65-E79579211DD5}"/>
                </a:ext>
              </a:extLst>
            </p:cNvPr>
            <p:cNvSpPr/>
            <p:nvPr/>
          </p:nvSpPr>
          <p:spPr>
            <a:xfrm>
              <a:off x="3274058" y="4498164"/>
              <a:ext cx="258025" cy="6809"/>
            </a:xfrm>
            <a:custGeom>
              <a:avLst/>
              <a:gdLst>
                <a:gd name="csX0" fmla="*/ 0 w 258025"/>
                <a:gd name="csY0" fmla="*/ 0 h 6809"/>
                <a:gd name="csX1" fmla="*/ 258025 w 258025"/>
                <a:gd name="csY1" fmla="*/ 0 h 6809"/>
              </a:gdLst>
              <a:ahLst/>
              <a:cxnLst>
                <a:cxn ang="0">
                  <a:pos x="csX0" y="csY0"/>
                </a:cxn>
                <a:cxn ang="0">
                  <a:pos x="csX1" y="csY1"/>
                </a:cxn>
              </a:cxnLst>
              <a:rect l="l" t="t" r="r" b="b"/>
              <a:pathLst>
                <a:path w="258025" h="6809">
                  <a:moveTo>
                    <a:pt x="0" y="0"/>
                  </a:moveTo>
                  <a:lnTo>
                    <a:pt x="258025" y="0"/>
                  </a:lnTo>
                </a:path>
              </a:pathLst>
            </a:custGeom>
            <a:noFill/>
            <a:ln w="20414" cap="flat">
              <a:solidFill>
                <a:srgbClr val="666666"/>
              </a:solidFill>
              <a:prstDash val="solid"/>
              <a:miter/>
            </a:ln>
          </p:spPr>
          <p:txBody>
            <a:bodyPr/>
            <a:lstStyle/>
            <a:p>
              <a:endParaRPr lang="en-IT"/>
            </a:p>
          </p:txBody>
        </p:sp>
        <p:sp>
          <p:nvSpPr>
            <p:cNvPr id="15" name="Freeform 14">
              <a:extLst>
                <a:ext uri="{FF2B5EF4-FFF2-40B4-BE49-F238E27FC236}">
                  <a16:creationId xmlns:a16="http://schemas.microsoft.com/office/drawing/2014/main" id="{EB6CFBEE-6F0B-4877-BF5F-E8DAC2E44E12}"/>
                </a:ext>
              </a:extLst>
            </p:cNvPr>
            <p:cNvSpPr/>
            <p:nvPr/>
          </p:nvSpPr>
          <p:spPr>
            <a:xfrm>
              <a:off x="3516765" y="4477735"/>
              <a:ext cx="61272" cy="40858"/>
            </a:xfrm>
            <a:custGeom>
              <a:avLst/>
              <a:gdLst>
                <a:gd name="csX0" fmla="*/ 61273 w 61272"/>
                <a:gd name="csY0" fmla="*/ 20429 h 40858"/>
                <a:gd name="csX1" fmla="*/ 0 w 61272"/>
                <a:gd name="csY1" fmla="*/ 40858 h 40858"/>
                <a:gd name="csX2" fmla="*/ 15318 w 61272"/>
                <a:gd name="csY2" fmla="*/ 20429 h 40858"/>
                <a:gd name="csX3" fmla="*/ 0 w 61272"/>
                <a:gd name="csY3" fmla="*/ 0 h 40858"/>
              </a:gdLst>
              <a:ahLst/>
              <a:cxnLst>
                <a:cxn ang="0">
                  <a:pos x="csX0" y="csY0"/>
                </a:cxn>
                <a:cxn ang="0">
                  <a:pos x="csX1" y="csY1"/>
                </a:cxn>
                <a:cxn ang="0">
                  <a:pos x="csX2" y="csY2"/>
                </a:cxn>
                <a:cxn ang="0">
                  <a:pos x="csX3" y="csY3"/>
                </a:cxn>
              </a:cxnLst>
              <a:rect l="l" t="t" r="r" b="b"/>
              <a:pathLst>
                <a:path w="61272" h="40858">
                  <a:moveTo>
                    <a:pt x="61273" y="20429"/>
                  </a:moveTo>
                  <a:lnTo>
                    <a:pt x="0" y="40858"/>
                  </a:lnTo>
                  <a:lnTo>
                    <a:pt x="15318" y="2042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16" name="Graphic 227">
            <a:extLst>
              <a:ext uri="{FF2B5EF4-FFF2-40B4-BE49-F238E27FC236}">
                <a16:creationId xmlns:a16="http://schemas.microsoft.com/office/drawing/2014/main" id="{2C61AAE1-90B3-79CC-F72C-716AECF72F1A}"/>
              </a:ext>
            </a:extLst>
          </p:cNvPr>
          <p:cNvGrpSpPr/>
          <p:nvPr/>
        </p:nvGrpSpPr>
        <p:grpSpPr>
          <a:xfrm>
            <a:off x="3969697" y="4600951"/>
            <a:ext cx="120162" cy="27238"/>
            <a:chOff x="3335331" y="5117843"/>
            <a:chExt cx="120162" cy="27238"/>
          </a:xfrm>
        </p:grpSpPr>
        <p:sp>
          <p:nvSpPr>
            <p:cNvPr id="17" name="Freeform 16">
              <a:extLst>
                <a:ext uri="{FF2B5EF4-FFF2-40B4-BE49-F238E27FC236}">
                  <a16:creationId xmlns:a16="http://schemas.microsoft.com/office/drawing/2014/main" id="{C988328F-9DF1-62D8-BFA2-A7D1EE5C861F}"/>
                </a:ext>
              </a:extLst>
            </p:cNvPr>
            <p:cNvSpPr/>
            <p:nvPr/>
          </p:nvSpPr>
          <p:spPr>
            <a:xfrm>
              <a:off x="3335331" y="5131463"/>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18" name="Freeform 17">
              <a:extLst>
                <a:ext uri="{FF2B5EF4-FFF2-40B4-BE49-F238E27FC236}">
                  <a16:creationId xmlns:a16="http://schemas.microsoft.com/office/drawing/2014/main" id="{A7C83CDA-B4E8-2973-297C-238B9FEC250B}"/>
                </a:ext>
              </a:extLst>
            </p:cNvPr>
            <p:cNvSpPr/>
            <p:nvPr/>
          </p:nvSpPr>
          <p:spPr>
            <a:xfrm>
              <a:off x="3414644" y="5117843"/>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19" name="Graphic 227">
            <a:extLst>
              <a:ext uri="{FF2B5EF4-FFF2-40B4-BE49-F238E27FC236}">
                <a16:creationId xmlns:a16="http://schemas.microsoft.com/office/drawing/2014/main" id="{B5751565-DDF5-C1ED-BBAC-3C8738696A4A}"/>
              </a:ext>
            </a:extLst>
          </p:cNvPr>
          <p:cNvGrpSpPr/>
          <p:nvPr/>
        </p:nvGrpSpPr>
        <p:grpSpPr>
          <a:xfrm>
            <a:off x="3969697" y="4314945"/>
            <a:ext cx="120162" cy="27238"/>
            <a:chOff x="3335331" y="4831837"/>
            <a:chExt cx="120162" cy="27238"/>
          </a:xfrm>
        </p:grpSpPr>
        <p:sp>
          <p:nvSpPr>
            <p:cNvPr id="20" name="Freeform 19">
              <a:extLst>
                <a:ext uri="{FF2B5EF4-FFF2-40B4-BE49-F238E27FC236}">
                  <a16:creationId xmlns:a16="http://schemas.microsoft.com/office/drawing/2014/main" id="{F16BE486-82EC-1B6F-297A-A8891181F15E}"/>
                </a:ext>
              </a:extLst>
            </p:cNvPr>
            <p:cNvSpPr/>
            <p:nvPr/>
          </p:nvSpPr>
          <p:spPr>
            <a:xfrm>
              <a:off x="3335331" y="4845457"/>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21" name="Freeform 20">
              <a:extLst>
                <a:ext uri="{FF2B5EF4-FFF2-40B4-BE49-F238E27FC236}">
                  <a16:creationId xmlns:a16="http://schemas.microsoft.com/office/drawing/2014/main" id="{4C713BA2-A4EA-AE7A-04D0-E72464318818}"/>
                </a:ext>
              </a:extLst>
            </p:cNvPr>
            <p:cNvSpPr/>
            <p:nvPr/>
          </p:nvSpPr>
          <p:spPr>
            <a:xfrm>
              <a:off x="3414644" y="4831837"/>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sp>
        <p:nvSpPr>
          <p:cNvPr id="22" name="文本框 17">
            <a:extLst>
              <a:ext uri="{FF2B5EF4-FFF2-40B4-BE49-F238E27FC236}">
                <a16:creationId xmlns:a16="http://schemas.microsoft.com/office/drawing/2014/main" id="{194EE235-E36E-F75F-6540-54F32CFC486C}"/>
              </a:ext>
            </a:extLst>
          </p:cNvPr>
          <p:cNvSpPr txBox="1"/>
          <p:nvPr/>
        </p:nvSpPr>
        <p:spPr>
          <a:xfrm>
            <a:off x="396121" y="6486314"/>
            <a:ext cx="100598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400" b="0" i="0" u="none" strike="noStrike" kern="1200" cap="none" spc="0" normalizeH="0" baseline="0" noProof="0" dirty="0">
                <a:ln>
                  <a:noFill/>
                </a:ln>
                <a:solidFill>
                  <a:srgbClr val="000000"/>
                </a:solidFill>
                <a:effectLst/>
                <a:uLnTx/>
                <a:uFillTx/>
                <a:latin typeface="Calibri"/>
                <a:cs typeface="+mn-cs"/>
              </a:rPr>
              <a:t>[1] Orlowski, Sebastian, et al. "</a:t>
            </a:r>
            <a:r>
              <a:rPr kumimoji="0" lang="en-GB" altLang="zh-CN" sz="1400" b="0" i="0" u="none" strike="noStrike" kern="1200" cap="none" spc="0" normalizeH="0" baseline="0" noProof="0" dirty="0" err="1">
                <a:ln>
                  <a:noFill/>
                </a:ln>
                <a:solidFill>
                  <a:srgbClr val="000000"/>
                </a:solidFill>
                <a:effectLst/>
                <a:uLnTx/>
                <a:uFillTx/>
                <a:latin typeface="Calibri"/>
                <a:cs typeface="+mn-cs"/>
              </a:rPr>
              <a:t>SNDlib</a:t>
            </a:r>
            <a:r>
              <a:rPr kumimoji="0" lang="en-GB" altLang="zh-CN" sz="1400" b="0" i="0" u="none" strike="noStrike" kern="1200" cap="none" spc="0" normalizeH="0" baseline="0" noProof="0" dirty="0">
                <a:ln>
                  <a:noFill/>
                </a:ln>
                <a:solidFill>
                  <a:srgbClr val="000000"/>
                </a:solidFill>
                <a:effectLst/>
                <a:uLnTx/>
                <a:uFillTx/>
                <a:latin typeface="Calibri"/>
                <a:cs typeface="+mn-cs"/>
              </a:rPr>
              <a:t> 1.0—Survivable network design library." Networks: An International Journal 55.3 (2010): 276-286.</a:t>
            </a:r>
            <a:endParaRPr kumimoji="0" lang="zh-CN" altLang="en-US" sz="1400" b="0" i="0" u="none" strike="noStrike" kern="1200" cap="none" spc="0" normalizeH="0" baseline="0" noProof="0" dirty="0">
              <a:ln>
                <a:noFill/>
              </a:ln>
              <a:solidFill>
                <a:srgbClr val="000000"/>
              </a:solidFill>
              <a:effectLst/>
              <a:uLnTx/>
              <a:uFillTx/>
              <a:latin typeface="Calibri"/>
              <a:cs typeface="+mn-cs"/>
            </a:endParaRPr>
          </a:p>
        </p:txBody>
      </p:sp>
      <p:pic>
        <p:nvPicPr>
          <p:cNvPr id="24" name="Picture 2" descr="Topology of the Abilene network. | Download Scientific Diagram">
            <a:extLst>
              <a:ext uri="{FF2B5EF4-FFF2-40B4-BE49-F238E27FC236}">
                <a16:creationId xmlns:a16="http://schemas.microsoft.com/office/drawing/2014/main" id="{AA8B0FE1-659C-9506-9682-AA6B478B005E}"/>
              </a:ext>
            </a:extLst>
          </p:cNvPr>
          <p:cNvPicPr>
            <a:picLocks noChangeAspect="1" noChangeArrowheads="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69250" y="1351107"/>
            <a:ext cx="2172404" cy="1350534"/>
          </a:xfrm>
          <a:prstGeom prst="rect">
            <a:avLst/>
          </a:prstGeom>
          <a:noFill/>
          <a:extLst>
            <a:ext uri="{909E8E84-426E-40DD-AFC4-6F175D3DCCD1}">
              <a14:hiddenFill xmlns:a14="http://schemas.microsoft.com/office/drawing/2010/main">
                <a:solidFill>
                  <a:srgbClr val="FFFFFF"/>
                </a:solidFill>
              </a14:hiddenFill>
            </a:ext>
          </a:extLst>
        </p:spPr>
      </p:pic>
      <p:sp>
        <p:nvSpPr>
          <p:cNvPr id="25" name="文本框 15">
            <a:extLst>
              <a:ext uri="{FF2B5EF4-FFF2-40B4-BE49-F238E27FC236}">
                <a16:creationId xmlns:a16="http://schemas.microsoft.com/office/drawing/2014/main" id="{D384B53C-8A9A-B48D-24CF-C8DAD7C66D9A}"/>
              </a:ext>
            </a:extLst>
          </p:cNvPr>
          <p:cNvSpPr txBox="1"/>
          <p:nvPr/>
        </p:nvSpPr>
        <p:spPr>
          <a:xfrm>
            <a:off x="8379374" y="1519528"/>
            <a:ext cx="281190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101828"/>
                </a:solidFill>
                <a:latin typeface="Aptos"/>
                <a:ea typeface="Aptos"/>
                <a:cs typeface="Aptos"/>
              </a:defRPr>
            </a:pPr>
            <a:r>
              <a:rPr kumimoji="0" lang="en-US" altLang="zh-CN" sz="1800" b="1" i="0" u="none" strike="noStrike" kern="1200" cap="none" spc="0" normalizeH="0" baseline="0" noProof="0" dirty="0">
                <a:ln>
                  <a:noFill/>
                </a:ln>
                <a:solidFill>
                  <a:srgbClr val="101828"/>
                </a:solidFill>
                <a:effectLst/>
                <a:uLnTx/>
                <a:uFillTx/>
                <a:latin typeface="Calibri"/>
                <a:cs typeface="Aptos"/>
              </a:rPr>
              <a:t>Abilene from </a:t>
            </a:r>
            <a:r>
              <a:rPr kumimoji="0" lang="en-US" altLang="zh-CN" sz="1800" b="1" i="0" u="none" strike="noStrike" kern="1200" cap="none" spc="0" normalizeH="0" baseline="0" noProof="0" dirty="0" err="1">
                <a:ln>
                  <a:noFill/>
                </a:ln>
                <a:solidFill>
                  <a:srgbClr val="101828"/>
                </a:solidFill>
                <a:effectLst/>
                <a:uLnTx/>
                <a:uFillTx/>
                <a:latin typeface="Calibri"/>
                <a:cs typeface="Aptos"/>
              </a:rPr>
              <a:t>SNDlib</a:t>
            </a:r>
            <a:r>
              <a:rPr kumimoji="0" lang="en-US" altLang="zh-CN" sz="1800" b="1" i="0" u="none" strike="noStrike" kern="1200" cap="none" spc="0" normalizeH="0" baseline="0" noProof="0" dirty="0">
                <a:ln>
                  <a:noFill/>
                </a:ln>
                <a:solidFill>
                  <a:srgbClr val="FFFFFF">
                    <a:lumMod val="50000"/>
                  </a:srgbClr>
                </a:solidFill>
                <a:effectLst/>
                <a:uLnTx/>
                <a:uFillTx/>
                <a:latin typeface="Calibri"/>
                <a:cs typeface="Aptos"/>
              </a:rPr>
              <a:t>[1]</a:t>
            </a:r>
          </a:p>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101828"/>
                </a:solidFill>
                <a:latin typeface="Aptos"/>
                <a:ea typeface="Aptos"/>
                <a:cs typeface="Aptos"/>
              </a:defRPr>
            </a:pPr>
            <a:r>
              <a:rPr kumimoji="0" lang="en-US" altLang="zh-CN" sz="1800" b="0" i="0" u="none" strike="noStrike" kern="1200" cap="none" spc="0" normalizeH="0" baseline="0" noProof="0" dirty="0">
                <a:ln>
                  <a:noFill/>
                </a:ln>
                <a:solidFill>
                  <a:srgbClr val="101828"/>
                </a:solidFill>
                <a:effectLst/>
                <a:uLnTx/>
                <a:uFillTx/>
                <a:latin typeface="Calibri"/>
                <a:cs typeface="Aptos"/>
              </a:rPr>
              <a:t>nodes • links • capacities • demand matrix</a:t>
            </a:r>
          </a:p>
        </p:txBody>
      </p:sp>
      <p:sp>
        <p:nvSpPr>
          <p:cNvPr id="35" name="Rectangle 34">
            <a:extLst>
              <a:ext uri="{FF2B5EF4-FFF2-40B4-BE49-F238E27FC236}">
                <a16:creationId xmlns:a16="http://schemas.microsoft.com/office/drawing/2014/main" id="{C464D08B-027F-C031-A24C-0D64670506CF}"/>
              </a:ext>
            </a:extLst>
          </p:cNvPr>
          <p:cNvSpPr/>
          <p:nvPr/>
        </p:nvSpPr>
        <p:spPr>
          <a:xfrm>
            <a:off x="4276085" y="3374268"/>
            <a:ext cx="7077715" cy="2716562"/>
          </a:xfrm>
          <a:prstGeom prst="rect">
            <a:avLst/>
          </a:prstGeom>
          <a:solidFill>
            <a:schemeClr val="bg1">
              <a:alpha val="6434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cxnSp>
        <p:nvCxnSpPr>
          <p:cNvPr id="27" name="Straight Connector 26">
            <a:extLst>
              <a:ext uri="{FF2B5EF4-FFF2-40B4-BE49-F238E27FC236}">
                <a16:creationId xmlns:a16="http://schemas.microsoft.com/office/drawing/2014/main" id="{36957FC7-D193-2EE6-62C3-4A3C97AE4B0E}"/>
              </a:ext>
            </a:extLst>
          </p:cNvPr>
          <p:cNvCxnSpPr>
            <a:cxnSpLocks/>
            <a:stCxn id="9" idx="0"/>
          </p:cNvCxnSpPr>
          <p:nvPr/>
        </p:nvCxnSpPr>
        <p:spPr>
          <a:xfrm flipV="1">
            <a:off x="2087372" y="1351107"/>
            <a:ext cx="4038131" cy="2902842"/>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D57FCE36-6666-24F8-97B3-A6E3708761EF}"/>
              </a:ext>
            </a:extLst>
          </p:cNvPr>
          <p:cNvCxnSpPr>
            <a:cxnSpLocks/>
          </p:cNvCxnSpPr>
          <p:nvPr/>
        </p:nvCxnSpPr>
        <p:spPr>
          <a:xfrm flipV="1">
            <a:off x="3889420" y="3230277"/>
            <a:ext cx="6237030" cy="1187177"/>
          </a:xfrm>
          <a:prstGeom prst="line">
            <a:avLst/>
          </a:prstGeom>
        </p:spPr>
        <p:style>
          <a:lnRef idx="2">
            <a:schemeClr val="dk1"/>
          </a:lnRef>
          <a:fillRef idx="0">
            <a:schemeClr val="dk1"/>
          </a:fillRef>
          <a:effectRef idx="1">
            <a:schemeClr val="dk1"/>
          </a:effectRef>
          <a:fontRef idx="minor">
            <a:schemeClr val="tx1"/>
          </a:fontRef>
        </p:style>
      </p:cxnSp>
      <p:sp>
        <p:nvSpPr>
          <p:cNvPr id="42" name="Rectangle 41">
            <a:extLst>
              <a:ext uri="{FF2B5EF4-FFF2-40B4-BE49-F238E27FC236}">
                <a16:creationId xmlns:a16="http://schemas.microsoft.com/office/drawing/2014/main" id="{2E9A2FB3-B0AA-398E-4A73-D924E731E2D2}"/>
              </a:ext>
            </a:extLst>
          </p:cNvPr>
          <p:cNvSpPr/>
          <p:nvPr/>
        </p:nvSpPr>
        <p:spPr>
          <a:xfrm>
            <a:off x="8870851" y="3526667"/>
            <a:ext cx="2635349" cy="24845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3" name="Rounded Rectangle 42">
            <a:extLst>
              <a:ext uri="{FF2B5EF4-FFF2-40B4-BE49-F238E27FC236}">
                <a16:creationId xmlns:a16="http://schemas.microsoft.com/office/drawing/2014/main" id="{D7A52AA1-B0CC-1AA7-6BD7-CCF2C8DD3B73}"/>
              </a:ext>
            </a:extLst>
          </p:cNvPr>
          <p:cNvSpPr/>
          <p:nvPr/>
        </p:nvSpPr>
        <p:spPr>
          <a:xfrm>
            <a:off x="2769248" y="2196055"/>
            <a:ext cx="1133337" cy="449438"/>
          </a:xfrm>
          <a:prstGeom prst="roundRect">
            <a:avLst>
              <a:gd name="adj" fmla="val 14996"/>
            </a:avLst>
          </a:prstGeom>
          <a:solidFill>
            <a:schemeClr val="bg1">
              <a:lumMod val="95000"/>
            </a:schemeClr>
          </a:solidFill>
          <a:ln w="76200" cap="flat">
            <a:solidFill>
              <a:srgbClr val="C00000"/>
            </a:solidFill>
            <a:prstDash val="solid"/>
            <a:miter/>
          </a:ln>
        </p:spPr>
        <p:txBody>
          <a:bodyPr/>
          <a:lstStyle/>
          <a:p>
            <a:endParaRPr lang="en-IT"/>
          </a:p>
        </p:txBody>
      </p:sp>
      <p:grpSp>
        <p:nvGrpSpPr>
          <p:cNvPr id="44" name="Graphic 227">
            <a:extLst>
              <a:ext uri="{FF2B5EF4-FFF2-40B4-BE49-F238E27FC236}">
                <a16:creationId xmlns:a16="http://schemas.microsoft.com/office/drawing/2014/main" id="{5E987FC6-D12D-EC59-A6E4-322EC88BE665}"/>
              </a:ext>
            </a:extLst>
          </p:cNvPr>
          <p:cNvGrpSpPr/>
          <p:nvPr/>
        </p:nvGrpSpPr>
        <p:grpSpPr>
          <a:xfrm>
            <a:off x="2916370" y="2216484"/>
            <a:ext cx="857815" cy="573714"/>
            <a:chOff x="4189742" y="2393977"/>
            <a:chExt cx="857815" cy="573714"/>
          </a:xfrm>
          <a:noFill/>
        </p:grpSpPr>
        <p:sp>
          <p:nvSpPr>
            <p:cNvPr id="45" name="Rectangle 44">
              <a:extLst>
                <a:ext uri="{FF2B5EF4-FFF2-40B4-BE49-F238E27FC236}">
                  <a16:creationId xmlns:a16="http://schemas.microsoft.com/office/drawing/2014/main" id="{4B0C60F8-9DD4-534D-B3C1-CC7750DA6B62}"/>
                </a:ext>
              </a:extLst>
            </p:cNvPr>
            <p:cNvSpPr/>
            <p:nvPr/>
          </p:nvSpPr>
          <p:spPr>
            <a:xfrm>
              <a:off x="4294654" y="2393977"/>
              <a:ext cx="653573" cy="408580"/>
            </a:xfrm>
            <a:prstGeom prst="rect">
              <a:avLst/>
            </a:prstGeom>
            <a:noFill/>
            <a:ln w="6805" cap="flat">
              <a:noFill/>
              <a:prstDash val="solid"/>
              <a:miter/>
            </a:ln>
          </p:spPr>
          <p:txBody>
            <a:bodyPr/>
            <a:lstStyle/>
            <a:p>
              <a:endParaRPr lang="en-IT"/>
            </a:p>
          </p:txBody>
        </p:sp>
        <p:pic>
          <p:nvPicPr>
            <p:cNvPr id="46" name="Picture 45">
              <a:extLst>
                <a:ext uri="{FF2B5EF4-FFF2-40B4-BE49-F238E27FC236}">
                  <a16:creationId xmlns:a16="http://schemas.microsoft.com/office/drawing/2014/main" id="{A805FA59-3756-ECFC-A0BA-CF8D88C6C33B}"/>
                </a:ext>
              </a:extLst>
            </p:cNvPr>
            <p:cNvPicPr>
              <a:picLocks noChangeAspect="1"/>
            </p:cNvPicPr>
            <p:nvPr/>
          </p:nvPicPr>
          <p:blipFill>
            <a:blip r:embed="rId20"/>
            <a:stretch>
              <a:fillRect/>
            </a:stretch>
          </p:blipFill>
          <p:spPr>
            <a:xfrm>
              <a:off x="4189742" y="2421215"/>
              <a:ext cx="857815" cy="546475"/>
            </a:xfrm>
            <a:custGeom>
              <a:avLst/>
              <a:gdLst>
                <a:gd name="csX0" fmla="*/ 326 w 857815"/>
                <a:gd name="csY0" fmla="*/ 75 h 546475"/>
                <a:gd name="csX1" fmla="*/ 858141 w 857815"/>
                <a:gd name="csY1" fmla="*/ 75 h 546475"/>
                <a:gd name="csX2" fmla="*/ 858141 w 857815"/>
                <a:gd name="csY2" fmla="*/ 546551 h 546475"/>
                <a:gd name="csX3" fmla="*/ 326 w 857815"/>
                <a:gd name="csY3" fmla="*/ 546551 h 546475"/>
              </a:gdLst>
              <a:ahLst/>
              <a:cxnLst>
                <a:cxn ang="0">
                  <a:pos x="csX0" y="csY0"/>
                </a:cxn>
                <a:cxn ang="0">
                  <a:pos x="csX1" y="csY1"/>
                </a:cxn>
                <a:cxn ang="0">
                  <a:pos x="csX2" y="csY2"/>
                </a:cxn>
                <a:cxn ang="0">
                  <a:pos x="csX3" y="csY3"/>
                </a:cxn>
              </a:cxnLst>
              <a:rect l="l" t="t" r="r" b="b"/>
              <a:pathLst>
                <a:path w="857815" h="546475">
                  <a:moveTo>
                    <a:pt x="326" y="75"/>
                  </a:moveTo>
                  <a:lnTo>
                    <a:pt x="858141" y="75"/>
                  </a:lnTo>
                  <a:lnTo>
                    <a:pt x="858141" y="546551"/>
                  </a:lnTo>
                  <a:lnTo>
                    <a:pt x="326" y="546551"/>
                  </a:lnTo>
                  <a:close/>
                </a:path>
              </a:pathLst>
            </a:custGeom>
          </p:spPr>
        </p:pic>
      </p:grpSp>
    </p:spTree>
    <p:extLst>
      <p:ext uri="{BB962C8B-B14F-4D97-AF65-F5344CB8AC3E}">
        <p14:creationId xmlns:p14="http://schemas.microsoft.com/office/powerpoint/2010/main" val="2053396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圆角 67">
            <a:extLst>
              <a:ext uri="{FF2B5EF4-FFF2-40B4-BE49-F238E27FC236}">
                <a16:creationId xmlns:a16="http://schemas.microsoft.com/office/drawing/2014/main" id="{3A0913F9-524D-4B3D-A85A-FDC4DA731D17}"/>
              </a:ext>
            </a:extLst>
          </p:cNvPr>
          <p:cNvSpPr/>
          <p:nvPr/>
        </p:nvSpPr>
        <p:spPr>
          <a:xfrm>
            <a:off x="6250055" y="1641326"/>
            <a:ext cx="5396057" cy="2454085"/>
          </a:xfrm>
          <a:prstGeom prst="roundRect">
            <a:avLst>
              <a:gd name="adj" fmla="val 8982"/>
            </a:avLst>
          </a:prstGeom>
          <a:solidFill>
            <a:srgbClr val="169553">
              <a:alpha val="10000"/>
            </a:srgbClr>
          </a:solidFill>
          <a:ln w="0">
            <a:solidFill>
              <a:srgbClr val="EFF7FE"/>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65" name="矩形: 圆角 64">
            <a:extLst>
              <a:ext uri="{FF2B5EF4-FFF2-40B4-BE49-F238E27FC236}">
                <a16:creationId xmlns:a16="http://schemas.microsoft.com/office/drawing/2014/main" id="{2713DDFF-B3C8-4CDD-B7B8-D26A1194C079}"/>
              </a:ext>
            </a:extLst>
          </p:cNvPr>
          <p:cNvSpPr/>
          <p:nvPr/>
        </p:nvSpPr>
        <p:spPr>
          <a:xfrm>
            <a:off x="553514" y="4192007"/>
            <a:ext cx="5396057" cy="2454085"/>
          </a:xfrm>
          <a:prstGeom prst="roundRect">
            <a:avLst>
              <a:gd name="adj" fmla="val 8982"/>
            </a:avLst>
          </a:prstGeom>
          <a:solidFill>
            <a:srgbClr val="7132C5">
              <a:alpha val="10000"/>
            </a:srgbClr>
          </a:solidFill>
          <a:ln w="0">
            <a:solidFill>
              <a:srgbClr val="EFF7FE"/>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ptos"/>
            </a:endParaRPr>
          </a:p>
        </p:txBody>
      </p:sp>
      <p:sp>
        <p:nvSpPr>
          <p:cNvPr id="69" name="矩形: 圆角 68">
            <a:extLst>
              <a:ext uri="{FF2B5EF4-FFF2-40B4-BE49-F238E27FC236}">
                <a16:creationId xmlns:a16="http://schemas.microsoft.com/office/drawing/2014/main" id="{D0FB2DB4-BEDB-4286-B9E6-8F1620E22C11}"/>
              </a:ext>
            </a:extLst>
          </p:cNvPr>
          <p:cNvSpPr/>
          <p:nvPr/>
        </p:nvSpPr>
        <p:spPr>
          <a:xfrm>
            <a:off x="6250055" y="4185417"/>
            <a:ext cx="5396057" cy="2454085"/>
          </a:xfrm>
          <a:prstGeom prst="roundRect">
            <a:avLst>
              <a:gd name="adj" fmla="val 8982"/>
            </a:avLst>
          </a:prstGeom>
          <a:solidFill>
            <a:srgbClr val="F47700">
              <a:alpha val="10000"/>
            </a:srgbClr>
          </a:solidFill>
          <a:ln w="0">
            <a:solidFill>
              <a:srgbClr val="EFF7FE"/>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ptos"/>
            </a:endParaRPr>
          </a:p>
        </p:txBody>
      </p:sp>
      <p:sp>
        <p:nvSpPr>
          <p:cNvPr id="4" name="矩形: 圆角 3">
            <a:extLst>
              <a:ext uri="{FF2B5EF4-FFF2-40B4-BE49-F238E27FC236}">
                <a16:creationId xmlns:a16="http://schemas.microsoft.com/office/drawing/2014/main" id="{1E2B39A3-0E1D-4457-970D-2595722930FF}"/>
              </a:ext>
            </a:extLst>
          </p:cNvPr>
          <p:cNvSpPr/>
          <p:nvPr/>
        </p:nvSpPr>
        <p:spPr>
          <a:xfrm>
            <a:off x="553514" y="1641326"/>
            <a:ext cx="5396057" cy="2454085"/>
          </a:xfrm>
          <a:prstGeom prst="roundRect">
            <a:avLst>
              <a:gd name="adj" fmla="val 8982"/>
            </a:avLst>
          </a:prstGeom>
          <a:solidFill>
            <a:srgbClr val="EFF7FE"/>
          </a:solidFill>
          <a:ln w="0">
            <a:solidFill>
              <a:srgbClr val="EFF7FE"/>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ptos"/>
            </a:endParaRPr>
          </a:p>
        </p:txBody>
      </p:sp>
      <p:sp>
        <p:nvSpPr>
          <p:cNvPr id="28" name="矩形 27">
            <a:extLst>
              <a:ext uri="{FF2B5EF4-FFF2-40B4-BE49-F238E27FC236}">
                <a16:creationId xmlns:a16="http://schemas.microsoft.com/office/drawing/2014/main" id="{0DE7CA49-61C9-4503-9532-8F2D263B3946}"/>
              </a:ext>
            </a:extLst>
          </p:cNvPr>
          <p:cNvSpPr>
            <a:spLocks noGrp="1"/>
          </p:cNvSpPr>
          <p:nvPr/>
        </p:nvSpPr>
        <p:spPr>
          <a:xfrm>
            <a:off x="1306648" y="1875098"/>
            <a:ext cx="1704976" cy="4095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6FD1"/>
                </a:solidFill>
                <a:latin typeface="Aptos"/>
              </a:defRPr>
            </a:pPr>
            <a:endParaRPr kumimoji="0" sz="1650" b="1" i="0" u="none" strike="noStrike" kern="1200" cap="none" spc="0" normalizeH="0" baseline="0" noProof="0" dirty="0">
              <a:ln>
                <a:noFill/>
              </a:ln>
              <a:solidFill>
                <a:srgbClr val="003778"/>
              </a:solidFill>
              <a:effectLst/>
              <a:uLnTx/>
              <a:uFillTx/>
              <a:latin typeface="Aptos"/>
            </a:endParaRPr>
          </a:p>
        </p:txBody>
      </p:sp>
      <p:sp>
        <p:nvSpPr>
          <p:cNvPr id="31" name="矩形 30">
            <a:extLst>
              <a:ext uri="{FF2B5EF4-FFF2-40B4-BE49-F238E27FC236}">
                <a16:creationId xmlns:a16="http://schemas.microsoft.com/office/drawing/2014/main" id="{6C8CEF6B-7A44-46EB-80BF-7ABD88CFC2A2}"/>
              </a:ext>
            </a:extLst>
          </p:cNvPr>
          <p:cNvSpPr>
            <a:spLocks noGrp="1"/>
          </p:cNvSpPr>
          <p:nvPr/>
        </p:nvSpPr>
        <p:spPr>
          <a:xfrm>
            <a:off x="9252840" y="2080793"/>
            <a:ext cx="2247604" cy="4095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D90E45"/>
                </a:solidFill>
                <a:latin typeface="Aptos"/>
              </a:defRPr>
            </a:pPr>
            <a:endParaRPr kumimoji="0" sz="1575" b="1" i="0" u="none" strike="noStrike" kern="1200" cap="none" spc="0" normalizeH="0" baseline="0" noProof="0" dirty="0">
              <a:ln>
                <a:noFill/>
              </a:ln>
              <a:solidFill>
                <a:srgbClr val="D90E45"/>
              </a:solidFill>
              <a:effectLst/>
              <a:uLnTx/>
              <a:uFillTx/>
              <a:latin typeface="Aptos"/>
            </a:endParaRPr>
          </a:p>
        </p:txBody>
      </p:sp>
      <p:pic>
        <p:nvPicPr>
          <p:cNvPr id="1026" name="Picture 2" descr="Topology of the Abilene network. | Download Scientific Diagram">
            <a:extLst>
              <a:ext uri="{FF2B5EF4-FFF2-40B4-BE49-F238E27FC236}">
                <a16:creationId xmlns:a16="http://schemas.microsoft.com/office/drawing/2014/main" id="{D71B9F77-317A-4D15-8338-9F7F9F1B19A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9220" y="2327472"/>
            <a:ext cx="2172404" cy="1350534"/>
          </a:xfrm>
          <a:prstGeom prst="rect">
            <a:avLst/>
          </a:prstGeom>
          <a:noFill/>
          <a:extLst>
            <a:ext uri="{909E8E84-426E-40DD-AFC4-6F175D3DCCD1}">
              <a14:hiddenFill xmlns:a14="http://schemas.microsoft.com/office/drawing/2010/main">
                <a:solidFill>
                  <a:srgbClr val="FFFFFF"/>
                </a:solidFill>
              </a14:hiddenFill>
            </a:ext>
          </a:extLst>
        </p:spPr>
      </p:pic>
      <p:sp>
        <p:nvSpPr>
          <p:cNvPr id="42" name="矩形 41">
            <a:extLst>
              <a:ext uri="{FF2B5EF4-FFF2-40B4-BE49-F238E27FC236}">
                <a16:creationId xmlns:a16="http://schemas.microsoft.com/office/drawing/2014/main" id="{4BA19ADB-B8D9-4B20-A808-E401EE15FCD4}"/>
              </a:ext>
            </a:extLst>
          </p:cNvPr>
          <p:cNvSpPr>
            <a:spLocks noGrp="1"/>
          </p:cNvSpPr>
          <p:nvPr/>
        </p:nvSpPr>
        <p:spPr>
          <a:xfrm>
            <a:off x="2879600" y="2512138"/>
            <a:ext cx="2933700" cy="569169"/>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101828"/>
                </a:solidFill>
                <a:latin typeface="Aptos"/>
              </a:defRPr>
            </a:pPr>
            <a:endParaRPr kumimoji="0" lang="en-US" altLang="zh-CN" sz="1600" b="0" i="0" u="none" strike="noStrike" kern="1200" cap="none" spc="0" normalizeH="0" baseline="0" noProof="0" dirty="0">
              <a:ln>
                <a:noFill/>
              </a:ln>
              <a:solidFill>
                <a:srgbClr val="101828"/>
              </a:solidFill>
              <a:effectLst/>
              <a:uLnTx/>
              <a:uFillTx/>
              <a:latin typeface="Aptos"/>
            </a:endParaRPr>
          </a:p>
        </p:txBody>
      </p:sp>
      <p:sp>
        <p:nvSpPr>
          <p:cNvPr id="52" name="矩形: 圆角 51">
            <a:extLst>
              <a:ext uri="{FF2B5EF4-FFF2-40B4-BE49-F238E27FC236}">
                <a16:creationId xmlns:a16="http://schemas.microsoft.com/office/drawing/2014/main" id="{86143CD7-E405-4CBA-AAC8-49586D815ACD}"/>
              </a:ext>
            </a:extLst>
          </p:cNvPr>
          <p:cNvSpPr>
            <a:spLocks noGrp="1"/>
          </p:cNvSpPr>
          <p:nvPr/>
        </p:nvSpPr>
        <p:spPr>
          <a:xfrm>
            <a:off x="6338111" y="2378098"/>
            <a:ext cx="2200038" cy="317029"/>
          </a:xfrm>
          <a:prstGeom prst="roundRect">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3" name="矩形 52">
            <a:extLst>
              <a:ext uri="{FF2B5EF4-FFF2-40B4-BE49-F238E27FC236}">
                <a16:creationId xmlns:a16="http://schemas.microsoft.com/office/drawing/2014/main" id="{EEA31982-AD76-4E9A-AD3B-56A94A420FED}"/>
              </a:ext>
            </a:extLst>
          </p:cNvPr>
          <p:cNvSpPr>
            <a:spLocks noGrp="1"/>
          </p:cNvSpPr>
          <p:nvPr/>
        </p:nvSpPr>
        <p:spPr>
          <a:xfrm>
            <a:off x="6738478" y="2415525"/>
            <a:ext cx="1778000" cy="242175"/>
          </a:xfrm>
          <a:prstGeom prst="rect">
            <a:avLst/>
          </a:prstGeom>
          <a:noFill/>
          <a:ln w="0">
            <a:noFill/>
          </a:ln>
        </p:spPr>
        <p:txBody>
          <a:bodyPr wrap="none"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sz="1400" b="0" i="0" u="none" strike="noStrike" kern="1200" cap="none" spc="0" normalizeH="0" baseline="0" noProof="0" dirty="0">
                <a:ln>
                  <a:noFill/>
                </a:ln>
                <a:solidFill>
                  <a:srgbClr val="101828"/>
                </a:solidFill>
                <a:effectLst/>
                <a:uLnTx/>
                <a:uFillTx/>
                <a:latin typeface="Aptos"/>
              </a:rPr>
              <a:t>Vendor doc</a:t>
            </a:r>
            <a:r>
              <a:rPr kumimoji="0" lang="en-US" sz="1400" b="0" i="0" u="none" strike="noStrike" kern="1200" cap="none" spc="0" normalizeH="0" baseline="0" noProof="0" dirty="0">
                <a:ln>
                  <a:noFill/>
                </a:ln>
                <a:solidFill>
                  <a:srgbClr val="101828"/>
                </a:solidFill>
                <a:effectLst/>
                <a:uLnTx/>
                <a:uFillTx/>
                <a:latin typeface="Aptos"/>
              </a:rPr>
              <a:t>s</a:t>
            </a:r>
            <a:endParaRPr kumimoji="0" sz="1400" b="0" i="0" u="none" strike="noStrike" kern="1200" cap="none" spc="0" normalizeH="0" baseline="0" noProof="0" dirty="0">
              <a:ln>
                <a:noFill/>
              </a:ln>
              <a:solidFill>
                <a:srgbClr val="101828"/>
              </a:solidFill>
              <a:effectLst/>
              <a:uLnTx/>
              <a:uFillTx/>
              <a:latin typeface="Aptos"/>
            </a:endParaRPr>
          </a:p>
        </p:txBody>
      </p:sp>
      <p:sp>
        <p:nvSpPr>
          <p:cNvPr id="58" name="矩形: 圆角 57">
            <a:extLst>
              <a:ext uri="{FF2B5EF4-FFF2-40B4-BE49-F238E27FC236}">
                <a16:creationId xmlns:a16="http://schemas.microsoft.com/office/drawing/2014/main" id="{A877704B-7F3D-474D-905B-88108BF1259A}"/>
              </a:ext>
            </a:extLst>
          </p:cNvPr>
          <p:cNvSpPr>
            <a:spLocks noGrp="1"/>
          </p:cNvSpPr>
          <p:nvPr/>
        </p:nvSpPr>
        <p:spPr>
          <a:xfrm>
            <a:off x="6338112" y="2761284"/>
            <a:ext cx="2200038" cy="317029"/>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9" name="矩形: 圆角 58">
            <a:extLst>
              <a:ext uri="{FF2B5EF4-FFF2-40B4-BE49-F238E27FC236}">
                <a16:creationId xmlns:a16="http://schemas.microsoft.com/office/drawing/2014/main" id="{02A01FDF-EE85-480C-882D-251D60F1B620}"/>
              </a:ext>
            </a:extLst>
          </p:cNvPr>
          <p:cNvSpPr>
            <a:spLocks noGrp="1"/>
          </p:cNvSpPr>
          <p:nvPr/>
        </p:nvSpPr>
        <p:spPr>
          <a:xfrm>
            <a:off x="6338112" y="3128773"/>
            <a:ext cx="2200038" cy="317029"/>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4" name="矩形 53">
            <a:extLst>
              <a:ext uri="{FF2B5EF4-FFF2-40B4-BE49-F238E27FC236}">
                <a16:creationId xmlns:a16="http://schemas.microsoft.com/office/drawing/2014/main" id="{2AF8A026-9FD5-4164-A752-121CF0655A2A}"/>
              </a:ext>
            </a:extLst>
          </p:cNvPr>
          <p:cNvSpPr>
            <a:spLocks noGrp="1"/>
          </p:cNvSpPr>
          <p:nvPr/>
        </p:nvSpPr>
        <p:spPr>
          <a:xfrm>
            <a:off x="6738477" y="2798711"/>
            <a:ext cx="1778000" cy="242175"/>
          </a:xfrm>
          <a:prstGeom prst="rect">
            <a:avLst/>
          </a:prstGeom>
          <a:noFill/>
          <a:ln w="0">
            <a:noFill/>
          </a:ln>
        </p:spPr>
        <p:txBody>
          <a:bodyPr wrap="none"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sz="1400" b="0" i="0" u="none" strike="noStrike" kern="1200" cap="none" spc="0" normalizeH="0" baseline="0" noProof="0" dirty="0">
                <a:ln>
                  <a:noFill/>
                </a:ln>
                <a:solidFill>
                  <a:srgbClr val="101828"/>
                </a:solidFill>
                <a:effectLst/>
                <a:uLnTx/>
                <a:uFillTx/>
                <a:latin typeface="Aptos"/>
              </a:rPr>
              <a:t>ISP</a:t>
            </a:r>
            <a:r>
              <a:rPr kumimoji="0" lang="en-US" sz="1400" b="0" i="0" u="none" strike="noStrike" kern="1200" cap="none" spc="0" normalizeH="0" baseline="0" noProof="0" dirty="0">
                <a:ln>
                  <a:noFill/>
                </a:ln>
                <a:solidFill>
                  <a:srgbClr val="101828"/>
                </a:solidFill>
                <a:effectLst/>
                <a:uLnTx/>
                <a:uFillTx/>
                <a:latin typeface="Aptos"/>
              </a:rPr>
              <a:t>/</a:t>
            </a:r>
            <a:r>
              <a:rPr kumimoji="0" sz="1400" b="0" i="0" u="none" strike="noStrike" kern="1200" cap="none" spc="0" normalizeH="0" baseline="0" noProof="0" dirty="0">
                <a:ln>
                  <a:noFill/>
                </a:ln>
                <a:solidFill>
                  <a:srgbClr val="101828"/>
                </a:solidFill>
                <a:effectLst/>
                <a:uLnTx/>
                <a:uFillTx/>
                <a:latin typeface="Aptos"/>
              </a:rPr>
              <a:t>operator guides</a:t>
            </a:r>
          </a:p>
        </p:txBody>
      </p:sp>
      <p:sp>
        <p:nvSpPr>
          <p:cNvPr id="55" name="矩形 54">
            <a:extLst>
              <a:ext uri="{FF2B5EF4-FFF2-40B4-BE49-F238E27FC236}">
                <a16:creationId xmlns:a16="http://schemas.microsoft.com/office/drawing/2014/main" id="{FBEB87E0-84AF-4C26-BBD6-2ACFC5ADC375}"/>
              </a:ext>
            </a:extLst>
          </p:cNvPr>
          <p:cNvSpPr>
            <a:spLocks noGrp="1"/>
          </p:cNvSpPr>
          <p:nvPr/>
        </p:nvSpPr>
        <p:spPr>
          <a:xfrm>
            <a:off x="6738479" y="3166200"/>
            <a:ext cx="1778000" cy="242175"/>
          </a:xfrm>
          <a:prstGeom prst="rect">
            <a:avLst/>
          </a:prstGeom>
          <a:noFill/>
          <a:ln w="0">
            <a:noFill/>
          </a:ln>
        </p:spPr>
        <p:txBody>
          <a:bodyPr wrap="none"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sz="1400" b="0" i="0" u="none" strike="noStrike" kern="1200" cap="none" spc="0" normalizeH="0" baseline="0" noProof="0" dirty="0">
                <a:ln>
                  <a:noFill/>
                </a:ln>
                <a:solidFill>
                  <a:srgbClr val="101828"/>
                </a:solidFill>
                <a:effectLst/>
                <a:uLnTx/>
                <a:uFillTx/>
                <a:latin typeface="Aptos"/>
              </a:rPr>
              <a:t>RFCs</a:t>
            </a:r>
          </a:p>
        </p:txBody>
      </p:sp>
      <p:grpSp>
        <p:nvGrpSpPr>
          <p:cNvPr id="19" name="组合 18">
            <a:extLst>
              <a:ext uri="{FF2B5EF4-FFF2-40B4-BE49-F238E27FC236}">
                <a16:creationId xmlns:a16="http://schemas.microsoft.com/office/drawing/2014/main" id="{5B47E662-F80D-4E21-B7DC-773BC11C14F1}"/>
              </a:ext>
            </a:extLst>
          </p:cNvPr>
          <p:cNvGrpSpPr/>
          <p:nvPr/>
        </p:nvGrpSpPr>
        <p:grpSpPr>
          <a:xfrm>
            <a:off x="6458560" y="2393737"/>
            <a:ext cx="242887" cy="285750"/>
            <a:chOff x="6636360" y="2294052"/>
            <a:chExt cx="242887" cy="285750"/>
          </a:xfrm>
        </p:grpSpPr>
        <p:sp>
          <p:nvSpPr>
            <p:cNvPr id="1033" name="任意多边形: 形状 1032">
              <a:extLst>
                <a:ext uri="{FF2B5EF4-FFF2-40B4-BE49-F238E27FC236}">
                  <a16:creationId xmlns:a16="http://schemas.microsoft.com/office/drawing/2014/main" id="{CDA3A528-6D8E-419E-A7D0-70C30007B3E6}"/>
                </a:ext>
              </a:extLst>
            </p:cNvPr>
            <p:cNvSpPr/>
            <p:nvPr/>
          </p:nvSpPr>
          <p:spPr>
            <a:xfrm>
              <a:off x="6678686" y="2397636"/>
              <a:ext cx="157341" cy="107156"/>
            </a:xfrm>
            <a:custGeom>
              <a:avLst/>
              <a:gdLst>
                <a:gd name="connsiteX0" fmla="*/ 64294 w 157341"/>
                <a:gd name="connsiteY0" fmla="*/ 21431 h 107156"/>
                <a:gd name="connsiteX1" fmla="*/ 10716 w 157341"/>
                <a:gd name="connsiteY1" fmla="*/ 21431 h 107156"/>
                <a:gd name="connsiteX2" fmla="*/ 0 w 157341"/>
                <a:gd name="connsiteY2" fmla="*/ 10716 h 107156"/>
                <a:gd name="connsiteX3" fmla="*/ 10716 w 157341"/>
                <a:gd name="connsiteY3" fmla="*/ 0 h 107156"/>
                <a:gd name="connsiteX4" fmla="*/ 64294 w 157341"/>
                <a:gd name="connsiteY4" fmla="*/ 0 h 107156"/>
                <a:gd name="connsiteX5" fmla="*/ 75009 w 157341"/>
                <a:gd name="connsiteY5" fmla="*/ 10716 h 107156"/>
                <a:gd name="connsiteX6" fmla="*/ 64294 w 157341"/>
                <a:gd name="connsiteY6" fmla="*/ 21431 h 107156"/>
                <a:gd name="connsiteX7" fmla="*/ 146625 w 157341"/>
                <a:gd name="connsiteY7" fmla="*/ 64294 h 107156"/>
                <a:gd name="connsiteX8" fmla="*/ 10894 w 157341"/>
                <a:gd name="connsiteY8" fmla="*/ 64294 h 107156"/>
                <a:gd name="connsiteX9" fmla="*/ 179 w 157341"/>
                <a:gd name="connsiteY9" fmla="*/ 53578 h 107156"/>
                <a:gd name="connsiteX10" fmla="*/ 10894 w 157341"/>
                <a:gd name="connsiteY10" fmla="*/ 42863 h 107156"/>
                <a:gd name="connsiteX11" fmla="*/ 146625 w 157341"/>
                <a:gd name="connsiteY11" fmla="*/ 42863 h 107156"/>
                <a:gd name="connsiteX12" fmla="*/ 157341 w 157341"/>
                <a:gd name="connsiteY12" fmla="*/ 53578 h 107156"/>
                <a:gd name="connsiteX13" fmla="*/ 146625 w 157341"/>
                <a:gd name="connsiteY13" fmla="*/ 64294 h 107156"/>
                <a:gd name="connsiteX14" fmla="*/ 146625 w 157341"/>
                <a:gd name="connsiteY14" fmla="*/ 107156 h 107156"/>
                <a:gd name="connsiteX15" fmla="*/ 10894 w 157341"/>
                <a:gd name="connsiteY15" fmla="*/ 107156 h 107156"/>
                <a:gd name="connsiteX16" fmla="*/ 179 w 157341"/>
                <a:gd name="connsiteY16" fmla="*/ 96441 h 107156"/>
                <a:gd name="connsiteX17" fmla="*/ 10894 w 157341"/>
                <a:gd name="connsiteY17" fmla="*/ 85725 h 107156"/>
                <a:gd name="connsiteX18" fmla="*/ 146625 w 157341"/>
                <a:gd name="connsiteY18" fmla="*/ 85725 h 107156"/>
                <a:gd name="connsiteX19" fmla="*/ 157341 w 157341"/>
                <a:gd name="connsiteY19" fmla="*/ 96441 h 107156"/>
                <a:gd name="connsiteX20" fmla="*/ 146625 w 157341"/>
                <a:gd name="connsiteY20" fmla="*/ 107156 h 10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341" h="107156">
                  <a:moveTo>
                    <a:pt x="64294" y="21431"/>
                  </a:moveTo>
                  <a:lnTo>
                    <a:pt x="10716" y="21431"/>
                  </a:lnTo>
                  <a:cubicBezTo>
                    <a:pt x="4786" y="21431"/>
                    <a:pt x="0" y="16645"/>
                    <a:pt x="0" y="10716"/>
                  </a:cubicBezTo>
                  <a:cubicBezTo>
                    <a:pt x="0" y="4786"/>
                    <a:pt x="4786" y="0"/>
                    <a:pt x="10716" y="0"/>
                  </a:cubicBezTo>
                  <a:lnTo>
                    <a:pt x="64294" y="0"/>
                  </a:lnTo>
                  <a:cubicBezTo>
                    <a:pt x="70223" y="0"/>
                    <a:pt x="75009" y="4786"/>
                    <a:pt x="75009" y="10716"/>
                  </a:cubicBezTo>
                  <a:cubicBezTo>
                    <a:pt x="75009" y="16645"/>
                    <a:pt x="70223" y="21431"/>
                    <a:pt x="64294" y="21431"/>
                  </a:cubicBezTo>
                  <a:close/>
                  <a:moveTo>
                    <a:pt x="146625" y="64294"/>
                  </a:moveTo>
                  <a:lnTo>
                    <a:pt x="10894" y="64294"/>
                  </a:lnTo>
                  <a:cubicBezTo>
                    <a:pt x="4965" y="64294"/>
                    <a:pt x="179" y="59507"/>
                    <a:pt x="179" y="53578"/>
                  </a:cubicBezTo>
                  <a:cubicBezTo>
                    <a:pt x="179" y="47649"/>
                    <a:pt x="4965" y="42863"/>
                    <a:pt x="10894" y="42863"/>
                  </a:cubicBezTo>
                  <a:lnTo>
                    <a:pt x="146625" y="42863"/>
                  </a:lnTo>
                  <a:cubicBezTo>
                    <a:pt x="152555" y="42863"/>
                    <a:pt x="157341" y="47649"/>
                    <a:pt x="157341" y="53578"/>
                  </a:cubicBezTo>
                  <a:cubicBezTo>
                    <a:pt x="157341" y="59507"/>
                    <a:pt x="152555" y="64294"/>
                    <a:pt x="146625" y="64294"/>
                  </a:cubicBezTo>
                  <a:close/>
                  <a:moveTo>
                    <a:pt x="146625" y="107156"/>
                  </a:moveTo>
                  <a:lnTo>
                    <a:pt x="10894" y="107156"/>
                  </a:lnTo>
                  <a:cubicBezTo>
                    <a:pt x="4965" y="107156"/>
                    <a:pt x="179" y="102370"/>
                    <a:pt x="179" y="96441"/>
                  </a:cubicBezTo>
                  <a:cubicBezTo>
                    <a:pt x="179" y="90511"/>
                    <a:pt x="4965" y="85725"/>
                    <a:pt x="10894" y="85725"/>
                  </a:cubicBezTo>
                  <a:lnTo>
                    <a:pt x="146625" y="85725"/>
                  </a:lnTo>
                  <a:cubicBezTo>
                    <a:pt x="152555" y="85725"/>
                    <a:pt x="157341" y="90511"/>
                    <a:pt x="157341" y="96441"/>
                  </a:cubicBezTo>
                  <a:cubicBezTo>
                    <a:pt x="157341" y="102370"/>
                    <a:pt x="152555" y="107156"/>
                    <a:pt x="146625" y="107156"/>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34" name="任意多边形: 形状 1033">
              <a:extLst>
                <a:ext uri="{FF2B5EF4-FFF2-40B4-BE49-F238E27FC236}">
                  <a16:creationId xmlns:a16="http://schemas.microsoft.com/office/drawing/2014/main" id="{5C1096C6-EAF1-422D-B927-6FB2D21E3D2A}"/>
                </a:ext>
              </a:extLst>
            </p:cNvPr>
            <p:cNvSpPr/>
            <p:nvPr/>
          </p:nvSpPr>
          <p:spPr>
            <a:xfrm>
              <a:off x="6636360" y="2294052"/>
              <a:ext cx="242887" cy="285750"/>
            </a:xfrm>
            <a:custGeom>
              <a:avLst/>
              <a:gdLst>
                <a:gd name="connsiteX0" fmla="*/ 130409 w 242887"/>
                <a:gd name="connsiteY0" fmla="*/ 21431 h 285750"/>
                <a:gd name="connsiteX1" fmla="*/ 218313 w 242887"/>
                <a:gd name="connsiteY1" fmla="*/ 109335 h 285750"/>
                <a:gd name="connsiteX2" fmla="*/ 221456 w 242887"/>
                <a:gd name="connsiteY2" fmla="*/ 116907 h 285750"/>
                <a:gd name="connsiteX3" fmla="*/ 221456 w 242887"/>
                <a:gd name="connsiteY3" fmla="*/ 253603 h 285750"/>
                <a:gd name="connsiteX4" fmla="*/ 210741 w 242887"/>
                <a:gd name="connsiteY4" fmla="*/ 264319 h 285750"/>
                <a:gd name="connsiteX5" fmla="*/ 32147 w 242887"/>
                <a:gd name="connsiteY5" fmla="*/ 264319 h 285750"/>
                <a:gd name="connsiteX6" fmla="*/ 21431 w 242887"/>
                <a:gd name="connsiteY6" fmla="*/ 253603 h 285750"/>
                <a:gd name="connsiteX7" fmla="*/ 21431 w 242887"/>
                <a:gd name="connsiteY7" fmla="*/ 32147 h 285750"/>
                <a:gd name="connsiteX8" fmla="*/ 32147 w 242887"/>
                <a:gd name="connsiteY8" fmla="*/ 21431 h 285750"/>
                <a:gd name="connsiteX9" fmla="*/ 130409 w 242887"/>
                <a:gd name="connsiteY9" fmla="*/ 21431 h 285750"/>
                <a:gd name="connsiteX10" fmla="*/ 139303 w 242887"/>
                <a:gd name="connsiteY10" fmla="*/ 0 h 285750"/>
                <a:gd name="connsiteX11" fmla="*/ 21431 w 242887"/>
                <a:gd name="connsiteY11" fmla="*/ 0 h 285750"/>
                <a:gd name="connsiteX12" fmla="*/ 0 w 242887"/>
                <a:gd name="connsiteY12" fmla="*/ 21431 h 285750"/>
                <a:gd name="connsiteX13" fmla="*/ 0 w 242887"/>
                <a:gd name="connsiteY13" fmla="*/ 264319 h 285750"/>
                <a:gd name="connsiteX14" fmla="*/ 21431 w 242887"/>
                <a:gd name="connsiteY14" fmla="*/ 285750 h 285750"/>
                <a:gd name="connsiteX15" fmla="*/ 221456 w 242887"/>
                <a:gd name="connsiteY15" fmla="*/ 285750 h 285750"/>
                <a:gd name="connsiteX16" fmla="*/ 242888 w 242887"/>
                <a:gd name="connsiteY16" fmla="*/ 264319 h 285750"/>
                <a:gd name="connsiteX17" fmla="*/ 242888 w 242887"/>
                <a:gd name="connsiteY17" fmla="*/ 103584 h 285750"/>
                <a:gd name="connsiteX18" fmla="*/ 139303 w 242887"/>
                <a:gd name="connsiteY18"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2887" h="285750">
                  <a:moveTo>
                    <a:pt x="130409" y="21431"/>
                  </a:moveTo>
                  <a:lnTo>
                    <a:pt x="218313" y="109335"/>
                  </a:lnTo>
                  <a:cubicBezTo>
                    <a:pt x="220313" y="111335"/>
                    <a:pt x="221456" y="114086"/>
                    <a:pt x="221456" y="116907"/>
                  </a:cubicBezTo>
                  <a:lnTo>
                    <a:pt x="221456" y="253603"/>
                  </a:lnTo>
                  <a:cubicBezTo>
                    <a:pt x="221456" y="259532"/>
                    <a:pt x="216670" y="264319"/>
                    <a:pt x="210741" y="264319"/>
                  </a:cubicBezTo>
                  <a:lnTo>
                    <a:pt x="32147" y="264319"/>
                  </a:lnTo>
                  <a:cubicBezTo>
                    <a:pt x="26218" y="264319"/>
                    <a:pt x="21431" y="259532"/>
                    <a:pt x="21431" y="253603"/>
                  </a:cubicBezTo>
                  <a:lnTo>
                    <a:pt x="21431" y="32147"/>
                  </a:lnTo>
                  <a:cubicBezTo>
                    <a:pt x="21431" y="26218"/>
                    <a:pt x="26218" y="21431"/>
                    <a:pt x="32147" y="21431"/>
                  </a:cubicBezTo>
                  <a:lnTo>
                    <a:pt x="130409" y="21431"/>
                  </a:lnTo>
                  <a:moveTo>
                    <a:pt x="139303" y="0"/>
                  </a:moveTo>
                  <a:lnTo>
                    <a:pt x="21431" y="0"/>
                  </a:lnTo>
                  <a:cubicBezTo>
                    <a:pt x="9608" y="0"/>
                    <a:pt x="0" y="9608"/>
                    <a:pt x="0" y="21431"/>
                  </a:cubicBezTo>
                  <a:lnTo>
                    <a:pt x="0" y="264319"/>
                  </a:lnTo>
                  <a:cubicBezTo>
                    <a:pt x="0" y="276142"/>
                    <a:pt x="9608" y="285750"/>
                    <a:pt x="21431" y="285750"/>
                  </a:cubicBezTo>
                  <a:lnTo>
                    <a:pt x="221456" y="285750"/>
                  </a:lnTo>
                  <a:cubicBezTo>
                    <a:pt x="233279" y="285750"/>
                    <a:pt x="242888" y="276142"/>
                    <a:pt x="242888" y="264319"/>
                  </a:cubicBezTo>
                  <a:lnTo>
                    <a:pt x="242888" y="103584"/>
                  </a:lnTo>
                  <a:lnTo>
                    <a:pt x="139303" y="0"/>
                  </a:ln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35" name="任意多边形: 形状 1034">
              <a:extLst>
                <a:ext uri="{FF2B5EF4-FFF2-40B4-BE49-F238E27FC236}">
                  <a16:creationId xmlns:a16="http://schemas.microsoft.com/office/drawing/2014/main" id="{E13607D1-62FE-44E8-93D1-D6DCC0EBB6B7}"/>
                </a:ext>
              </a:extLst>
            </p:cNvPr>
            <p:cNvSpPr/>
            <p:nvPr/>
          </p:nvSpPr>
          <p:spPr>
            <a:xfrm>
              <a:off x="6775663" y="2294052"/>
              <a:ext cx="103584" cy="103584"/>
            </a:xfrm>
            <a:custGeom>
              <a:avLst/>
              <a:gdLst>
                <a:gd name="connsiteX0" fmla="*/ 21431 w 103584"/>
                <a:gd name="connsiteY0" fmla="*/ 51756 h 103584"/>
                <a:gd name="connsiteX1" fmla="*/ 51828 w 103584"/>
                <a:gd name="connsiteY1" fmla="*/ 82153 h 103584"/>
                <a:gd name="connsiteX2" fmla="*/ 21431 w 103584"/>
                <a:gd name="connsiteY2" fmla="*/ 82153 h 103584"/>
                <a:gd name="connsiteX3" fmla="*/ 21431 w 103584"/>
                <a:gd name="connsiteY3" fmla="*/ 51756 h 103584"/>
                <a:gd name="connsiteX4" fmla="*/ 0 w 103584"/>
                <a:gd name="connsiteY4" fmla="*/ 0 h 103584"/>
                <a:gd name="connsiteX5" fmla="*/ 0 w 103584"/>
                <a:gd name="connsiteY5" fmla="*/ 92869 h 103584"/>
                <a:gd name="connsiteX6" fmla="*/ 10716 w 103584"/>
                <a:gd name="connsiteY6" fmla="*/ 103584 h 103584"/>
                <a:gd name="connsiteX7" fmla="*/ 103584 w 103584"/>
                <a:gd name="connsiteY7" fmla="*/ 103584 h 103584"/>
                <a:gd name="connsiteX8" fmla="*/ 0 w 103584"/>
                <a:gd name="connsiteY8" fmla="*/ 0 h 103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584" h="103584">
                  <a:moveTo>
                    <a:pt x="21431" y="51756"/>
                  </a:moveTo>
                  <a:lnTo>
                    <a:pt x="51828" y="82153"/>
                  </a:lnTo>
                  <a:lnTo>
                    <a:pt x="21431" y="82153"/>
                  </a:lnTo>
                  <a:lnTo>
                    <a:pt x="21431" y="51756"/>
                  </a:lnTo>
                  <a:moveTo>
                    <a:pt x="0" y="0"/>
                  </a:moveTo>
                  <a:lnTo>
                    <a:pt x="0" y="92869"/>
                  </a:lnTo>
                  <a:cubicBezTo>
                    <a:pt x="0" y="98798"/>
                    <a:pt x="4786" y="103584"/>
                    <a:pt x="10716" y="103584"/>
                  </a:cubicBezTo>
                  <a:lnTo>
                    <a:pt x="103584" y="103584"/>
                  </a:lnTo>
                  <a:lnTo>
                    <a:pt x="0" y="0"/>
                  </a:ln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grpSp>
      <p:grpSp>
        <p:nvGrpSpPr>
          <p:cNvPr id="20" name="组合 19">
            <a:extLst>
              <a:ext uri="{FF2B5EF4-FFF2-40B4-BE49-F238E27FC236}">
                <a16:creationId xmlns:a16="http://schemas.microsoft.com/office/drawing/2014/main" id="{E3024BB2-4643-47AD-8F80-1A58B1890E66}"/>
              </a:ext>
            </a:extLst>
          </p:cNvPr>
          <p:cNvGrpSpPr/>
          <p:nvPr/>
        </p:nvGrpSpPr>
        <p:grpSpPr>
          <a:xfrm>
            <a:off x="6419971" y="2789225"/>
            <a:ext cx="320188" cy="261147"/>
            <a:chOff x="6597771" y="2692520"/>
            <a:chExt cx="320188" cy="261147"/>
          </a:xfrm>
        </p:grpSpPr>
        <p:sp>
          <p:nvSpPr>
            <p:cNvPr id="1037" name="任意多边形: 形状 1036">
              <a:extLst>
                <a:ext uri="{FF2B5EF4-FFF2-40B4-BE49-F238E27FC236}">
                  <a16:creationId xmlns:a16="http://schemas.microsoft.com/office/drawing/2014/main" id="{BEA4AFCD-AB10-4602-945F-947DD1E57D69}"/>
                </a:ext>
              </a:extLst>
            </p:cNvPr>
            <p:cNvSpPr/>
            <p:nvPr/>
          </p:nvSpPr>
          <p:spPr>
            <a:xfrm>
              <a:off x="6794277" y="2753447"/>
              <a:ext cx="59926" cy="134232"/>
            </a:xfrm>
            <a:custGeom>
              <a:avLst/>
              <a:gdLst>
                <a:gd name="connsiteX0" fmla="*/ 17393 w 59926"/>
                <a:gd name="connsiteY0" fmla="*/ 95276 h 134232"/>
                <a:gd name="connsiteX1" fmla="*/ 17011 w 59926"/>
                <a:gd name="connsiteY1" fmla="*/ 90260 h 134232"/>
                <a:gd name="connsiteX2" fmla="*/ 28995 w 59926"/>
                <a:gd name="connsiteY2" fmla="*/ 56894 h 134232"/>
                <a:gd name="connsiteX3" fmla="*/ 42526 w 59926"/>
                <a:gd name="connsiteY3" fmla="*/ 30474 h 134232"/>
                <a:gd name="connsiteX4" fmla="*/ 24162 w 59926"/>
                <a:gd name="connsiteY4" fmla="*/ 13886 h 134232"/>
                <a:gd name="connsiteX5" fmla="*/ 4640 w 59926"/>
                <a:gd name="connsiteY5" fmla="*/ 19864 h 134232"/>
                <a:gd name="connsiteX6" fmla="*/ 0 w 59926"/>
                <a:gd name="connsiteY6" fmla="*/ 7715 h 134232"/>
                <a:gd name="connsiteX7" fmla="*/ 27643 w 59926"/>
                <a:gd name="connsiteY7" fmla="*/ 0 h 134232"/>
                <a:gd name="connsiteX8" fmla="*/ 59926 w 59926"/>
                <a:gd name="connsiteY8" fmla="*/ 28353 h 134232"/>
                <a:gd name="connsiteX9" fmla="*/ 43303 w 59926"/>
                <a:gd name="connsiteY9" fmla="*/ 61910 h 134232"/>
                <a:gd name="connsiteX10" fmla="*/ 32283 w 59926"/>
                <a:gd name="connsiteY10" fmla="*/ 90260 h 134232"/>
                <a:gd name="connsiteX11" fmla="*/ 32477 w 59926"/>
                <a:gd name="connsiteY11" fmla="*/ 95276 h 134232"/>
                <a:gd name="connsiteX12" fmla="*/ 17393 w 59926"/>
                <a:gd name="connsiteY12" fmla="*/ 95276 h 134232"/>
                <a:gd name="connsiteX13" fmla="*/ 13142 w 59926"/>
                <a:gd name="connsiteY13" fmla="*/ 122277 h 134232"/>
                <a:gd name="connsiteX14" fmla="*/ 24744 w 59926"/>
                <a:gd name="connsiteY14" fmla="*/ 110127 h 134232"/>
                <a:gd name="connsiteX15" fmla="*/ 36146 w 59926"/>
                <a:gd name="connsiteY15" fmla="*/ 122277 h 134232"/>
                <a:gd name="connsiteX16" fmla="*/ 24550 w 59926"/>
                <a:gd name="connsiteY16" fmla="*/ 134233 h 134232"/>
                <a:gd name="connsiteX17" fmla="*/ 13142 w 59926"/>
                <a:gd name="connsiteY17" fmla="*/ 122277 h 13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926" h="134232">
                  <a:moveTo>
                    <a:pt x="17393" y="95276"/>
                  </a:moveTo>
                  <a:lnTo>
                    <a:pt x="17011" y="90260"/>
                  </a:lnTo>
                  <a:cubicBezTo>
                    <a:pt x="15847" y="79847"/>
                    <a:pt x="19328" y="68469"/>
                    <a:pt x="28995" y="56894"/>
                  </a:cubicBezTo>
                  <a:cubicBezTo>
                    <a:pt x="37692" y="46674"/>
                    <a:pt x="42526" y="39153"/>
                    <a:pt x="42526" y="30474"/>
                  </a:cubicBezTo>
                  <a:cubicBezTo>
                    <a:pt x="42526" y="20639"/>
                    <a:pt x="36340" y="14080"/>
                    <a:pt x="24162" y="13886"/>
                  </a:cubicBezTo>
                  <a:cubicBezTo>
                    <a:pt x="17206" y="13886"/>
                    <a:pt x="9467" y="16201"/>
                    <a:pt x="4640" y="19864"/>
                  </a:cubicBezTo>
                  <a:lnTo>
                    <a:pt x="0" y="7715"/>
                  </a:lnTo>
                  <a:cubicBezTo>
                    <a:pt x="6374" y="3086"/>
                    <a:pt x="17394" y="0"/>
                    <a:pt x="27643" y="0"/>
                  </a:cubicBezTo>
                  <a:cubicBezTo>
                    <a:pt x="49871" y="0"/>
                    <a:pt x="59926" y="13692"/>
                    <a:pt x="59926" y="28353"/>
                  </a:cubicBezTo>
                  <a:cubicBezTo>
                    <a:pt x="59926" y="41465"/>
                    <a:pt x="52582" y="50916"/>
                    <a:pt x="43303" y="61910"/>
                  </a:cubicBezTo>
                  <a:cubicBezTo>
                    <a:pt x="34793" y="71939"/>
                    <a:pt x="31700" y="80425"/>
                    <a:pt x="32283" y="90260"/>
                  </a:cubicBezTo>
                  <a:lnTo>
                    <a:pt x="32477" y="95276"/>
                  </a:lnTo>
                  <a:lnTo>
                    <a:pt x="17393" y="95276"/>
                  </a:lnTo>
                  <a:close/>
                  <a:moveTo>
                    <a:pt x="13142" y="122277"/>
                  </a:moveTo>
                  <a:cubicBezTo>
                    <a:pt x="13142" y="115140"/>
                    <a:pt x="17975" y="110127"/>
                    <a:pt x="24744" y="110127"/>
                  </a:cubicBezTo>
                  <a:cubicBezTo>
                    <a:pt x="31506" y="110127"/>
                    <a:pt x="36146" y="115140"/>
                    <a:pt x="36146" y="122277"/>
                  </a:cubicBezTo>
                  <a:cubicBezTo>
                    <a:pt x="36146" y="129026"/>
                    <a:pt x="31700" y="134233"/>
                    <a:pt x="24550" y="134233"/>
                  </a:cubicBezTo>
                  <a:cubicBezTo>
                    <a:pt x="17782" y="134233"/>
                    <a:pt x="13142" y="129026"/>
                    <a:pt x="13142" y="122277"/>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38" name="任意多边形: 形状 1037">
              <a:extLst>
                <a:ext uri="{FF2B5EF4-FFF2-40B4-BE49-F238E27FC236}">
                  <a16:creationId xmlns:a16="http://schemas.microsoft.com/office/drawing/2014/main" id="{F574F07B-5081-44EB-99F0-8B0C32C4FDAF}"/>
                </a:ext>
              </a:extLst>
            </p:cNvPr>
            <p:cNvSpPr/>
            <p:nvPr/>
          </p:nvSpPr>
          <p:spPr>
            <a:xfrm>
              <a:off x="6632712" y="2752722"/>
              <a:ext cx="89771" cy="19192"/>
            </a:xfrm>
            <a:custGeom>
              <a:avLst/>
              <a:gdLst>
                <a:gd name="connsiteX0" fmla="*/ 83359 w 89771"/>
                <a:gd name="connsiteY0" fmla="*/ 19192 h 19192"/>
                <a:gd name="connsiteX1" fmla="*/ 81446 w 89771"/>
                <a:gd name="connsiteY1" fmla="*/ 18902 h 19192"/>
                <a:gd name="connsiteX2" fmla="*/ 44887 w 89771"/>
                <a:gd name="connsiteY2" fmla="*/ 12792 h 19192"/>
                <a:gd name="connsiteX3" fmla="*/ 8325 w 89771"/>
                <a:gd name="connsiteY3" fmla="*/ 18902 h 19192"/>
                <a:gd name="connsiteX4" fmla="*/ 295 w 89771"/>
                <a:gd name="connsiteY4" fmla="*/ 14704 h 19192"/>
                <a:gd name="connsiteX5" fmla="*/ 4496 w 89771"/>
                <a:gd name="connsiteY5" fmla="*/ 6690 h 19192"/>
                <a:gd name="connsiteX6" fmla="*/ 44887 w 89771"/>
                <a:gd name="connsiteY6" fmla="*/ 0 h 19192"/>
                <a:gd name="connsiteX7" fmla="*/ 85275 w 89771"/>
                <a:gd name="connsiteY7" fmla="*/ 6690 h 19192"/>
                <a:gd name="connsiteX8" fmla="*/ 89476 w 89771"/>
                <a:gd name="connsiteY8" fmla="*/ 14704 h 19192"/>
                <a:gd name="connsiteX9" fmla="*/ 83359 w 89771"/>
                <a:gd name="connsiteY9" fmla="*/ 19192 h 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771" h="19192">
                  <a:moveTo>
                    <a:pt x="83359" y="19192"/>
                  </a:moveTo>
                  <a:cubicBezTo>
                    <a:pt x="82727" y="19192"/>
                    <a:pt x="82082" y="19098"/>
                    <a:pt x="81446" y="18902"/>
                  </a:cubicBezTo>
                  <a:cubicBezTo>
                    <a:pt x="81249" y="18839"/>
                    <a:pt x="61636" y="12792"/>
                    <a:pt x="44887" y="12792"/>
                  </a:cubicBezTo>
                  <a:cubicBezTo>
                    <a:pt x="28135" y="12792"/>
                    <a:pt x="8522" y="18839"/>
                    <a:pt x="8325" y="18902"/>
                  </a:cubicBezTo>
                  <a:cubicBezTo>
                    <a:pt x="4937" y="19951"/>
                    <a:pt x="1347" y="18074"/>
                    <a:pt x="295" y="14704"/>
                  </a:cubicBezTo>
                  <a:cubicBezTo>
                    <a:pt x="-764" y="11334"/>
                    <a:pt x="1118" y="7746"/>
                    <a:pt x="4496" y="6690"/>
                  </a:cubicBezTo>
                  <a:cubicBezTo>
                    <a:pt x="5373" y="6418"/>
                    <a:pt x="26144" y="0"/>
                    <a:pt x="44887" y="0"/>
                  </a:cubicBezTo>
                  <a:cubicBezTo>
                    <a:pt x="63627" y="0"/>
                    <a:pt x="84399" y="6418"/>
                    <a:pt x="85275" y="6690"/>
                  </a:cubicBezTo>
                  <a:cubicBezTo>
                    <a:pt x="88653" y="7746"/>
                    <a:pt x="90535" y="11334"/>
                    <a:pt x="89476" y="14704"/>
                  </a:cubicBezTo>
                  <a:cubicBezTo>
                    <a:pt x="88622" y="17440"/>
                    <a:pt x="86089" y="19192"/>
                    <a:pt x="83359" y="19192"/>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39" name="任意多边形: 形状 1038">
              <a:extLst>
                <a:ext uri="{FF2B5EF4-FFF2-40B4-BE49-F238E27FC236}">
                  <a16:creationId xmlns:a16="http://schemas.microsoft.com/office/drawing/2014/main" id="{4994FFB5-89F4-4EEE-936E-57D6ECAF9231}"/>
                </a:ext>
              </a:extLst>
            </p:cNvPr>
            <p:cNvSpPr/>
            <p:nvPr/>
          </p:nvSpPr>
          <p:spPr>
            <a:xfrm>
              <a:off x="6632712" y="2810290"/>
              <a:ext cx="89771" cy="19192"/>
            </a:xfrm>
            <a:custGeom>
              <a:avLst/>
              <a:gdLst>
                <a:gd name="connsiteX0" fmla="*/ 83359 w 89771"/>
                <a:gd name="connsiteY0" fmla="*/ 19192 h 19192"/>
                <a:gd name="connsiteX1" fmla="*/ 81446 w 89771"/>
                <a:gd name="connsiteY1" fmla="*/ 18902 h 19192"/>
                <a:gd name="connsiteX2" fmla="*/ 44887 w 89771"/>
                <a:gd name="connsiteY2" fmla="*/ 12793 h 19192"/>
                <a:gd name="connsiteX3" fmla="*/ 8325 w 89771"/>
                <a:gd name="connsiteY3" fmla="*/ 18902 h 19192"/>
                <a:gd name="connsiteX4" fmla="*/ 295 w 89771"/>
                <a:gd name="connsiteY4" fmla="*/ 14704 h 19192"/>
                <a:gd name="connsiteX5" fmla="*/ 4496 w 89771"/>
                <a:gd name="connsiteY5" fmla="*/ 6690 h 19192"/>
                <a:gd name="connsiteX6" fmla="*/ 44887 w 89771"/>
                <a:gd name="connsiteY6" fmla="*/ 0 h 19192"/>
                <a:gd name="connsiteX7" fmla="*/ 85275 w 89771"/>
                <a:gd name="connsiteY7" fmla="*/ 6690 h 19192"/>
                <a:gd name="connsiteX8" fmla="*/ 89476 w 89771"/>
                <a:gd name="connsiteY8" fmla="*/ 14704 h 19192"/>
                <a:gd name="connsiteX9" fmla="*/ 83359 w 89771"/>
                <a:gd name="connsiteY9" fmla="*/ 19192 h 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771" h="19192">
                  <a:moveTo>
                    <a:pt x="83359" y="19192"/>
                  </a:moveTo>
                  <a:cubicBezTo>
                    <a:pt x="82727" y="19192"/>
                    <a:pt x="82082" y="19099"/>
                    <a:pt x="81446" y="18902"/>
                  </a:cubicBezTo>
                  <a:cubicBezTo>
                    <a:pt x="81249" y="18840"/>
                    <a:pt x="61636" y="12793"/>
                    <a:pt x="44887" y="12793"/>
                  </a:cubicBezTo>
                  <a:cubicBezTo>
                    <a:pt x="28135" y="12793"/>
                    <a:pt x="8522" y="18840"/>
                    <a:pt x="8325" y="18902"/>
                  </a:cubicBezTo>
                  <a:cubicBezTo>
                    <a:pt x="4937" y="19939"/>
                    <a:pt x="1347" y="18071"/>
                    <a:pt x="295" y="14704"/>
                  </a:cubicBezTo>
                  <a:cubicBezTo>
                    <a:pt x="-764" y="11334"/>
                    <a:pt x="1118" y="7746"/>
                    <a:pt x="4496" y="6690"/>
                  </a:cubicBezTo>
                  <a:cubicBezTo>
                    <a:pt x="5373" y="6419"/>
                    <a:pt x="26144" y="0"/>
                    <a:pt x="44887" y="0"/>
                  </a:cubicBezTo>
                  <a:cubicBezTo>
                    <a:pt x="63627" y="0"/>
                    <a:pt x="84399" y="6419"/>
                    <a:pt x="85275" y="6690"/>
                  </a:cubicBezTo>
                  <a:cubicBezTo>
                    <a:pt x="88653" y="7746"/>
                    <a:pt x="90535" y="11334"/>
                    <a:pt x="89476" y="14704"/>
                  </a:cubicBezTo>
                  <a:cubicBezTo>
                    <a:pt x="88622" y="17440"/>
                    <a:pt x="86089" y="19192"/>
                    <a:pt x="83359" y="19192"/>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40" name="任意多边形: 形状 1039">
              <a:extLst>
                <a:ext uri="{FF2B5EF4-FFF2-40B4-BE49-F238E27FC236}">
                  <a16:creationId xmlns:a16="http://schemas.microsoft.com/office/drawing/2014/main" id="{F27AF943-296C-4578-B3AA-3CF1118FD5CE}"/>
                </a:ext>
              </a:extLst>
            </p:cNvPr>
            <p:cNvSpPr/>
            <p:nvPr/>
          </p:nvSpPr>
          <p:spPr>
            <a:xfrm>
              <a:off x="6632712" y="2867859"/>
              <a:ext cx="89771" cy="19192"/>
            </a:xfrm>
            <a:custGeom>
              <a:avLst/>
              <a:gdLst>
                <a:gd name="connsiteX0" fmla="*/ 83359 w 89771"/>
                <a:gd name="connsiteY0" fmla="*/ 19192 h 19192"/>
                <a:gd name="connsiteX1" fmla="*/ 81446 w 89771"/>
                <a:gd name="connsiteY1" fmla="*/ 18902 h 19192"/>
                <a:gd name="connsiteX2" fmla="*/ 44887 w 89771"/>
                <a:gd name="connsiteY2" fmla="*/ 12793 h 19192"/>
                <a:gd name="connsiteX3" fmla="*/ 8325 w 89771"/>
                <a:gd name="connsiteY3" fmla="*/ 18902 h 19192"/>
                <a:gd name="connsiteX4" fmla="*/ 295 w 89771"/>
                <a:gd name="connsiteY4" fmla="*/ 14704 h 19192"/>
                <a:gd name="connsiteX5" fmla="*/ 4496 w 89771"/>
                <a:gd name="connsiteY5" fmla="*/ 6690 h 19192"/>
                <a:gd name="connsiteX6" fmla="*/ 44887 w 89771"/>
                <a:gd name="connsiteY6" fmla="*/ 0 h 19192"/>
                <a:gd name="connsiteX7" fmla="*/ 85275 w 89771"/>
                <a:gd name="connsiteY7" fmla="*/ 6690 h 19192"/>
                <a:gd name="connsiteX8" fmla="*/ 89476 w 89771"/>
                <a:gd name="connsiteY8" fmla="*/ 14704 h 19192"/>
                <a:gd name="connsiteX9" fmla="*/ 83359 w 89771"/>
                <a:gd name="connsiteY9" fmla="*/ 19192 h 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771" h="19192">
                  <a:moveTo>
                    <a:pt x="83359" y="19192"/>
                  </a:moveTo>
                  <a:cubicBezTo>
                    <a:pt x="82727" y="19192"/>
                    <a:pt x="82082" y="19099"/>
                    <a:pt x="81446" y="18902"/>
                  </a:cubicBezTo>
                  <a:cubicBezTo>
                    <a:pt x="81249" y="18839"/>
                    <a:pt x="61636" y="12793"/>
                    <a:pt x="44887" y="12793"/>
                  </a:cubicBezTo>
                  <a:cubicBezTo>
                    <a:pt x="28135" y="12793"/>
                    <a:pt x="8522" y="18839"/>
                    <a:pt x="8325" y="18902"/>
                  </a:cubicBezTo>
                  <a:cubicBezTo>
                    <a:pt x="4937" y="19942"/>
                    <a:pt x="1347" y="18074"/>
                    <a:pt x="295" y="14704"/>
                  </a:cubicBezTo>
                  <a:cubicBezTo>
                    <a:pt x="-764" y="11334"/>
                    <a:pt x="1118" y="7746"/>
                    <a:pt x="4496" y="6690"/>
                  </a:cubicBezTo>
                  <a:cubicBezTo>
                    <a:pt x="5373" y="6418"/>
                    <a:pt x="26144" y="0"/>
                    <a:pt x="44887" y="0"/>
                  </a:cubicBezTo>
                  <a:cubicBezTo>
                    <a:pt x="63627" y="0"/>
                    <a:pt x="84399" y="6418"/>
                    <a:pt x="85275" y="6690"/>
                  </a:cubicBezTo>
                  <a:cubicBezTo>
                    <a:pt x="88653" y="7746"/>
                    <a:pt x="90535" y="11334"/>
                    <a:pt x="89476" y="14704"/>
                  </a:cubicBezTo>
                  <a:cubicBezTo>
                    <a:pt x="88622" y="17440"/>
                    <a:pt x="86089" y="19192"/>
                    <a:pt x="83359" y="19192"/>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41" name="任意多边形: 形状 1040">
              <a:extLst>
                <a:ext uri="{FF2B5EF4-FFF2-40B4-BE49-F238E27FC236}">
                  <a16:creationId xmlns:a16="http://schemas.microsoft.com/office/drawing/2014/main" id="{93C948D7-86C5-4C86-902B-AFDCE098E0A2}"/>
                </a:ext>
              </a:extLst>
            </p:cNvPr>
            <p:cNvSpPr/>
            <p:nvPr/>
          </p:nvSpPr>
          <p:spPr>
            <a:xfrm>
              <a:off x="6597771" y="2692520"/>
              <a:ext cx="320188" cy="261147"/>
            </a:xfrm>
            <a:custGeom>
              <a:avLst/>
              <a:gdLst>
                <a:gd name="connsiteX0" fmla="*/ 154837 w 320188"/>
                <a:gd name="connsiteY0" fmla="*/ 261148 h 261147"/>
                <a:gd name="connsiteX1" fmla="*/ 134835 w 320188"/>
                <a:gd name="connsiteY1" fmla="*/ 257194 h 261147"/>
                <a:gd name="connsiteX2" fmla="*/ 81465 w 320188"/>
                <a:gd name="connsiteY2" fmla="*/ 246265 h 261147"/>
                <a:gd name="connsiteX3" fmla="*/ 13111 w 320188"/>
                <a:gd name="connsiteY3" fmla="*/ 258312 h 261147"/>
                <a:gd name="connsiteX4" fmla="*/ 4179 w 320188"/>
                <a:gd name="connsiteY4" fmla="*/ 257469 h 261147"/>
                <a:gd name="connsiteX5" fmla="*/ 0 w 320188"/>
                <a:gd name="connsiteY5" fmla="*/ 249473 h 261147"/>
                <a:gd name="connsiteX6" fmla="*/ 0 w 320188"/>
                <a:gd name="connsiteY6" fmla="*/ 22397 h 261147"/>
                <a:gd name="connsiteX7" fmla="*/ 5695 w 320188"/>
                <a:gd name="connsiteY7" fmla="*/ 13583 h 261147"/>
                <a:gd name="connsiteX8" fmla="*/ 81733 w 320188"/>
                <a:gd name="connsiteY8" fmla="*/ 0 h 261147"/>
                <a:gd name="connsiteX9" fmla="*/ 141516 w 320188"/>
                <a:gd name="connsiteY9" fmla="*/ 12165 h 261147"/>
                <a:gd name="connsiteX10" fmla="*/ 167353 w 320188"/>
                <a:gd name="connsiteY10" fmla="*/ 12474 h 261147"/>
                <a:gd name="connsiteX11" fmla="*/ 232142 w 320188"/>
                <a:gd name="connsiteY11" fmla="*/ 0 h 261147"/>
                <a:gd name="connsiteX12" fmla="*/ 313867 w 320188"/>
                <a:gd name="connsiteY12" fmla="*/ 13355 h 261147"/>
                <a:gd name="connsiteX13" fmla="*/ 320189 w 320188"/>
                <a:gd name="connsiteY13" fmla="*/ 22397 h 261147"/>
                <a:gd name="connsiteX14" fmla="*/ 320189 w 320188"/>
                <a:gd name="connsiteY14" fmla="*/ 249473 h 261147"/>
                <a:gd name="connsiteX15" fmla="*/ 316212 w 320188"/>
                <a:gd name="connsiteY15" fmla="*/ 257294 h 261147"/>
                <a:gd name="connsiteX16" fmla="*/ 307509 w 320188"/>
                <a:gd name="connsiteY16" fmla="*/ 258531 h 261147"/>
                <a:gd name="connsiteX17" fmla="*/ 232324 w 320188"/>
                <a:gd name="connsiteY17" fmla="*/ 246266 h 261147"/>
                <a:gd name="connsiteX18" fmla="*/ 173674 w 320188"/>
                <a:gd name="connsiteY18" fmla="*/ 257613 h 261147"/>
                <a:gd name="connsiteX19" fmla="*/ 154837 w 320188"/>
                <a:gd name="connsiteY19" fmla="*/ 261148 h 261147"/>
                <a:gd name="connsiteX20" fmla="*/ 81473 w 320188"/>
                <a:gd name="connsiteY20" fmla="*/ 227076 h 261147"/>
                <a:gd name="connsiteX21" fmla="*/ 142034 w 320188"/>
                <a:gd name="connsiteY21" fmla="*/ 239397 h 261147"/>
                <a:gd name="connsiteX22" fmla="*/ 166792 w 320188"/>
                <a:gd name="connsiteY22" fmla="*/ 239697 h 261147"/>
                <a:gd name="connsiteX23" fmla="*/ 232386 w 320188"/>
                <a:gd name="connsiteY23" fmla="*/ 227076 h 261147"/>
                <a:gd name="connsiteX24" fmla="*/ 301182 w 320188"/>
                <a:gd name="connsiteY24" fmla="*/ 236590 h 261147"/>
                <a:gd name="connsiteX25" fmla="*/ 301182 w 320188"/>
                <a:gd name="connsiteY25" fmla="*/ 29434 h 261147"/>
                <a:gd name="connsiteX26" fmla="*/ 232178 w 320188"/>
                <a:gd name="connsiteY26" fmla="*/ 19189 h 261147"/>
                <a:gd name="connsiteX27" fmla="*/ 174275 w 320188"/>
                <a:gd name="connsiteY27" fmla="*/ 30383 h 261147"/>
                <a:gd name="connsiteX28" fmla="*/ 134283 w 320188"/>
                <a:gd name="connsiteY28" fmla="*/ 29955 h 261147"/>
                <a:gd name="connsiteX29" fmla="*/ 81686 w 320188"/>
                <a:gd name="connsiteY29" fmla="*/ 19189 h 261147"/>
                <a:gd name="connsiteX30" fmla="*/ 19007 w 320188"/>
                <a:gd name="connsiteY30" fmla="*/ 29068 h 261147"/>
                <a:gd name="connsiteX31" fmla="*/ 19007 w 320188"/>
                <a:gd name="connsiteY31" fmla="*/ 236055 h 261147"/>
                <a:gd name="connsiteX32" fmla="*/ 81473 w 320188"/>
                <a:gd name="connsiteY32" fmla="*/ 227076 h 26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20188" h="261147">
                  <a:moveTo>
                    <a:pt x="154837" y="261148"/>
                  </a:moveTo>
                  <a:cubicBezTo>
                    <a:pt x="148119" y="261148"/>
                    <a:pt x="141388" y="259830"/>
                    <a:pt x="134835" y="257194"/>
                  </a:cubicBezTo>
                  <a:cubicBezTo>
                    <a:pt x="116552" y="249842"/>
                    <a:pt x="99093" y="246265"/>
                    <a:pt x="81465" y="246265"/>
                  </a:cubicBezTo>
                  <a:cubicBezTo>
                    <a:pt x="42191" y="246265"/>
                    <a:pt x="13399" y="258193"/>
                    <a:pt x="13111" y="258312"/>
                  </a:cubicBezTo>
                  <a:cubicBezTo>
                    <a:pt x="10146" y="259558"/>
                    <a:pt x="6865" y="259246"/>
                    <a:pt x="4179" y="257469"/>
                  </a:cubicBezTo>
                  <a:cubicBezTo>
                    <a:pt x="1493" y="255692"/>
                    <a:pt x="0" y="252690"/>
                    <a:pt x="0" y="249473"/>
                  </a:cubicBezTo>
                  <a:lnTo>
                    <a:pt x="0" y="22397"/>
                  </a:lnTo>
                  <a:cubicBezTo>
                    <a:pt x="0" y="18565"/>
                    <a:pt x="2163" y="15098"/>
                    <a:pt x="5695" y="13583"/>
                  </a:cubicBezTo>
                  <a:cubicBezTo>
                    <a:pt x="6985" y="13031"/>
                    <a:pt x="37782" y="0"/>
                    <a:pt x="81733" y="0"/>
                  </a:cubicBezTo>
                  <a:cubicBezTo>
                    <a:pt x="108315" y="0"/>
                    <a:pt x="128567" y="6943"/>
                    <a:pt x="141516" y="12165"/>
                  </a:cubicBezTo>
                  <a:cubicBezTo>
                    <a:pt x="149771" y="15495"/>
                    <a:pt x="159185" y="15607"/>
                    <a:pt x="167353" y="12474"/>
                  </a:cubicBezTo>
                  <a:cubicBezTo>
                    <a:pt x="179471" y="7817"/>
                    <a:pt x="203998" y="0"/>
                    <a:pt x="232142" y="0"/>
                  </a:cubicBezTo>
                  <a:cubicBezTo>
                    <a:pt x="275773" y="0"/>
                    <a:pt x="312330" y="12812"/>
                    <a:pt x="313867" y="13355"/>
                  </a:cubicBezTo>
                  <a:cubicBezTo>
                    <a:pt x="317703" y="14717"/>
                    <a:pt x="320189" y="18337"/>
                    <a:pt x="320189" y="22397"/>
                  </a:cubicBezTo>
                  <a:lnTo>
                    <a:pt x="320189" y="249473"/>
                  </a:lnTo>
                  <a:cubicBezTo>
                    <a:pt x="320189" y="252581"/>
                    <a:pt x="318747" y="255492"/>
                    <a:pt x="316212" y="257294"/>
                  </a:cubicBezTo>
                  <a:cubicBezTo>
                    <a:pt x="313663" y="259093"/>
                    <a:pt x="310436" y="259552"/>
                    <a:pt x="307509" y="258531"/>
                  </a:cubicBezTo>
                  <a:cubicBezTo>
                    <a:pt x="307156" y="258409"/>
                    <a:pt x="271760" y="246266"/>
                    <a:pt x="232324" y="246266"/>
                  </a:cubicBezTo>
                  <a:cubicBezTo>
                    <a:pt x="206120" y="246266"/>
                    <a:pt x="182581" y="254202"/>
                    <a:pt x="173674" y="257613"/>
                  </a:cubicBezTo>
                  <a:cubicBezTo>
                    <a:pt x="167516" y="259971"/>
                    <a:pt x="161186" y="261148"/>
                    <a:pt x="154837" y="261148"/>
                  </a:cubicBezTo>
                  <a:close/>
                  <a:moveTo>
                    <a:pt x="81473" y="227076"/>
                  </a:moveTo>
                  <a:cubicBezTo>
                    <a:pt x="101333" y="227076"/>
                    <a:pt x="121707" y="231220"/>
                    <a:pt x="142034" y="239397"/>
                  </a:cubicBezTo>
                  <a:cubicBezTo>
                    <a:pt x="150189" y="242677"/>
                    <a:pt x="158743" y="242783"/>
                    <a:pt x="166792" y="239697"/>
                  </a:cubicBezTo>
                  <a:cubicBezTo>
                    <a:pt x="176700" y="235902"/>
                    <a:pt x="202964" y="227076"/>
                    <a:pt x="232386" y="227076"/>
                  </a:cubicBezTo>
                  <a:cubicBezTo>
                    <a:pt x="260627" y="227076"/>
                    <a:pt x="286562" y="232642"/>
                    <a:pt x="301182" y="236590"/>
                  </a:cubicBezTo>
                  <a:lnTo>
                    <a:pt x="301182" y="29434"/>
                  </a:lnTo>
                  <a:cubicBezTo>
                    <a:pt x="289120" y="25960"/>
                    <a:pt x="262210" y="19189"/>
                    <a:pt x="232178" y="19189"/>
                  </a:cubicBezTo>
                  <a:cubicBezTo>
                    <a:pt x="207146" y="19189"/>
                    <a:pt x="185147" y="26201"/>
                    <a:pt x="174275" y="30383"/>
                  </a:cubicBezTo>
                  <a:cubicBezTo>
                    <a:pt x="161602" y="35243"/>
                    <a:pt x="147022" y="35087"/>
                    <a:pt x="134283" y="29955"/>
                  </a:cubicBezTo>
                  <a:cubicBezTo>
                    <a:pt x="122828" y="25332"/>
                    <a:pt x="104915" y="19189"/>
                    <a:pt x="81686" y="19189"/>
                  </a:cubicBezTo>
                  <a:cubicBezTo>
                    <a:pt x="52276" y="19189"/>
                    <a:pt x="29607" y="25613"/>
                    <a:pt x="19007" y="29068"/>
                  </a:cubicBezTo>
                  <a:lnTo>
                    <a:pt x="19007" y="236055"/>
                  </a:lnTo>
                  <a:cubicBezTo>
                    <a:pt x="31800" y="232117"/>
                    <a:pt x="54625" y="227076"/>
                    <a:pt x="81473" y="227076"/>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42" name="任意多边形: 形状 1041">
              <a:extLst>
                <a:ext uri="{FF2B5EF4-FFF2-40B4-BE49-F238E27FC236}">
                  <a16:creationId xmlns:a16="http://schemas.microsoft.com/office/drawing/2014/main" id="{559F7827-4B6F-4886-9797-00548137627F}"/>
                </a:ext>
              </a:extLst>
            </p:cNvPr>
            <p:cNvSpPr/>
            <p:nvPr/>
          </p:nvSpPr>
          <p:spPr>
            <a:xfrm>
              <a:off x="6751286" y="2747077"/>
              <a:ext cx="13158" cy="166308"/>
            </a:xfrm>
            <a:custGeom>
              <a:avLst/>
              <a:gdLst>
                <a:gd name="connsiteX0" fmla="*/ 6579 w 13158"/>
                <a:gd name="connsiteY0" fmla="*/ 166309 h 166308"/>
                <a:gd name="connsiteX1" fmla="*/ 0 w 13158"/>
                <a:gd name="connsiteY1" fmla="*/ 159913 h 166308"/>
                <a:gd name="connsiteX2" fmla="*/ 0 w 13158"/>
                <a:gd name="connsiteY2" fmla="*/ 6397 h 166308"/>
                <a:gd name="connsiteX3" fmla="*/ 6579 w 13158"/>
                <a:gd name="connsiteY3" fmla="*/ 0 h 166308"/>
                <a:gd name="connsiteX4" fmla="*/ 13158 w 13158"/>
                <a:gd name="connsiteY4" fmla="*/ 6397 h 166308"/>
                <a:gd name="connsiteX5" fmla="*/ 13158 w 13158"/>
                <a:gd name="connsiteY5" fmla="*/ 159913 h 166308"/>
                <a:gd name="connsiteX6" fmla="*/ 6579 w 13158"/>
                <a:gd name="connsiteY6" fmla="*/ 166309 h 16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58" h="166308">
                  <a:moveTo>
                    <a:pt x="6579" y="166309"/>
                  </a:moveTo>
                  <a:cubicBezTo>
                    <a:pt x="3038" y="166309"/>
                    <a:pt x="0" y="163445"/>
                    <a:pt x="0" y="159913"/>
                  </a:cubicBezTo>
                  <a:lnTo>
                    <a:pt x="0" y="6397"/>
                  </a:lnTo>
                  <a:cubicBezTo>
                    <a:pt x="0" y="2864"/>
                    <a:pt x="3038" y="0"/>
                    <a:pt x="6579" y="0"/>
                  </a:cubicBezTo>
                  <a:cubicBezTo>
                    <a:pt x="10120" y="0"/>
                    <a:pt x="13158" y="2864"/>
                    <a:pt x="13158" y="6397"/>
                  </a:cubicBezTo>
                  <a:lnTo>
                    <a:pt x="13158" y="159913"/>
                  </a:lnTo>
                  <a:cubicBezTo>
                    <a:pt x="13158" y="163445"/>
                    <a:pt x="10120" y="166309"/>
                    <a:pt x="6579" y="166309"/>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grpSp>
      <p:sp>
        <p:nvSpPr>
          <p:cNvPr id="66" name="矩形: 圆角 65">
            <a:extLst>
              <a:ext uri="{FF2B5EF4-FFF2-40B4-BE49-F238E27FC236}">
                <a16:creationId xmlns:a16="http://schemas.microsoft.com/office/drawing/2014/main" id="{92C2600C-D27F-4DDE-A37D-57D85A53AD90}"/>
              </a:ext>
            </a:extLst>
          </p:cNvPr>
          <p:cNvSpPr>
            <a:spLocks noGrp="1"/>
          </p:cNvSpPr>
          <p:nvPr/>
        </p:nvSpPr>
        <p:spPr>
          <a:xfrm>
            <a:off x="6338112" y="3501010"/>
            <a:ext cx="2200038" cy="317029"/>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67" name="矩形 66">
            <a:extLst>
              <a:ext uri="{FF2B5EF4-FFF2-40B4-BE49-F238E27FC236}">
                <a16:creationId xmlns:a16="http://schemas.microsoft.com/office/drawing/2014/main" id="{E8510CEF-3671-49F2-9547-04EBFC32A079}"/>
              </a:ext>
            </a:extLst>
          </p:cNvPr>
          <p:cNvSpPr>
            <a:spLocks noGrp="1"/>
          </p:cNvSpPr>
          <p:nvPr/>
        </p:nvSpPr>
        <p:spPr>
          <a:xfrm>
            <a:off x="6738477" y="3538437"/>
            <a:ext cx="1778000" cy="242175"/>
          </a:xfrm>
          <a:prstGeom prst="rect">
            <a:avLst/>
          </a:prstGeom>
          <a:noFill/>
          <a:ln w="0">
            <a:noFill/>
          </a:ln>
        </p:spPr>
        <p:txBody>
          <a:bodyPr wrap="none"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400" b="0" i="0" u="none" strike="noStrike" kern="1200" cap="none" spc="0" normalizeH="0" baseline="0" noProof="0" dirty="0">
                <a:ln>
                  <a:noFill/>
                </a:ln>
                <a:solidFill>
                  <a:srgbClr val="101828"/>
                </a:solidFill>
                <a:effectLst/>
                <a:uLnTx/>
                <a:uFillTx/>
                <a:latin typeface="Aptos"/>
              </a:rPr>
              <a:t>Community practice</a:t>
            </a:r>
            <a:endParaRPr kumimoji="0" sz="1400" b="0" i="0" u="none" strike="noStrike" kern="1200" cap="none" spc="0" normalizeH="0" baseline="0" noProof="0" dirty="0">
              <a:ln>
                <a:noFill/>
              </a:ln>
              <a:solidFill>
                <a:srgbClr val="101828"/>
              </a:solidFill>
              <a:effectLst/>
              <a:uLnTx/>
              <a:uFillTx/>
              <a:latin typeface="Aptos"/>
            </a:endParaRPr>
          </a:p>
        </p:txBody>
      </p:sp>
      <p:sp>
        <p:nvSpPr>
          <p:cNvPr id="1043" name="图形 1027">
            <a:extLst>
              <a:ext uri="{FF2B5EF4-FFF2-40B4-BE49-F238E27FC236}">
                <a16:creationId xmlns:a16="http://schemas.microsoft.com/office/drawing/2014/main" id="{48DFDAFB-7FDB-4093-8EEB-2C70FCB2503E}"/>
              </a:ext>
            </a:extLst>
          </p:cNvPr>
          <p:cNvSpPr/>
          <p:nvPr/>
        </p:nvSpPr>
        <p:spPr>
          <a:xfrm>
            <a:off x="6402481" y="3504036"/>
            <a:ext cx="357187" cy="310977"/>
          </a:xfrm>
          <a:custGeom>
            <a:avLst/>
            <a:gdLst>
              <a:gd name="connsiteX0" fmla="*/ 250101 w 357187"/>
              <a:gd name="connsiteY0" fmla="*/ 197495 h 357188"/>
              <a:gd name="connsiteX1" fmla="*/ 271182 w 357187"/>
              <a:gd name="connsiteY1" fmla="*/ 132669 h 357188"/>
              <a:gd name="connsiteX2" fmla="*/ 178594 w 357187"/>
              <a:gd name="connsiteY2" fmla="*/ 30615 h 357188"/>
              <a:gd name="connsiteX3" fmla="*/ 86004 w 357187"/>
              <a:gd name="connsiteY3" fmla="*/ 132669 h 357188"/>
              <a:gd name="connsiteX4" fmla="*/ 107086 w 357187"/>
              <a:gd name="connsiteY4" fmla="*/ 197495 h 357188"/>
              <a:gd name="connsiteX5" fmla="*/ 65429 w 357187"/>
              <a:gd name="connsiteY5" fmla="*/ 255133 h 357188"/>
              <a:gd name="connsiteX6" fmla="*/ 65429 w 357187"/>
              <a:gd name="connsiteY6" fmla="*/ 295953 h 357188"/>
              <a:gd name="connsiteX7" fmla="*/ 127154 w 357187"/>
              <a:gd name="connsiteY7" fmla="*/ 357189 h 357188"/>
              <a:gd name="connsiteX8" fmla="*/ 230032 w 357187"/>
              <a:gd name="connsiteY8" fmla="*/ 357189 h 357188"/>
              <a:gd name="connsiteX9" fmla="*/ 291758 w 357187"/>
              <a:gd name="connsiteY9" fmla="*/ 295953 h 357188"/>
              <a:gd name="connsiteX10" fmla="*/ 291758 w 357187"/>
              <a:gd name="connsiteY10" fmla="*/ 255133 h 357188"/>
              <a:gd name="connsiteX11" fmla="*/ 250101 w 357187"/>
              <a:gd name="connsiteY11" fmla="*/ 197495 h 357188"/>
              <a:gd name="connsiteX12" fmla="*/ 106580 w 357187"/>
              <a:gd name="connsiteY12" fmla="*/ 132669 h 357188"/>
              <a:gd name="connsiteX13" fmla="*/ 178594 w 357187"/>
              <a:gd name="connsiteY13" fmla="*/ 51026 h 357188"/>
              <a:gd name="connsiteX14" fmla="*/ 250607 w 357187"/>
              <a:gd name="connsiteY14" fmla="*/ 132669 h 357188"/>
              <a:gd name="connsiteX15" fmla="*/ 178594 w 357187"/>
              <a:gd name="connsiteY15" fmla="*/ 214313 h 357188"/>
              <a:gd name="connsiteX16" fmla="*/ 106580 w 357187"/>
              <a:gd name="connsiteY16" fmla="*/ 132669 h 357188"/>
              <a:gd name="connsiteX17" fmla="*/ 271182 w 357187"/>
              <a:gd name="connsiteY17" fmla="*/ 290851 h 357188"/>
              <a:gd name="connsiteX18" fmla="*/ 220680 w 357187"/>
              <a:gd name="connsiteY18" fmla="*/ 336775 h 357188"/>
              <a:gd name="connsiteX19" fmla="*/ 136508 w 357187"/>
              <a:gd name="connsiteY19" fmla="*/ 336775 h 357188"/>
              <a:gd name="connsiteX20" fmla="*/ 86005 w 357187"/>
              <a:gd name="connsiteY20" fmla="*/ 290851 h 357188"/>
              <a:gd name="connsiteX21" fmla="*/ 86005 w 357187"/>
              <a:gd name="connsiteY21" fmla="*/ 260236 h 357188"/>
              <a:gd name="connsiteX22" fmla="*/ 124848 w 357187"/>
              <a:gd name="connsiteY22" fmla="*/ 215663 h 357188"/>
              <a:gd name="connsiteX23" fmla="*/ 178594 w 357187"/>
              <a:gd name="connsiteY23" fmla="*/ 234724 h 357188"/>
              <a:gd name="connsiteX24" fmla="*/ 232340 w 357187"/>
              <a:gd name="connsiteY24" fmla="*/ 215663 h 357188"/>
              <a:gd name="connsiteX25" fmla="*/ 271183 w 357187"/>
              <a:gd name="connsiteY25" fmla="*/ 260236 h 357188"/>
              <a:gd name="connsiteX26" fmla="*/ 271183 w 357187"/>
              <a:gd name="connsiteY26" fmla="*/ 290851 h 357188"/>
              <a:gd name="connsiteX27" fmla="*/ 59419 w 357187"/>
              <a:gd name="connsiteY27" fmla="*/ 185046 h 357188"/>
              <a:gd name="connsiteX28" fmla="*/ 72014 w 357187"/>
              <a:gd name="connsiteY28" fmla="*/ 183696 h 357188"/>
              <a:gd name="connsiteX29" fmla="*/ 72014 w 357187"/>
              <a:gd name="connsiteY29" fmla="*/ 163285 h 357188"/>
              <a:gd name="connsiteX30" fmla="*/ 41152 w 357187"/>
              <a:gd name="connsiteY30" fmla="*/ 102053 h 357188"/>
              <a:gd name="connsiteX31" fmla="*/ 113165 w 357187"/>
              <a:gd name="connsiteY31" fmla="*/ 20410 h 357188"/>
              <a:gd name="connsiteX32" fmla="*/ 113165 w 357187"/>
              <a:gd name="connsiteY32" fmla="*/ 1 h 357188"/>
              <a:gd name="connsiteX33" fmla="*/ 20575 w 357187"/>
              <a:gd name="connsiteY33" fmla="*/ 102053 h 357188"/>
              <a:gd name="connsiteX34" fmla="*/ 41657 w 357187"/>
              <a:gd name="connsiteY34" fmla="*/ 166879 h 357188"/>
              <a:gd name="connsiteX35" fmla="*/ 0 w 357187"/>
              <a:gd name="connsiteY35" fmla="*/ 224517 h 357188"/>
              <a:gd name="connsiteX36" fmla="*/ 0 w 357187"/>
              <a:gd name="connsiteY36" fmla="*/ 265337 h 357188"/>
              <a:gd name="connsiteX37" fmla="*/ 41151 w 357187"/>
              <a:gd name="connsiteY37" fmla="*/ 326570 h 357188"/>
              <a:gd name="connsiteX38" fmla="*/ 50503 w 357187"/>
              <a:gd name="connsiteY38" fmla="*/ 306159 h 357188"/>
              <a:gd name="connsiteX39" fmla="*/ 20576 w 357187"/>
              <a:gd name="connsiteY39" fmla="*/ 260235 h 357188"/>
              <a:gd name="connsiteX40" fmla="*/ 20576 w 357187"/>
              <a:gd name="connsiteY40" fmla="*/ 229621 h 357188"/>
              <a:gd name="connsiteX41" fmla="*/ 59419 w 357187"/>
              <a:gd name="connsiteY41" fmla="*/ 185046 h 357188"/>
              <a:gd name="connsiteX42" fmla="*/ 318189 w 357187"/>
              <a:gd name="connsiteY42" fmla="*/ 166879 h 357188"/>
              <a:gd name="connsiteX43" fmla="*/ 337926 w 357187"/>
              <a:gd name="connsiteY43" fmla="*/ 102052 h 357188"/>
              <a:gd name="connsiteX44" fmla="*/ 251246 w 357187"/>
              <a:gd name="connsiteY44" fmla="*/ 0 h 357188"/>
              <a:gd name="connsiteX45" fmla="*/ 251246 w 357187"/>
              <a:gd name="connsiteY45" fmla="*/ 20410 h 357188"/>
              <a:gd name="connsiteX46" fmla="*/ 318663 w 357187"/>
              <a:gd name="connsiteY46" fmla="*/ 102052 h 357188"/>
              <a:gd name="connsiteX47" fmla="*/ 289771 w 357187"/>
              <a:gd name="connsiteY47" fmla="*/ 163284 h 357188"/>
              <a:gd name="connsiteX48" fmla="*/ 289771 w 357187"/>
              <a:gd name="connsiteY48" fmla="*/ 183695 h 357188"/>
              <a:gd name="connsiteX49" fmla="*/ 301562 w 357187"/>
              <a:gd name="connsiteY49" fmla="*/ 185045 h 357188"/>
              <a:gd name="connsiteX50" fmla="*/ 337926 w 357187"/>
              <a:gd name="connsiteY50" fmla="*/ 229619 h 357188"/>
              <a:gd name="connsiteX51" fmla="*/ 337926 w 357187"/>
              <a:gd name="connsiteY51" fmla="*/ 260234 h 357188"/>
              <a:gd name="connsiteX52" fmla="*/ 309909 w 357187"/>
              <a:gd name="connsiteY52" fmla="*/ 306158 h 357188"/>
              <a:gd name="connsiteX53" fmla="*/ 318664 w 357187"/>
              <a:gd name="connsiteY53" fmla="*/ 326569 h 357188"/>
              <a:gd name="connsiteX54" fmla="*/ 357188 w 357187"/>
              <a:gd name="connsiteY54" fmla="*/ 265335 h 357188"/>
              <a:gd name="connsiteX55" fmla="*/ 357188 w 357187"/>
              <a:gd name="connsiteY55" fmla="*/ 224515 h 357188"/>
              <a:gd name="connsiteX56" fmla="*/ 318189 w 357187"/>
              <a:gd name="connsiteY56" fmla="*/ 166879 h 35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57187" h="357188">
                <a:moveTo>
                  <a:pt x="250101" y="197495"/>
                </a:moveTo>
                <a:cubicBezTo>
                  <a:pt x="263270" y="179867"/>
                  <a:pt x="271182" y="157287"/>
                  <a:pt x="271182" y="132669"/>
                </a:cubicBezTo>
                <a:cubicBezTo>
                  <a:pt x="271182" y="76307"/>
                  <a:pt x="229729" y="30615"/>
                  <a:pt x="178594" y="30615"/>
                </a:cubicBezTo>
                <a:cubicBezTo>
                  <a:pt x="127457" y="30615"/>
                  <a:pt x="86004" y="76307"/>
                  <a:pt x="86004" y="132669"/>
                </a:cubicBezTo>
                <a:cubicBezTo>
                  <a:pt x="86004" y="157287"/>
                  <a:pt x="93917" y="179867"/>
                  <a:pt x="107086" y="197495"/>
                </a:cubicBezTo>
                <a:cubicBezTo>
                  <a:pt x="82905" y="205789"/>
                  <a:pt x="65429" y="228325"/>
                  <a:pt x="65429" y="255133"/>
                </a:cubicBezTo>
                <a:lnTo>
                  <a:pt x="65429" y="295953"/>
                </a:lnTo>
                <a:cubicBezTo>
                  <a:pt x="65429" y="329773"/>
                  <a:pt x="93064" y="357189"/>
                  <a:pt x="127154" y="357189"/>
                </a:cubicBezTo>
                <a:lnTo>
                  <a:pt x="230032" y="357189"/>
                </a:lnTo>
                <a:cubicBezTo>
                  <a:pt x="264122" y="357189"/>
                  <a:pt x="291758" y="329773"/>
                  <a:pt x="291758" y="295953"/>
                </a:cubicBezTo>
                <a:lnTo>
                  <a:pt x="291758" y="255133"/>
                </a:lnTo>
                <a:cubicBezTo>
                  <a:pt x="291759" y="228325"/>
                  <a:pt x="274281" y="205789"/>
                  <a:pt x="250101" y="197495"/>
                </a:cubicBezTo>
                <a:close/>
                <a:moveTo>
                  <a:pt x="106580" y="132669"/>
                </a:moveTo>
                <a:cubicBezTo>
                  <a:pt x="106580" y="87578"/>
                  <a:pt x="138822" y="51026"/>
                  <a:pt x="178594" y="51026"/>
                </a:cubicBezTo>
                <a:cubicBezTo>
                  <a:pt x="218366" y="51026"/>
                  <a:pt x="250607" y="87578"/>
                  <a:pt x="250607" y="132669"/>
                </a:cubicBezTo>
                <a:cubicBezTo>
                  <a:pt x="250607" y="177760"/>
                  <a:pt x="218366" y="214313"/>
                  <a:pt x="178594" y="214313"/>
                </a:cubicBezTo>
                <a:cubicBezTo>
                  <a:pt x="138822" y="214313"/>
                  <a:pt x="106580" y="177760"/>
                  <a:pt x="106580" y="132669"/>
                </a:cubicBezTo>
                <a:close/>
                <a:moveTo>
                  <a:pt x="271182" y="290851"/>
                </a:moveTo>
                <a:cubicBezTo>
                  <a:pt x="271182" y="316215"/>
                  <a:pt x="248572" y="336775"/>
                  <a:pt x="220680" y="336775"/>
                </a:cubicBezTo>
                <a:lnTo>
                  <a:pt x="136508" y="336775"/>
                </a:lnTo>
                <a:cubicBezTo>
                  <a:pt x="108616" y="336775"/>
                  <a:pt x="86005" y="316215"/>
                  <a:pt x="86005" y="290851"/>
                </a:cubicBezTo>
                <a:lnTo>
                  <a:pt x="86005" y="260236"/>
                </a:lnTo>
                <a:cubicBezTo>
                  <a:pt x="86005" y="238541"/>
                  <a:pt x="102604" y="220465"/>
                  <a:pt x="124848" y="215663"/>
                </a:cubicBezTo>
                <a:cubicBezTo>
                  <a:pt x="140012" y="227614"/>
                  <a:pt x="158531" y="234724"/>
                  <a:pt x="178594" y="234724"/>
                </a:cubicBezTo>
                <a:cubicBezTo>
                  <a:pt x="198657" y="234724"/>
                  <a:pt x="217176" y="227614"/>
                  <a:pt x="232340" y="215663"/>
                </a:cubicBezTo>
                <a:cubicBezTo>
                  <a:pt x="254585" y="220465"/>
                  <a:pt x="271183" y="238541"/>
                  <a:pt x="271183" y="260236"/>
                </a:cubicBezTo>
                <a:lnTo>
                  <a:pt x="271183" y="290851"/>
                </a:lnTo>
                <a:close/>
                <a:moveTo>
                  <a:pt x="59419" y="185046"/>
                </a:moveTo>
                <a:cubicBezTo>
                  <a:pt x="62790" y="184189"/>
                  <a:pt x="72014" y="183696"/>
                  <a:pt x="72014" y="183696"/>
                </a:cubicBezTo>
                <a:cubicBezTo>
                  <a:pt x="72014" y="183696"/>
                  <a:pt x="72833" y="163923"/>
                  <a:pt x="72014" y="163285"/>
                </a:cubicBezTo>
                <a:cubicBezTo>
                  <a:pt x="55205" y="163285"/>
                  <a:pt x="41508" y="113710"/>
                  <a:pt x="41152" y="102053"/>
                </a:cubicBezTo>
                <a:cubicBezTo>
                  <a:pt x="39773" y="56983"/>
                  <a:pt x="75122" y="31916"/>
                  <a:pt x="113165" y="20410"/>
                </a:cubicBezTo>
                <a:cubicBezTo>
                  <a:pt x="121996" y="17740"/>
                  <a:pt x="125493" y="3144"/>
                  <a:pt x="113165" y="1"/>
                </a:cubicBezTo>
                <a:cubicBezTo>
                  <a:pt x="62129" y="3182"/>
                  <a:pt x="20575" y="45691"/>
                  <a:pt x="20575" y="102053"/>
                </a:cubicBezTo>
                <a:cubicBezTo>
                  <a:pt x="20575" y="126672"/>
                  <a:pt x="28488" y="149251"/>
                  <a:pt x="41657" y="166879"/>
                </a:cubicBezTo>
                <a:cubicBezTo>
                  <a:pt x="17477" y="175173"/>
                  <a:pt x="0" y="197708"/>
                  <a:pt x="0" y="224517"/>
                </a:cubicBezTo>
                <a:lnTo>
                  <a:pt x="0" y="265337"/>
                </a:lnTo>
                <a:cubicBezTo>
                  <a:pt x="0" y="299156"/>
                  <a:pt x="7060" y="326570"/>
                  <a:pt x="41151" y="326570"/>
                </a:cubicBezTo>
                <a:cubicBezTo>
                  <a:pt x="55801" y="326407"/>
                  <a:pt x="61871" y="315847"/>
                  <a:pt x="50503" y="306159"/>
                </a:cubicBezTo>
                <a:cubicBezTo>
                  <a:pt x="31965" y="307767"/>
                  <a:pt x="20576" y="285599"/>
                  <a:pt x="20576" y="260235"/>
                </a:cubicBezTo>
                <a:lnTo>
                  <a:pt x="20576" y="229621"/>
                </a:lnTo>
                <a:cubicBezTo>
                  <a:pt x="20575" y="207924"/>
                  <a:pt x="37174" y="189849"/>
                  <a:pt x="59419" y="185046"/>
                </a:cubicBezTo>
                <a:close/>
                <a:moveTo>
                  <a:pt x="318189" y="166879"/>
                </a:moveTo>
                <a:cubicBezTo>
                  <a:pt x="330518" y="149250"/>
                  <a:pt x="337926" y="126671"/>
                  <a:pt x="337926" y="102052"/>
                </a:cubicBezTo>
                <a:cubicBezTo>
                  <a:pt x="337926" y="45691"/>
                  <a:pt x="299024" y="3181"/>
                  <a:pt x="251246" y="0"/>
                </a:cubicBezTo>
                <a:cubicBezTo>
                  <a:pt x="239706" y="3143"/>
                  <a:pt x="242979" y="17739"/>
                  <a:pt x="251246" y="20410"/>
                </a:cubicBezTo>
                <a:cubicBezTo>
                  <a:pt x="286862" y="31915"/>
                  <a:pt x="319954" y="56983"/>
                  <a:pt x="318663" y="102052"/>
                </a:cubicBezTo>
                <a:cubicBezTo>
                  <a:pt x="318330" y="113709"/>
                  <a:pt x="305506" y="163284"/>
                  <a:pt x="289771" y="163284"/>
                </a:cubicBezTo>
                <a:cubicBezTo>
                  <a:pt x="289003" y="163922"/>
                  <a:pt x="289771" y="183695"/>
                  <a:pt x="289771" y="183695"/>
                </a:cubicBezTo>
                <a:cubicBezTo>
                  <a:pt x="289771" y="183695"/>
                  <a:pt x="298406" y="184188"/>
                  <a:pt x="301562" y="185045"/>
                </a:cubicBezTo>
                <a:cubicBezTo>
                  <a:pt x="322387" y="189849"/>
                  <a:pt x="337926" y="207923"/>
                  <a:pt x="337926" y="229619"/>
                </a:cubicBezTo>
                <a:lnTo>
                  <a:pt x="337926" y="260234"/>
                </a:lnTo>
                <a:cubicBezTo>
                  <a:pt x="337926" y="285598"/>
                  <a:pt x="327264" y="307766"/>
                  <a:pt x="309909" y="306158"/>
                </a:cubicBezTo>
                <a:cubicBezTo>
                  <a:pt x="299267" y="315845"/>
                  <a:pt x="304949" y="326404"/>
                  <a:pt x="318664" y="326569"/>
                </a:cubicBezTo>
                <a:cubicBezTo>
                  <a:pt x="350578" y="326569"/>
                  <a:pt x="357188" y="299155"/>
                  <a:pt x="357188" y="265335"/>
                </a:cubicBezTo>
                <a:lnTo>
                  <a:pt x="357188" y="224515"/>
                </a:lnTo>
                <a:cubicBezTo>
                  <a:pt x="357188" y="197708"/>
                  <a:pt x="340826" y="175173"/>
                  <a:pt x="318189" y="166879"/>
                </a:cubicBez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44" name="图形 1030">
            <a:extLst>
              <a:ext uri="{FF2B5EF4-FFF2-40B4-BE49-F238E27FC236}">
                <a16:creationId xmlns:a16="http://schemas.microsoft.com/office/drawing/2014/main" id="{86593759-EF7D-45ED-B2C3-F318BB1E1B22}"/>
              </a:ext>
            </a:extLst>
          </p:cNvPr>
          <p:cNvSpPr/>
          <p:nvPr/>
        </p:nvSpPr>
        <p:spPr>
          <a:xfrm>
            <a:off x="6425386" y="3163515"/>
            <a:ext cx="309472" cy="247545"/>
          </a:xfrm>
          <a:custGeom>
            <a:avLst/>
            <a:gdLst>
              <a:gd name="connsiteX0" fmla="*/ 123792 w 309472"/>
              <a:gd name="connsiteY0" fmla="*/ 162506 h 247545"/>
              <a:gd name="connsiteX1" fmla="*/ 82666 w 309472"/>
              <a:gd name="connsiteY1" fmla="*/ 74738 h 247545"/>
              <a:gd name="connsiteX2" fmla="*/ 51491 w 309472"/>
              <a:gd name="connsiteY2" fmla="*/ 64394 h 247545"/>
              <a:gd name="connsiteX3" fmla="*/ 41146 w 309472"/>
              <a:gd name="connsiteY3" fmla="*/ 74738 h 247545"/>
              <a:gd name="connsiteX4" fmla="*/ 2 w 309472"/>
              <a:gd name="connsiteY4" fmla="*/ 162506 h 247545"/>
              <a:gd name="connsiteX5" fmla="*/ 61892 w 309472"/>
              <a:gd name="connsiteY5" fmla="*/ 201186 h 247545"/>
              <a:gd name="connsiteX6" fmla="*/ 123792 w 309472"/>
              <a:gd name="connsiteY6" fmla="*/ 162506 h 247545"/>
              <a:gd name="connsiteX7" fmla="*/ 61895 w 309472"/>
              <a:gd name="connsiteY7" fmla="*/ 85136 h 247545"/>
              <a:gd name="connsiteX8" fmla="*/ 96707 w 309472"/>
              <a:gd name="connsiteY8" fmla="*/ 154766 h 247545"/>
              <a:gd name="connsiteX9" fmla="*/ 27084 w 309472"/>
              <a:gd name="connsiteY9" fmla="*/ 154766 h 247545"/>
              <a:gd name="connsiteX10" fmla="*/ 61895 w 309472"/>
              <a:gd name="connsiteY10" fmla="*/ 85136 h 247545"/>
              <a:gd name="connsiteX11" fmla="*/ 309455 w 309472"/>
              <a:gd name="connsiteY11" fmla="*/ 162506 h 247545"/>
              <a:gd name="connsiteX12" fmla="*/ 268328 w 309472"/>
              <a:gd name="connsiteY12" fmla="*/ 74738 h 247545"/>
              <a:gd name="connsiteX13" fmla="*/ 237153 w 309472"/>
              <a:gd name="connsiteY13" fmla="*/ 64394 h 247545"/>
              <a:gd name="connsiteX14" fmla="*/ 226809 w 309472"/>
              <a:gd name="connsiteY14" fmla="*/ 74738 h 247545"/>
              <a:gd name="connsiteX15" fmla="*/ 185693 w 309472"/>
              <a:gd name="connsiteY15" fmla="*/ 162506 h 247545"/>
              <a:gd name="connsiteX16" fmla="*/ 247583 w 309472"/>
              <a:gd name="connsiteY16" fmla="*/ 201186 h 247545"/>
              <a:gd name="connsiteX17" fmla="*/ 309473 w 309472"/>
              <a:gd name="connsiteY17" fmla="*/ 162506 h 247545"/>
              <a:gd name="connsiteX18" fmla="*/ 309455 w 309472"/>
              <a:gd name="connsiteY18" fmla="*/ 162506 h 247545"/>
              <a:gd name="connsiteX19" fmla="*/ 212754 w 309472"/>
              <a:gd name="connsiteY19" fmla="*/ 154784 h 247545"/>
              <a:gd name="connsiteX20" fmla="*/ 247565 w 309472"/>
              <a:gd name="connsiteY20" fmla="*/ 85153 h 247545"/>
              <a:gd name="connsiteX21" fmla="*/ 282377 w 309472"/>
              <a:gd name="connsiteY21" fmla="*/ 154784 h 247545"/>
              <a:gd name="connsiteX22" fmla="*/ 212754 w 309472"/>
              <a:gd name="connsiteY22" fmla="*/ 154784 h 247545"/>
              <a:gd name="connsiteX23" fmla="*/ 255305 w 309472"/>
              <a:gd name="connsiteY23" fmla="*/ 216673 h 247545"/>
              <a:gd name="connsiteX24" fmla="*/ 170213 w 309472"/>
              <a:gd name="connsiteY24" fmla="*/ 216673 h 247545"/>
              <a:gd name="connsiteX25" fmla="*/ 170213 w 309472"/>
              <a:gd name="connsiteY25" fmla="*/ 74134 h 247545"/>
              <a:gd name="connsiteX26" fmla="*/ 192640 w 309472"/>
              <a:gd name="connsiteY26" fmla="*/ 46452 h 247545"/>
              <a:gd name="connsiteX27" fmla="*/ 255277 w 309472"/>
              <a:gd name="connsiteY27" fmla="*/ 46452 h 247545"/>
              <a:gd name="connsiteX28" fmla="*/ 262999 w 309472"/>
              <a:gd name="connsiteY28" fmla="*/ 38730 h 247545"/>
              <a:gd name="connsiteX29" fmla="*/ 262999 w 309472"/>
              <a:gd name="connsiteY29" fmla="*/ 23199 h 247545"/>
              <a:gd name="connsiteX30" fmla="*/ 255277 w 309472"/>
              <a:gd name="connsiteY30" fmla="*/ 15477 h 247545"/>
              <a:gd name="connsiteX31" fmla="*/ 185511 w 309472"/>
              <a:gd name="connsiteY31" fmla="*/ 15477 h 247545"/>
              <a:gd name="connsiteX32" fmla="*/ 131876 w 309472"/>
              <a:gd name="connsiteY32" fmla="*/ 7565 h 247545"/>
              <a:gd name="connsiteX33" fmla="*/ 123964 w 309472"/>
              <a:gd name="connsiteY33" fmla="*/ 15477 h 247545"/>
              <a:gd name="connsiteX34" fmla="*/ 54162 w 309472"/>
              <a:gd name="connsiteY34" fmla="*/ 15477 h 247545"/>
              <a:gd name="connsiteX35" fmla="*/ 46440 w 309472"/>
              <a:gd name="connsiteY35" fmla="*/ 23199 h 247545"/>
              <a:gd name="connsiteX36" fmla="*/ 46440 w 309472"/>
              <a:gd name="connsiteY36" fmla="*/ 38644 h 247545"/>
              <a:gd name="connsiteX37" fmla="*/ 54162 w 309472"/>
              <a:gd name="connsiteY37" fmla="*/ 46366 h 247545"/>
              <a:gd name="connsiteX38" fmla="*/ 116799 w 309472"/>
              <a:gd name="connsiteY38" fmla="*/ 46366 h 247545"/>
              <a:gd name="connsiteX39" fmla="*/ 139262 w 309472"/>
              <a:gd name="connsiteY39" fmla="*/ 74134 h 247545"/>
              <a:gd name="connsiteX40" fmla="*/ 139262 w 309472"/>
              <a:gd name="connsiteY40" fmla="*/ 216656 h 247545"/>
              <a:gd name="connsiteX41" fmla="*/ 54162 w 309472"/>
              <a:gd name="connsiteY41" fmla="*/ 216656 h 247545"/>
              <a:gd name="connsiteX42" fmla="*/ 46440 w 309472"/>
              <a:gd name="connsiteY42" fmla="*/ 224378 h 247545"/>
              <a:gd name="connsiteX43" fmla="*/ 46440 w 309472"/>
              <a:gd name="connsiteY43" fmla="*/ 239823 h 247545"/>
              <a:gd name="connsiteX44" fmla="*/ 54162 w 309472"/>
              <a:gd name="connsiteY44" fmla="*/ 247545 h 247545"/>
              <a:gd name="connsiteX45" fmla="*/ 255312 w 309472"/>
              <a:gd name="connsiteY45" fmla="*/ 247545 h 247545"/>
              <a:gd name="connsiteX46" fmla="*/ 263035 w 309472"/>
              <a:gd name="connsiteY46" fmla="*/ 239823 h 247545"/>
              <a:gd name="connsiteX47" fmla="*/ 263035 w 309472"/>
              <a:gd name="connsiteY47" fmla="*/ 224378 h 247545"/>
              <a:gd name="connsiteX48" fmla="*/ 255312 w 309472"/>
              <a:gd name="connsiteY48" fmla="*/ 216663 h 247545"/>
              <a:gd name="connsiteX49" fmla="*/ 255305 w 309472"/>
              <a:gd name="connsiteY49" fmla="*/ 216673 h 24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9472" h="247545">
                <a:moveTo>
                  <a:pt x="123792" y="162506"/>
                </a:moveTo>
                <a:cubicBezTo>
                  <a:pt x="123792" y="154680"/>
                  <a:pt x="124446" y="158284"/>
                  <a:pt x="82666" y="74738"/>
                </a:cubicBezTo>
                <a:cubicBezTo>
                  <a:pt x="76912" y="63272"/>
                  <a:pt x="62953" y="58643"/>
                  <a:pt x="51491" y="64394"/>
                </a:cubicBezTo>
                <a:cubicBezTo>
                  <a:pt x="47018" y="66637"/>
                  <a:pt x="43390" y="70265"/>
                  <a:pt x="41146" y="74738"/>
                </a:cubicBezTo>
                <a:cubicBezTo>
                  <a:pt x="-991" y="158995"/>
                  <a:pt x="2" y="154926"/>
                  <a:pt x="2" y="162506"/>
                </a:cubicBezTo>
                <a:cubicBezTo>
                  <a:pt x="2" y="183869"/>
                  <a:pt x="27716" y="201186"/>
                  <a:pt x="61892" y="201186"/>
                </a:cubicBezTo>
                <a:cubicBezTo>
                  <a:pt x="96068" y="201186"/>
                  <a:pt x="123792" y="183869"/>
                  <a:pt x="123792" y="162506"/>
                </a:cubicBezTo>
                <a:close/>
                <a:moveTo>
                  <a:pt x="61895" y="85136"/>
                </a:moveTo>
                <a:lnTo>
                  <a:pt x="96707" y="154766"/>
                </a:lnTo>
                <a:lnTo>
                  <a:pt x="27084" y="154766"/>
                </a:lnTo>
                <a:lnTo>
                  <a:pt x="61895" y="85136"/>
                </a:lnTo>
                <a:close/>
                <a:moveTo>
                  <a:pt x="309455" y="162506"/>
                </a:moveTo>
                <a:cubicBezTo>
                  <a:pt x="309455" y="154680"/>
                  <a:pt x="310109" y="158284"/>
                  <a:pt x="268328" y="74738"/>
                </a:cubicBezTo>
                <a:cubicBezTo>
                  <a:pt x="262574" y="63272"/>
                  <a:pt x="248615" y="58643"/>
                  <a:pt x="237153" y="64394"/>
                </a:cubicBezTo>
                <a:cubicBezTo>
                  <a:pt x="232681" y="66637"/>
                  <a:pt x="229052" y="70265"/>
                  <a:pt x="226809" y="74738"/>
                </a:cubicBezTo>
                <a:cubicBezTo>
                  <a:pt x="184679" y="158995"/>
                  <a:pt x="185693" y="154926"/>
                  <a:pt x="185693" y="162506"/>
                </a:cubicBezTo>
                <a:cubicBezTo>
                  <a:pt x="185693" y="183869"/>
                  <a:pt x="213407" y="201186"/>
                  <a:pt x="247583" y="201186"/>
                </a:cubicBezTo>
                <a:cubicBezTo>
                  <a:pt x="281759" y="201186"/>
                  <a:pt x="309473" y="183862"/>
                  <a:pt x="309473" y="162506"/>
                </a:cubicBezTo>
                <a:lnTo>
                  <a:pt x="309455" y="162506"/>
                </a:lnTo>
                <a:close/>
                <a:moveTo>
                  <a:pt x="212754" y="154784"/>
                </a:moveTo>
                <a:lnTo>
                  <a:pt x="247565" y="85153"/>
                </a:lnTo>
                <a:lnTo>
                  <a:pt x="282377" y="154784"/>
                </a:lnTo>
                <a:lnTo>
                  <a:pt x="212754" y="154784"/>
                </a:lnTo>
                <a:close/>
                <a:moveTo>
                  <a:pt x="255305" y="216673"/>
                </a:moveTo>
                <a:lnTo>
                  <a:pt x="170213" y="216673"/>
                </a:lnTo>
                <a:lnTo>
                  <a:pt x="170213" y="74134"/>
                </a:lnTo>
                <a:cubicBezTo>
                  <a:pt x="181744" y="69101"/>
                  <a:pt x="190109" y="58777"/>
                  <a:pt x="192640" y="46452"/>
                </a:cubicBezTo>
                <a:lnTo>
                  <a:pt x="255277" y="46452"/>
                </a:lnTo>
                <a:cubicBezTo>
                  <a:pt x="259542" y="46452"/>
                  <a:pt x="262999" y="42995"/>
                  <a:pt x="262999" y="38730"/>
                </a:cubicBezTo>
                <a:lnTo>
                  <a:pt x="262999" y="23199"/>
                </a:lnTo>
                <a:cubicBezTo>
                  <a:pt x="262999" y="18934"/>
                  <a:pt x="259542" y="15477"/>
                  <a:pt x="255277" y="15477"/>
                </a:cubicBezTo>
                <a:lnTo>
                  <a:pt x="185511" y="15477"/>
                </a:lnTo>
                <a:cubicBezTo>
                  <a:pt x="172884" y="-1518"/>
                  <a:pt x="148871" y="-5061"/>
                  <a:pt x="131876" y="7565"/>
                </a:cubicBezTo>
                <a:cubicBezTo>
                  <a:pt x="128865" y="9800"/>
                  <a:pt x="126199" y="12466"/>
                  <a:pt x="123964" y="15477"/>
                </a:cubicBezTo>
                <a:lnTo>
                  <a:pt x="54162" y="15477"/>
                </a:lnTo>
                <a:cubicBezTo>
                  <a:pt x="49898" y="15477"/>
                  <a:pt x="46440" y="18934"/>
                  <a:pt x="46440" y="23199"/>
                </a:cubicBezTo>
                <a:lnTo>
                  <a:pt x="46440" y="38644"/>
                </a:lnTo>
                <a:cubicBezTo>
                  <a:pt x="46440" y="42909"/>
                  <a:pt x="49898" y="46366"/>
                  <a:pt x="54162" y="46366"/>
                </a:cubicBezTo>
                <a:lnTo>
                  <a:pt x="116799" y="46366"/>
                </a:lnTo>
                <a:cubicBezTo>
                  <a:pt x="119316" y="58729"/>
                  <a:pt x="127698" y="69090"/>
                  <a:pt x="139262" y="74134"/>
                </a:cubicBezTo>
                <a:lnTo>
                  <a:pt x="139262" y="216656"/>
                </a:lnTo>
                <a:lnTo>
                  <a:pt x="54162" y="216656"/>
                </a:lnTo>
                <a:cubicBezTo>
                  <a:pt x="49898" y="216656"/>
                  <a:pt x="46440" y="220113"/>
                  <a:pt x="46440" y="224378"/>
                </a:cubicBezTo>
                <a:lnTo>
                  <a:pt x="46440" y="239823"/>
                </a:lnTo>
                <a:cubicBezTo>
                  <a:pt x="46440" y="244088"/>
                  <a:pt x="49898" y="247545"/>
                  <a:pt x="54162" y="247545"/>
                </a:cubicBezTo>
                <a:lnTo>
                  <a:pt x="255312" y="247545"/>
                </a:lnTo>
                <a:cubicBezTo>
                  <a:pt x="259577" y="247545"/>
                  <a:pt x="263035" y="244088"/>
                  <a:pt x="263035" y="239823"/>
                </a:cubicBezTo>
                <a:lnTo>
                  <a:pt x="263035" y="224378"/>
                </a:lnTo>
                <a:cubicBezTo>
                  <a:pt x="263031" y="220117"/>
                  <a:pt x="259574" y="216663"/>
                  <a:pt x="255312" y="216663"/>
                </a:cubicBezTo>
                <a:lnTo>
                  <a:pt x="255305" y="216673"/>
                </a:lnTo>
                <a:close/>
              </a:path>
            </a:pathLst>
          </a:custGeom>
          <a:solidFill>
            <a:schemeClr val="accent2"/>
          </a:solidFill>
          <a:ln w="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00000"/>
              </a:solidFill>
              <a:effectLst/>
              <a:uLnTx/>
              <a:uFillTx/>
              <a:latin typeface="Aptos"/>
            </a:endParaRPr>
          </a:p>
        </p:txBody>
      </p:sp>
      <p:sp>
        <p:nvSpPr>
          <p:cNvPr id="1047" name="椭圆 1046">
            <a:extLst>
              <a:ext uri="{FF2B5EF4-FFF2-40B4-BE49-F238E27FC236}">
                <a16:creationId xmlns:a16="http://schemas.microsoft.com/office/drawing/2014/main" id="{98B548ED-84FA-4BDE-ACCA-78E7EBE78E28}"/>
              </a:ext>
            </a:extLst>
          </p:cNvPr>
          <p:cNvSpPr/>
          <p:nvPr/>
        </p:nvSpPr>
        <p:spPr>
          <a:xfrm>
            <a:off x="6406786" y="1714500"/>
            <a:ext cx="396747" cy="396747"/>
          </a:xfrm>
          <a:prstGeom prst="ellipse">
            <a:avLst/>
          </a:prstGeom>
          <a:solidFill>
            <a:srgbClr val="169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Aptos"/>
              </a:rPr>
              <a:t>2</a:t>
            </a:r>
            <a:endParaRPr kumimoji="0" lang="zh-CN" altLang="en-US" sz="1800" b="1" i="0" u="none" strike="noStrike" kern="1200" cap="none" spc="0" normalizeH="0" baseline="0" noProof="0" dirty="0">
              <a:ln>
                <a:noFill/>
              </a:ln>
              <a:solidFill>
                <a:srgbClr val="FFFFFF"/>
              </a:solidFill>
              <a:effectLst/>
              <a:uLnTx/>
              <a:uFillTx/>
              <a:latin typeface="Aptos"/>
            </a:endParaRPr>
          </a:p>
        </p:txBody>
      </p:sp>
      <p:sp>
        <p:nvSpPr>
          <p:cNvPr id="91" name="椭圆 90">
            <a:extLst>
              <a:ext uri="{FF2B5EF4-FFF2-40B4-BE49-F238E27FC236}">
                <a16:creationId xmlns:a16="http://schemas.microsoft.com/office/drawing/2014/main" id="{12FE56E0-5F31-434F-8157-6F23EE072431}"/>
              </a:ext>
            </a:extLst>
          </p:cNvPr>
          <p:cNvSpPr/>
          <p:nvPr/>
        </p:nvSpPr>
        <p:spPr>
          <a:xfrm>
            <a:off x="714320" y="1720823"/>
            <a:ext cx="396747" cy="396747"/>
          </a:xfrm>
          <a:prstGeom prst="ellipse">
            <a:avLst/>
          </a:prstGeom>
          <a:solidFill>
            <a:srgbClr val="176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Aptos"/>
              </a:rPr>
              <a:t>1</a:t>
            </a:r>
            <a:endParaRPr kumimoji="0" lang="zh-CN" altLang="en-US" sz="1800" b="1" i="0" u="none" strike="noStrike" kern="1200" cap="none" spc="0" normalizeH="0" baseline="0" noProof="0" dirty="0">
              <a:ln>
                <a:noFill/>
              </a:ln>
              <a:solidFill>
                <a:srgbClr val="FFFFFF"/>
              </a:solidFill>
              <a:effectLst/>
              <a:uLnTx/>
              <a:uFillTx/>
              <a:latin typeface="Aptos"/>
            </a:endParaRPr>
          </a:p>
        </p:txBody>
      </p:sp>
      <p:sp>
        <p:nvSpPr>
          <p:cNvPr id="93" name="文本框 92">
            <a:extLst>
              <a:ext uri="{FF2B5EF4-FFF2-40B4-BE49-F238E27FC236}">
                <a16:creationId xmlns:a16="http://schemas.microsoft.com/office/drawing/2014/main" id="{C0C807B5-7DFF-4568-9C28-D4EDDF5E6656}"/>
              </a:ext>
            </a:extLst>
          </p:cNvPr>
          <p:cNvSpPr txBox="1"/>
          <p:nvPr/>
        </p:nvSpPr>
        <p:spPr>
          <a:xfrm>
            <a:off x="6800153" y="1727200"/>
            <a:ext cx="38726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D90E45"/>
                </a:solidFill>
                <a:latin typeface="Aptos"/>
              </a:defRPr>
            </a:pPr>
            <a:r>
              <a:rPr kumimoji="0" lang="en-GB" altLang="zh-CN" sz="1800" b="1" i="0" u="none" strike="noStrike" kern="1200" cap="none" spc="0" normalizeH="0" baseline="0" noProof="0" dirty="0" err="1">
                <a:ln>
                  <a:noFill/>
                </a:ln>
                <a:solidFill>
                  <a:srgbClr val="169553"/>
                </a:solidFill>
                <a:effectLst/>
                <a:uLnTx/>
                <a:uFillTx/>
                <a:latin typeface="Aptos"/>
              </a:rPr>
              <a:t>Distill</a:t>
            </a:r>
            <a:r>
              <a:rPr kumimoji="0" lang="en-GB" altLang="zh-CN" sz="1800" b="1" i="0" u="none" strike="noStrike" kern="1200" cap="none" spc="0" normalizeH="0" baseline="0" noProof="0" dirty="0">
                <a:ln>
                  <a:noFill/>
                </a:ln>
                <a:solidFill>
                  <a:srgbClr val="169553"/>
                </a:solidFill>
                <a:effectLst/>
                <a:uLnTx/>
                <a:uFillTx/>
                <a:latin typeface="Aptos"/>
              </a:rPr>
              <a:t> operator practices </a:t>
            </a:r>
          </a:p>
        </p:txBody>
      </p:sp>
      <p:sp>
        <p:nvSpPr>
          <p:cNvPr id="95" name="文本框 94">
            <a:extLst>
              <a:ext uri="{FF2B5EF4-FFF2-40B4-BE49-F238E27FC236}">
                <a16:creationId xmlns:a16="http://schemas.microsoft.com/office/drawing/2014/main" id="{60C04487-0FD0-4998-A5BC-BA7AB40DFD7F}"/>
              </a:ext>
            </a:extLst>
          </p:cNvPr>
          <p:cNvSpPr txBox="1"/>
          <p:nvPr/>
        </p:nvSpPr>
        <p:spPr>
          <a:xfrm>
            <a:off x="1120818" y="1731332"/>
            <a:ext cx="273596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6FD1"/>
                </a:solidFill>
                <a:latin typeface="Aptos"/>
              </a:defRPr>
            </a:pPr>
            <a:r>
              <a:rPr kumimoji="0" lang="en-US" altLang="zh-CN" sz="1800" b="1" i="0" u="none" strike="noStrike" kern="1200" cap="none" spc="0" normalizeH="0" baseline="0" noProof="0" dirty="0">
                <a:ln>
                  <a:noFill/>
                </a:ln>
                <a:solidFill>
                  <a:srgbClr val="176ED2"/>
                </a:solidFill>
                <a:effectLst/>
                <a:uLnTx/>
                <a:uFillTx/>
                <a:latin typeface="Aptos"/>
              </a:rPr>
              <a:t>Start from real topology </a:t>
            </a:r>
            <a:endParaRPr kumimoji="0" lang="en-GB" altLang="zh-CN" sz="1800" b="1" i="0" u="none" strike="noStrike" kern="1200" cap="none" spc="0" normalizeH="0" baseline="0" noProof="0" dirty="0">
              <a:ln>
                <a:noFill/>
              </a:ln>
              <a:solidFill>
                <a:srgbClr val="176ED2"/>
              </a:solidFill>
              <a:effectLst/>
              <a:uLnTx/>
              <a:uFillTx/>
              <a:latin typeface="Aptos"/>
            </a:endParaRPr>
          </a:p>
        </p:txBody>
      </p:sp>
      <p:pic>
        <p:nvPicPr>
          <p:cNvPr id="1052" name="Picture 4" descr="Kathará">
            <a:extLst>
              <a:ext uri="{FF2B5EF4-FFF2-40B4-BE49-F238E27FC236}">
                <a16:creationId xmlns:a16="http://schemas.microsoft.com/office/drawing/2014/main" id="{32B4D106-7890-48FE-A8C0-E878E0C487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67652" y="5401249"/>
            <a:ext cx="1735118" cy="369332"/>
          </a:xfrm>
          <a:prstGeom prst="rect">
            <a:avLst/>
          </a:prstGeom>
          <a:noFill/>
          <a:extLst>
            <a:ext uri="{909E8E84-426E-40DD-AFC4-6F175D3DCCD1}">
              <a14:hiddenFill xmlns:a14="http://schemas.microsoft.com/office/drawing/2010/main">
                <a:solidFill>
                  <a:srgbClr val="FFFFFF"/>
                </a:solidFill>
              </a14:hiddenFill>
            </a:ext>
          </a:extLst>
        </p:spPr>
      </p:pic>
      <p:pic>
        <p:nvPicPr>
          <p:cNvPr id="1053" name="图片 1052">
            <a:extLst>
              <a:ext uri="{FF2B5EF4-FFF2-40B4-BE49-F238E27FC236}">
                <a16:creationId xmlns:a16="http://schemas.microsoft.com/office/drawing/2014/main" id="{25C4DFB1-04DE-49DD-8069-44A4531E27A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406714" y="5718761"/>
            <a:ext cx="2209753" cy="529196"/>
          </a:xfrm>
          <a:prstGeom prst="rect">
            <a:avLst/>
          </a:prstGeom>
        </p:spPr>
      </p:pic>
      <p:sp>
        <p:nvSpPr>
          <p:cNvPr id="70" name="椭圆 69">
            <a:extLst>
              <a:ext uri="{FF2B5EF4-FFF2-40B4-BE49-F238E27FC236}">
                <a16:creationId xmlns:a16="http://schemas.microsoft.com/office/drawing/2014/main" id="{23F3F8D3-AF10-4176-B8C2-564A46DF6BD6}"/>
              </a:ext>
            </a:extLst>
          </p:cNvPr>
          <p:cNvSpPr/>
          <p:nvPr/>
        </p:nvSpPr>
        <p:spPr>
          <a:xfrm>
            <a:off x="717700" y="4295793"/>
            <a:ext cx="396747" cy="396747"/>
          </a:xfrm>
          <a:prstGeom prst="ellipse">
            <a:avLst/>
          </a:prstGeom>
          <a:solidFill>
            <a:srgbClr val="7132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Aptos"/>
              </a:rPr>
              <a:t>3</a:t>
            </a:r>
            <a:endParaRPr kumimoji="0" lang="zh-CN" altLang="en-US" sz="1800" b="1" i="0" u="none" strike="noStrike" kern="1200" cap="none" spc="0" normalizeH="0" baseline="0" noProof="0" dirty="0">
              <a:ln>
                <a:noFill/>
              </a:ln>
              <a:solidFill>
                <a:srgbClr val="FFFFFF"/>
              </a:solidFill>
              <a:effectLst/>
              <a:uLnTx/>
              <a:uFillTx/>
              <a:latin typeface="Aptos"/>
            </a:endParaRPr>
          </a:p>
        </p:txBody>
      </p:sp>
      <p:sp>
        <p:nvSpPr>
          <p:cNvPr id="71" name="文本框 70">
            <a:extLst>
              <a:ext uri="{FF2B5EF4-FFF2-40B4-BE49-F238E27FC236}">
                <a16:creationId xmlns:a16="http://schemas.microsoft.com/office/drawing/2014/main" id="{5AA8A9FB-4B25-4E28-A4C1-431A9AABB3B6}"/>
              </a:ext>
            </a:extLst>
          </p:cNvPr>
          <p:cNvSpPr txBox="1"/>
          <p:nvPr/>
        </p:nvSpPr>
        <p:spPr>
          <a:xfrm>
            <a:off x="1111066" y="4306302"/>
            <a:ext cx="498493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D90E45"/>
                </a:solidFill>
                <a:latin typeface="Aptos"/>
              </a:defRPr>
            </a:pPr>
            <a:r>
              <a:rPr kumimoji="0" lang="en-US" altLang="zh-CN" sz="1800" b="1" i="0" u="none" strike="noStrike" kern="1200" cap="none" spc="0" normalizeH="0" baseline="0" noProof="0" dirty="0">
                <a:ln>
                  <a:noFill/>
                </a:ln>
                <a:solidFill>
                  <a:srgbClr val="7132C5"/>
                </a:solidFill>
                <a:effectLst/>
                <a:uLnTx/>
                <a:uFillTx/>
                <a:latin typeface="Aptos"/>
              </a:rPr>
              <a:t>Derive intents as intermediate representation</a:t>
            </a:r>
            <a:endParaRPr kumimoji="0" lang="en-GB" altLang="zh-CN" sz="1800" b="1" i="0" u="none" strike="noStrike" kern="1200" cap="none" spc="0" normalizeH="0" baseline="0" noProof="0" dirty="0">
              <a:ln>
                <a:noFill/>
              </a:ln>
              <a:solidFill>
                <a:srgbClr val="7132C5"/>
              </a:solidFill>
              <a:effectLst/>
              <a:uLnTx/>
              <a:uFillTx/>
              <a:latin typeface="Aptos"/>
            </a:endParaRPr>
          </a:p>
        </p:txBody>
      </p:sp>
      <p:sp>
        <p:nvSpPr>
          <p:cNvPr id="72" name="椭圆 71">
            <a:extLst>
              <a:ext uri="{FF2B5EF4-FFF2-40B4-BE49-F238E27FC236}">
                <a16:creationId xmlns:a16="http://schemas.microsoft.com/office/drawing/2014/main" id="{9573C937-CEC4-487F-9382-932E75EE46B9}"/>
              </a:ext>
            </a:extLst>
          </p:cNvPr>
          <p:cNvSpPr/>
          <p:nvPr/>
        </p:nvSpPr>
        <p:spPr>
          <a:xfrm>
            <a:off x="6406786" y="4295793"/>
            <a:ext cx="396747" cy="396747"/>
          </a:xfrm>
          <a:prstGeom prst="ellipse">
            <a:avLst/>
          </a:prstGeom>
          <a:solidFill>
            <a:srgbClr val="F47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Aptos"/>
              </a:rPr>
              <a:t>4</a:t>
            </a:r>
            <a:endParaRPr kumimoji="0" lang="zh-CN" altLang="en-US" sz="1800" b="1" i="0" u="none" strike="noStrike" kern="1200" cap="none" spc="0" normalizeH="0" baseline="0" noProof="0" dirty="0">
              <a:ln>
                <a:noFill/>
              </a:ln>
              <a:solidFill>
                <a:srgbClr val="FFFFFF"/>
              </a:solidFill>
              <a:effectLst/>
              <a:uLnTx/>
              <a:uFillTx/>
              <a:latin typeface="Aptos"/>
            </a:endParaRPr>
          </a:p>
        </p:txBody>
      </p:sp>
      <p:sp>
        <p:nvSpPr>
          <p:cNvPr id="73" name="文本框 72">
            <a:extLst>
              <a:ext uri="{FF2B5EF4-FFF2-40B4-BE49-F238E27FC236}">
                <a16:creationId xmlns:a16="http://schemas.microsoft.com/office/drawing/2014/main" id="{604B8A57-14C0-4ABC-BD6B-1718902BF208}"/>
              </a:ext>
            </a:extLst>
          </p:cNvPr>
          <p:cNvSpPr txBox="1"/>
          <p:nvPr/>
        </p:nvSpPr>
        <p:spPr>
          <a:xfrm>
            <a:off x="6800153" y="4306302"/>
            <a:ext cx="417264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D90E45"/>
                </a:solidFill>
                <a:latin typeface="Aptos"/>
              </a:defRPr>
            </a:pPr>
            <a:r>
              <a:rPr kumimoji="0" lang="en-GB" altLang="zh-CN" sz="1800" b="1" i="0" u="none" strike="noStrike" kern="1200" cap="none" spc="0" normalizeH="0" baseline="0" noProof="0" dirty="0">
                <a:ln>
                  <a:noFill/>
                </a:ln>
                <a:solidFill>
                  <a:srgbClr val="F47700"/>
                </a:solidFill>
                <a:effectLst/>
                <a:uLnTx/>
                <a:uFillTx/>
                <a:latin typeface="Aptos"/>
              </a:rPr>
              <a:t>Materialize runnable artifacts</a:t>
            </a:r>
          </a:p>
        </p:txBody>
      </p:sp>
      <p:sp>
        <p:nvSpPr>
          <p:cNvPr id="74" name="文本框 73">
            <a:extLst>
              <a:ext uri="{FF2B5EF4-FFF2-40B4-BE49-F238E27FC236}">
                <a16:creationId xmlns:a16="http://schemas.microsoft.com/office/drawing/2014/main" id="{8B4E6C8A-87C2-43D2-815A-71F633F32D55}"/>
              </a:ext>
            </a:extLst>
          </p:cNvPr>
          <p:cNvSpPr txBox="1"/>
          <p:nvPr/>
        </p:nvSpPr>
        <p:spPr>
          <a:xfrm>
            <a:off x="1021717" y="4658043"/>
            <a:ext cx="35752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ptos"/>
              </a:rPr>
              <a:t>AI turns into explicit plans &amp; specs</a:t>
            </a: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16" name="文本框 15">
            <a:extLst>
              <a:ext uri="{FF2B5EF4-FFF2-40B4-BE49-F238E27FC236}">
                <a16:creationId xmlns:a16="http://schemas.microsoft.com/office/drawing/2014/main" id="{A1EEFE57-A72E-4370-A116-A28622AB4C8D}"/>
              </a:ext>
            </a:extLst>
          </p:cNvPr>
          <p:cNvSpPr txBox="1"/>
          <p:nvPr/>
        </p:nvSpPr>
        <p:spPr>
          <a:xfrm>
            <a:off x="3049344" y="2495893"/>
            <a:ext cx="281190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101828"/>
                </a:solidFill>
                <a:latin typeface="Aptos"/>
              </a:defRPr>
            </a:pPr>
            <a:r>
              <a:rPr kumimoji="0" lang="en-US" altLang="zh-CN" sz="1800" b="1" i="0" u="none" strike="noStrike" kern="1200" cap="none" spc="0" normalizeH="0" baseline="0" noProof="0" dirty="0">
                <a:ln>
                  <a:noFill/>
                </a:ln>
                <a:solidFill>
                  <a:srgbClr val="101828"/>
                </a:solidFill>
                <a:effectLst/>
                <a:uLnTx/>
                <a:uFillTx/>
                <a:latin typeface="Aptos"/>
              </a:rPr>
              <a:t>e.g., Abilene from </a:t>
            </a:r>
            <a:r>
              <a:rPr kumimoji="0" lang="en-US" altLang="zh-CN" sz="1800" b="1" i="0" u="none" strike="noStrike" kern="1200" cap="none" spc="0" normalizeH="0" baseline="0" noProof="0" dirty="0" err="1">
                <a:ln>
                  <a:noFill/>
                </a:ln>
                <a:solidFill>
                  <a:srgbClr val="101828"/>
                </a:solidFill>
                <a:effectLst/>
                <a:uLnTx/>
                <a:uFillTx/>
                <a:latin typeface="Aptos"/>
              </a:rPr>
              <a:t>SNDlib</a:t>
            </a:r>
            <a:r>
              <a:rPr kumimoji="0" lang="en-US" altLang="zh-CN" sz="1800" b="1" i="0" u="none" strike="noStrike" kern="1200" cap="none" spc="0" normalizeH="0" baseline="0" noProof="0" dirty="0">
                <a:ln>
                  <a:noFill/>
                </a:ln>
                <a:solidFill>
                  <a:srgbClr val="FFFFFF">
                    <a:lumMod val="50000"/>
                  </a:srgbClr>
                </a:solidFill>
                <a:effectLst/>
                <a:uLnTx/>
                <a:uFillTx/>
                <a:latin typeface="Aptos"/>
              </a:rPr>
              <a:t>[1]</a:t>
            </a:r>
          </a:p>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101828"/>
                </a:solidFill>
                <a:latin typeface="Aptos"/>
              </a:defRPr>
            </a:pPr>
            <a:r>
              <a:rPr kumimoji="0" lang="en-US" altLang="zh-CN" sz="1800" b="0" i="0" u="none" strike="noStrike" kern="1200" cap="none" spc="0" normalizeH="0" baseline="0" noProof="0" dirty="0">
                <a:ln>
                  <a:noFill/>
                </a:ln>
                <a:solidFill>
                  <a:srgbClr val="101828"/>
                </a:solidFill>
                <a:effectLst/>
                <a:uLnTx/>
                <a:uFillTx/>
                <a:latin typeface="Aptos"/>
              </a:rPr>
              <a:t>nodes • links • capacities • demand matrix</a:t>
            </a:r>
          </a:p>
        </p:txBody>
      </p:sp>
      <p:sp>
        <p:nvSpPr>
          <p:cNvPr id="80" name="箭头: 下 79">
            <a:extLst>
              <a:ext uri="{FF2B5EF4-FFF2-40B4-BE49-F238E27FC236}">
                <a16:creationId xmlns:a16="http://schemas.microsoft.com/office/drawing/2014/main" id="{A496E601-2E53-4EF8-8DE8-A295991FA987}"/>
              </a:ext>
            </a:extLst>
          </p:cNvPr>
          <p:cNvSpPr>
            <a:spLocks noGrp="1"/>
          </p:cNvSpPr>
          <p:nvPr/>
        </p:nvSpPr>
        <p:spPr>
          <a:xfrm rot="16200000">
            <a:off x="8568298" y="2898817"/>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21" name="文本框 20">
            <a:extLst>
              <a:ext uri="{FF2B5EF4-FFF2-40B4-BE49-F238E27FC236}">
                <a16:creationId xmlns:a16="http://schemas.microsoft.com/office/drawing/2014/main" id="{9417B1CA-3CFB-42D6-9416-58346A27BC87}"/>
              </a:ext>
            </a:extLst>
          </p:cNvPr>
          <p:cNvSpPr txBox="1"/>
          <p:nvPr/>
        </p:nvSpPr>
        <p:spPr>
          <a:xfrm>
            <a:off x="8707654" y="2336800"/>
            <a:ext cx="26432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Aptos"/>
              </a:rPr>
              <a:t>Example design principles</a:t>
            </a:r>
            <a:endParaRPr kumimoji="0" lang="zh-CN" altLang="en-US" sz="1800" b="1" i="0" u="none" strike="noStrike" kern="1200" cap="none" spc="0" normalizeH="0" baseline="0" noProof="0" dirty="0">
              <a:ln>
                <a:noFill/>
              </a:ln>
              <a:solidFill>
                <a:srgbClr val="000000"/>
              </a:solidFill>
              <a:effectLst/>
              <a:uLnTx/>
              <a:uFillTx/>
              <a:latin typeface="Aptos"/>
            </a:endParaRPr>
          </a:p>
        </p:txBody>
      </p:sp>
      <p:sp>
        <p:nvSpPr>
          <p:cNvPr id="22" name="文本框 21">
            <a:extLst>
              <a:ext uri="{FF2B5EF4-FFF2-40B4-BE49-F238E27FC236}">
                <a16:creationId xmlns:a16="http://schemas.microsoft.com/office/drawing/2014/main" id="{EF7ABF42-4005-4E81-B200-EB5934ECCC13}"/>
              </a:ext>
            </a:extLst>
          </p:cNvPr>
          <p:cNvSpPr txBox="1"/>
          <p:nvPr/>
        </p:nvSpPr>
        <p:spPr>
          <a:xfrm>
            <a:off x="9265200" y="2718841"/>
            <a:ext cx="473206" cy="369332"/>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90" name="矩形: 圆角 89">
            <a:extLst>
              <a:ext uri="{FF2B5EF4-FFF2-40B4-BE49-F238E27FC236}">
                <a16:creationId xmlns:a16="http://schemas.microsoft.com/office/drawing/2014/main" id="{A2B89B8B-F0A0-423D-B51E-A18A7AAB6FBF}"/>
              </a:ext>
            </a:extLst>
          </p:cNvPr>
          <p:cNvSpPr>
            <a:spLocks noGrp="1"/>
          </p:cNvSpPr>
          <p:nvPr/>
        </p:nvSpPr>
        <p:spPr>
          <a:xfrm>
            <a:off x="6435088" y="5350309"/>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92" name="矩形 91">
            <a:extLst>
              <a:ext uri="{FF2B5EF4-FFF2-40B4-BE49-F238E27FC236}">
                <a16:creationId xmlns:a16="http://schemas.microsoft.com/office/drawing/2014/main" id="{35DB14FC-EFD6-4E73-9320-0DB33141F362}"/>
              </a:ext>
            </a:extLst>
          </p:cNvPr>
          <p:cNvSpPr>
            <a:spLocks noGrp="1"/>
          </p:cNvSpPr>
          <p:nvPr/>
        </p:nvSpPr>
        <p:spPr>
          <a:xfrm>
            <a:off x="7107322" y="5439830"/>
            <a:ext cx="1602706"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600" b="0" i="0" u="none" strike="noStrike" kern="1200" cap="none" spc="0" normalizeH="0" baseline="0" noProof="0" dirty="0">
                <a:ln>
                  <a:noFill/>
                </a:ln>
                <a:solidFill>
                  <a:srgbClr val="101828"/>
                </a:solidFill>
                <a:effectLst/>
                <a:uLnTx/>
                <a:uFillTx/>
                <a:latin typeface="Aptos"/>
              </a:rPr>
              <a:t>Net configs</a:t>
            </a:r>
            <a:endParaRPr kumimoji="0" sz="1600" b="0" i="0" u="none" strike="noStrike" kern="1200" cap="none" spc="0" normalizeH="0" baseline="0" noProof="0" dirty="0">
              <a:ln>
                <a:noFill/>
              </a:ln>
              <a:solidFill>
                <a:srgbClr val="101828"/>
              </a:solidFill>
              <a:effectLst/>
              <a:uLnTx/>
              <a:uFillTx/>
              <a:latin typeface="Aptos"/>
            </a:endParaRPr>
          </a:p>
        </p:txBody>
      </p:sp>
      <p:pic>
        <p:nvPicPr>
          <p:cNvPr id="25" name="图形 24">
            <a:extLst>
              <a:ext uri="{FF2B5EF4-FFF2-40B4-BE49-F238E27FC236}">
                <a16:creationId xmlns:a16="http://schemas.microsoft.com/office/drawing/2014/main" id="{2F554979-8BB2-4567-90CD-CB8778F958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67411" y="5361456"/>
            <a:ext cx="398923" cy="398923"/>
          </a:xfrm>
          <a:prstGeom prst="rect">
            <a:avLst/>
          </a:prstGeom>
        </p:spPr>
      </p:pic>
      <p:sp>
        <p:nvSpPr>
          <p:cNvPr id="98" name="矩形: 圆角 97">
            <a:extLst>
              <a:ext uri="{FF2B5EF4-FFF2-40B4-BE49-F238E27FC236}">
                <a16:creationId xmlns:a16="http://schemas.microsoft.com/office/drawing/2014/main" id="{BB416AAF-7281-48D0-94C0-1916BC04E559}"/>
              </a:ext>
            </a:extLst>
          </p:cNvPr>
          <p:cNvSpPr>
            <a:spLocks noGrp="1"/>
          </p:cNvSpPr>
          <p:nvPr/>
        </p:nvSpPr>
        <p:spPr>
          <a:xfrm>
            <a:off x="6435088" y="5832675"/>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100" name="矩形 99">
            <a:extLst>
              <a:ext uri="{FF2B5EF4-FFF2-40B4-BE49-F238E27FC236}">
                <a16:creationId xmlns:a16="http://schemas.microsoft.com/office/drawing/2014/main" id="{317E2833-E1AD-4824-9870-F80F7A9C4808}"/>
              </a:ext>
            </a:extLst>
          </p:cNvPr>
          <p:cNvSpPr>
            <a:spLocks noGrp="1"/>
          </p:cNvSpPr>
          <p:nvPr/>
        </p:nvSpPr>
        <p:spPr>
          <a:xfrm>
            <a:off x="7107322" y="5923930"/>
            <a:ext cx="1769978"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sz="1600" b="0" i="0" u="none" strike="noStrike" kern="1200" cap="none" spc="0" normalizeH="0" baseline="0" noProof="0" dirty="0">
                <a:ln>
                  <a:noFill/>
                </a:ln>
                <a:solidFill>
                  <a:srgbClr val="101828"/>
                </a:solidFill>
                <a:effectLst/>
                <a:uLnTx/>
                <a:uFillTx/>
                <a:latin typeface="Aptos"/>
              </a:rPr>
              <a:t>Backend recipes</a:t>
            </a:r>
            <a:endParaRPr kumimoji="0" sz="1600" b="0" i="0" u="none" strike="noStrike" kern="1200" cap="none" spc="0" normalizeH="0" baseline="0" noProof="0" dirty="0">
              <a:ln>
                <a:noFill/>
              </a:ln>
              <a:solidFill>
                <a:srgbClr val="101828"/>
              </a:solidFill>
              <a:effectLst/>
              <a:uLnTx/>
              <a:uFillTx/>
              <a:latin typeface="Aptos"/>
            </a:endParaRPr>
          </a:p>
        </p:txBody>
      </p:sp>
      <p:sp>
        <p:nvSpPr>
          <p:cNvPr id="33" name="文本框 32">
            <a:extLst>
              <a:ext uri="{FF2B5EF4-FFF2-40B4-BE49-F238E27FC236}">
                <a16:creationId xmlns:a16="http://schemas.microsoft.com/office/drawing/2014/main" id="{EB9C1911-A6F4-478D-9B67-091CB3DA9D37}"/>
              </a:ext>
            </a:extLst>
          </p:cNvPr>
          <p:cNvSpPr txBox="1"/>
          <p:nvPr/>
        </p:nvSpPr>
        <p:spPr>
          <a:xfrm>
            <a:off x="8712200" y="2692400"/>
            <a:ext cx="289560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IGP scoped within domain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RR-based iBGP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topology-derived metrics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explicit prefix policy</a:t>
            </a:r>
          </a:p>
        </p:txBody>
      </p:sp>
      <p:sp>
        <p:nvSpPr>
          <p:cNvPr id="103" name="箭头: 下 102">
            <a:extLst>
              <a:ext uri="{FF2B5EF4-FFF2-40B4-BE49-F238E27FC236}">
                <a16:creationId xmlns:a16="http://schemas.microsoft.com/office/drawing/2014/main" id="{9FD2BF2B-EC0D-420A-8936-10625B448E5C}"/>
              </a:ext>
            </a:extLst>
          </p:cNvPr>
          <p:cNvSpPr>
            <a:spLocks noGrp="1"/>
          </p:cNvSpPr>
          <p:nvPr/>
        </p:nvSpPr>
        <p:spPr>
          <a:xfrm rot="16200000">
            <a:off x="9019518" y="5665806"/>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110" name="矩形: 圆角 109">
            <a:extLst>
              <a:ext uri="{FF2B5EF4-FFF2-40B4-BE49-F238E27FC236}">
                <a16:creationId xmlns:a16="http://schemas.microsoft.com/office/drawing/2014/main" id="{18D3425D-A4D6-4C3A-B4EB-AAB1F589BD54}"/>
              </a:ext>
            </a:extLst>
          </p:cNvPr>
          <p:cNvSpPr>
            <a:spLocks noGrp="1"/>
          </p:cNvSpPr>
          <p:nvPr/>
        </p:nvSpPr>
        <p:spPr>
          <a:xfrm>
            <a:off x="766489" y="5051903"/>
            <a:ext cx="2386755" cy="369332"/>
          </a:xfrm>
          <a:prstGeom prst="roundRect">
            <a:avLst>
              <a:gd name="adj" fmla="val 19512"/>
            </a:avLst>
          </a:prstGeom>
          <a:solidFill>
            <a:srgbClr val="FFF4F7"/>
          </a:solidFill>
          <a:ln w="9525">
            <a:solidFill>
              <a:srgbClr val="F18CAA"/>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Aptos"/>
              </a:rPr>
              <a:t>Abilene design</a:t>
            </a:r>
            <a:endParaRPr kumimoji="0" lang="zh-CN" altLang="en-US" sz="1800" b="1" i="0" u="none" strike="noStrike" kern="1200" cap="none" spc="0" normalizeH="0" baseline="0" noProof="0" dirty="0">
              <a:ln>
                <a:noFill/>
              </a:ln>
              <a:solidFill>
                <a:srgbClr val="000000"/>
              </a:solidFill>
              <a:effectLst/>
              <a:uLnTx/>
              <a:uFillTx/>
              <a:latin typeface="Aptos"/>
            </a:endParaRPr>
          </a:p>
        </p:txBody>
      </p:sp>
      <p:sp>
        <p:nvSpPr>
          <p:cNvPr id="114" name="矩形: 圆角 113">
            <a:extLst>
              <a:ext uri="{FF2B5EF4-FFF2-40B4-BE49-F238E27FC236}">
                <a16:creationId xmlns:a16="http://schemas.microsoft.com/office/drawing/2014/main" id="{1FC2A6A0-4A66-477C-B59F-E8880308D9AB}"/>
              </a:ext>
            </a:extLst>
          </p:cNvPr>
          <p:cNvSpPr>
            <a:spLocks noGrp="1"/>
          </p:cNvSpPr>
          <p:nvPr/>
        </p:nvSpPr>
        <p:spPr>
          <a:xfrm>
            <a:off x="3251542" y="5029898"/>
            <a:ext cx="2482995" cy="369332"/>
          </a:xfrm>
          <a:prstGeom prst="roundRect">
            <a:avLst>
              <a:gd name="adj" fmla="val 19512"/>
            </a:avLst>
          </a:prstGeom>
          <a:solidFill>
            <a:srgbClr val="FFF4F7"/>
          </a:solidFill>
          <a:ln w="9525">
            <a:solidFill>
              <a:srgbClr val="F18CAA"/>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Aptos"/>
              </a:rPr>
              <a:t>Network intent</a:t>
            </a:r>
          </a:p>
        </p:txBody>
      </p:sp>
      <p:sp>
        <p:nvSpPr>
          <p:cNvPr id="115" name="文本框 114">
            <a:extLst>
              <a:ext uri="{FF2B5EF4-FFF2-40B4-BE49-F238E27FC236}">
                <a16:creationId xmlns:a16="http://schemas.microsoft.com/office/drawing/2014/main" id="{C7FBF877-A70E-4963-BDE5-1078E09DCA35}"/>
              </a:ext>
            </a:extLst>
          </p:cNvPr>
          <p:cNvSpPr txBox="1"/>
          <p:nvPr/>
        </p:nvSpPr>
        <p:spPr>
          <a:xfrm>
            <a:off x="660400" y="5419049"/>
            <a:ext cx="259080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12 routers mapped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/31 links + loopbacks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RR / client roles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prefixes placed at edges</a:t>
            </a:r>
          </a:p>
        </p:txBody>
      </p:sp>
      <p:sp>
        <p:nvSpPr>
          <p:cNvPr id="116" name="文本框 115">
            <a:extLst>
              <a:ext uri="{FF2B5EF4-FFF2-40B4-BE49-F238E27FC236}">
                <a16:creationId xmlns:a16="http://schemas.microsoft.com/office/drawing/2014/main" id="{9D54A1EA-2BE4-4D55-8B1F-AC4B24C34923}"/>
              </a:ext>
            </a:extLst>
          </p:cNvPr>
          <p:cNvSpPr txBox="1"/>
          <p:nvPr/>
        </p:nvSpPr>
        <p:spPr>
          <a:xfrm>
            <a:off x="3276600" y="5463918"/>
            <a:ext cx="2540000" cy="1323439"/>
          </a:xfrm>
          <a:prstGeom prst="rect">
            <a:avLst/>
          </a:prstGeom>
          <a:noFill/>
        </p:spPr>
        <p:txBody>
          <a:bodyPr wrap="square" rtlCol="0">
            <a:spAutoFit/>
          </a:bodyPr>
          <a:lstStyle/>
          <a:p>
            <a:pPr marL="285750" lvl="0" indent="-285750">
              <a:buFont typeface="Arial" panose="020B0604020202020204" pitchFamily="34" charset="0"/>
              <a:buChar char="•"/>
              <a:defRPr/>
            </a:pPr>
            <a:r>
              <a:rPr lang="en-US" altLang="zh-CN" sz="1600" dirty="0">
                <a:solidFill>
                  <a:srgbClr val="000000"/>
                </a:solidFill>
              </a:rPr>
              <a:t>prefix reachability (*,P)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err="1">
                <a:ln>
                  <a:noFill/>
                </a:ln>
                <a:solidFill>
                  <a:srgbClr val="000000"/>
                </a:solidFill>
                <a:effectLst/>
                <a:uLnTx/>
                <a:uFillTx/>
                <a:latin typeface="Aptos"/>
              </a:rPr>
              <a:t>waypointing</a:t>
            </a:r>
            <a:r>
              <a:rPr kumimoji="0" lang="en-US" altLang="zh-CN" sz="1600" b="0" i="0" u="none" strike="noStrike" kern="1200" cap="none" spc="0" normalizeH="0" baseline="0" noProof="0" dirty="0">
                <a:ln>
                  <a:noFill/>
                </a:ln>
                <a:solidFill>
                  <a:srgbClr val="000000"/>
                </a:solidFill>
                <a:effectLst/>
                <a:uLnTx/>
                <a:uFillTx/>
                <a:latin typeface="Aptos"/>
              </a:rPr>
              <a:t> (A,B)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a:solidFill>
                  <a:srgbClr val="000000"/>
                </a:solidFill>
                <a:latin typeface="Aptos"/>
              </a:rPr>
              <a:t>load balancing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600" b="0" i="0" u="none" strike="noStrike" kern="1200" cap="none" spc="0" normalizeH="0" baseline="0" noProof="0" dirty="0">
                <a:ln>
                  <a:noFill/>
                </a:ln>
                <a:solidFill>
                  <a:srgbClr val="000000"/>
                </a:solidFill>
                <a:effectLst/>
                <a:uLnTx/>
                <a:uFillTx/>
                <a:latin typeface="Aptos"/>
              </a:rPr>
              <a:t>etc.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1600" b="0" i="0" u="none" strike="noStrike" kern="1200" cap="none" spc="0" normalizeH="0" baseline="0" noProof="0" dirty="0">
              <a:ln>
                <a:noFill/>
              </a:ln>
              <a:solidFill>
                <a:srgbClr val="000000"/>
              </a:solidFill>
              <a:effectLst/>
              <a:uLnTx/>
              <a:uFillTx/>
              <a:latin typeface="Aptos"/>
            </a:endParaRPr>
          </a:p>
        </p:txBody>
      </p:sp>
      <p:sp>
        <p:nvSpPr>
          <p:cNvPr id="7" name="Title 6">
            <a:extLst>
              <a:ext uri="{FF2B5EF4-FFF2-40B4-BE49-F238E27FC236}">
                <a16:creationId xmlns:a16="http://schemas.microsoft.com/office/drawing/2014/main" id="{A4AE7F0D-2A86-15C6-FC26-08B51587F2E6}"/>
              </a:ext>
            </a:extLst>
          </p:cNvPr>
          <p:cNvSpPr>
            <a:spLocks noGrp="1"/>
          </p:cNvSpPr>
          <p:nvPr>
            <p:ph type="title"/>
          </p:nvPr>
        </p:nvSpPr>
        <p:spPr>
          <a:xfrm>
            <a:off x="838200" y="287851"/>
            <a:ext cx="10515600" cy="1325563"/>
          </a:xfrm>
        </p:spPr>
        <p:txBody>
          <a:bodyPr/>
          <a:lstStyle/>
          <a:p>
            <a:r>
              <a:rPr lang="en-US" altLang="zh-CN" dirty="0">
                <a:latin typeface="Aptos"/>
              </a:rPr>
              <a:t>From specs to a runnable NIKA scenario</a:t>
            </a:r>
            <a:endParaRPr lang="en-IT" dirty="0"/>
          </a:p>
        </p:txBody>
      </p:sp>
      <p:pic>
        <p:nvPicPr>
          <p:cNvPr id="2" name="图形 29">
            <a:extLst>
              <a:ext uri="{FF2B5EF4-FFF2-40B4-BE49-F238E27FC236}">
                <a16:creationId xmlns:a16="http://schemas.microsoft.com/office/drawing/2014/main" id="{B7F8CEE0-7D1C-0AC4-AE13-7E6353D2D2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7411" y="5826346"/>
            <a:ext cx="398923" cy="398923"/>
          </a:xfrm>
          <a:prstGeom prst="rect">
            <a:avLst/>
          </a:prstGeom>
        </p:spPr>
      </p:pic>
      <p:sp>
        <p:nvSpPr>
          <p:cNvPr id="3" name="文本框 73">
            <a:extLst>
              <a:ext uri="{FF2B5EF4-FFF2-40B4-BE49-F238E27FC236}">
                <a16:creationId xmlns:a16="http://schemas.microsoft.com/office/drawing/2014/main" id="{106CBEFD-0B23-70A5-1E56-8786A9FD54B7}"/>
              </a:ext>
            </a:extLst>
          </p:cNvPr>
          <p:cNvSpPr txBox="1"/>
          <p:nvPr/>
        </p:nvSpPr>
        <p:spPr>
          <a:xfrm>
            <a:off x="6599257" y="4772210"/>
            <a:ext cx="5110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ptos"/>
              </a:rPr>
              <a:t>Benchmark curators implement on backends</a:t>
            </a:r>
          </a:p>
        </p:txBody>
      </p:sp>
    </p:spTree>
    <p:extLst>
      <p:ext uri="{BB962C8B-B14F-4D97-AF65-F5344CB8AC3E}">
        <p14:creationId xmlns:p14="http://schemas.microsoft.com/office/powerpoint/2010/main" val="209284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B4418-1306-7B1A-7F06-BA0BC75A7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17B4E-654E-9FCA-A7DB-7F62135BEEC6}"/>
              </a:ext>
            </a:extLst>
          </p:cNvPr>
          <p:cNvSpPr>
            <a:spLocks noGrp="1"/>
          </p:cNvSpPr>
          <p:nvPr>
            <p:ph type="title"/>
          </p:nvPr>
        </p:nvSpPr>
        <p:spPr/>
        <p:txBody>
          <a:bodyPr/>
          <a:lstStyle/>
          <a:p>
            <a:r>
              <a:rPr lang="en-IT" dirty="0"/>
              <a:t>Network issues injection: taxonomy</a:t>
            </a:r>
          </a:p>
        </p:txBody>
      </p:sp>
      <p:sp>
        <p:nvSpPr>
          <p:cNvPr id="4" name="Slide Number Placeholder 3">
            <a:extLst>
              <a:ext uri="{FF2B5EF4-FFF2-40B4-BE49-F238E27FC236}">
                <a16:creationId xmlns:a16="http://schemas.microsoft.com/office/drawing/2014/main" id="{2796C499-B443-A041-3572-527BAB77E5B4}"/>
              </a:ext>
            </a:extLst>
          </p:cNvPr>
          <p:cNvSpPr>
            <a:spLocks noGrp="1"/>
          </p:cNvSpPr>
          <p:nvPr>
            <p:ph type="sldNum" sz="quarter" idx="12"/>
          </p:nvPr>
        </p:nvSpPr>
        <p:spPr/>
        <p:txBody>
          <a:bodyPr/>
          <a:lstStyle/>
          <a:p>
            <a:fld id="{70C12960-6E85-460F-B6E3-5B82CB31AF3D}" type="slidenum">
              <a:rPr lang="en-US" smtClean="0"/>
              <a:t>16</a:t>
            </a:fld>
            <a:endParaRPr lang="en-US" dirty="0"/>
          </a:p>
        </p:txBody>
      </p:sp>
      <p:sp>
        <p:nvSpPr>
          <p:cNvPr id="30" name="Card 1"/>
          <p:cNvSpPr/>
          <p:nvPr/>
        </p:nvSpPr>
        <p:spPr>
          <a:xfrm>
            <a:off x="838200" y="17780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Link down / flap · faulty cable · silent packet loss · capacity bottleneck</a:t>
            </a:r>
          </a:p>
        </p:txBody>
      </p:sp>
      <p:sp>
        <p:nvSpPr>
          <p:cNvPr id="31" name="Hdr 1"/>
          <p:cNvSpPr/>
          <p:nvPr/>
        </p:nvSpPr>
        <p:spPr>
          <a:xfrm>
            <a:off x="838200" y="17780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Link &amp; </a:t>
            </a:r>
            <a:r>
              <a:rPr lang="en-US" sz="1500" b="1" dirty="0" err="1">
                <a:solidFill>
                  <a:srgbClr val="000000"/>
                </a:solidFill>
              </a:rPr>
              <a:t>vNICs</a:t>
            </a:r>
            <a:endParaRPr lang="en-US" sz="1500" b="1" dirty="0">
              <a:solidFill>
                <a:srgbClr val="000000"/>
              </a:solidFill>
            </a:endParaRPr>
          </a:p>
        </p:txBody>
      </p:sp>
      <p:sp>
        <p:nvSpPr>
          <p:cNvPr id="32" name="Count 1"/>
          <p:cNvSpPr/>
          <p:nvPr/>
        </p:nvSpPr>
        <p:spPr>
          <a:xfrm>
            <a:off x="3831166" y="18161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6</a:t>
            </a:r>
          </a:p>
        </p:txBody>
      </p:sp>
      <p:sp>
        <p:nvSpPr>
          <p:cNvPr id="33" name="Card 2"/>
          <p:cNvSpPr/>
          <p:nvPr/>
        </p:nvSpPr>
        <p:spPr>
          <a:xfrm>
            <a:off x="4428066" y="17780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BGP ASN mismatch · RPKI-invalid route leak · OSPF area misconfig · router crash</a:t>
            </a:r>
          </a:p>
        </p:txBody>
      </p:sp>
      <p:sp>
        <p:nvSpPr>
          <p:cNvPr id="34" name="Hdr 2"/>
          <p:cNvSpPr/>
          <p:nvPr/>
        </p:nvSpPr>
        <p:spPr>
          <a:xfrm>
            <a:off x="4428066" y="17780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Routing &amp; Control Plane</a:t>
            </a:r>
          </a:p>
        </p:txBody>
      </p:sp>
      <p:sp>
        <p:nvSpPr>
          <p:cNvPr id="35" name="Count 2"/>
          <p:cNvSpPr/>
          <p:nvPr/>
        </p:nvSpPr>
        <p:spPr>
          <a:xfrm>
            <a:off x="7421033" y="18161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8</a:t>
            </a:r>
          </a:p>
        </p:txBody>
      </p:sp>
      <p:sp>
        <p:nvSpPr>
          <p:cNvPr id="36" name="Card 3"/>
          <p:cNvSpPr/>
          <p:nvPr/>
        </p:nvSpPr>
        <p:spPr>
          <a:xfrm>
            <a:off x="8017933" y="17780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ACL blocks · SDN flow-rule loops · P4 pipeline mismatch · MTU · WireGuard · K8s policy</a:t>
            </a:r>
          </a:p>
        </p:txBody>
      </p:sp>
      <p:sp>
        <p:nvSpPr>
          <p:cNvPr id="37" name="Hdr 3"/>
          <p:cNvSpPr/>
          <p:nvPr/>
        </p:nvSpPr>
        <p:spPr>
          <a:xfrm>
            <a:off x="8017933" y="17780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Forwarding, </a:t>
            </a:r>
            <a:r>
              <a:rPr lang="en-US" sz="1500" b="1" dirty="0" err="1">
                <a:solidFill>
                  <a:srgbClr val="000000"/>
                </a:solidFill>
              </a:rPr>
              <a:t>Encap</a:t>
            </a:r>
            <a:r>
              <a:rPr lang="en-US" sz="1500" b="1" dirty="0">
                <a:solidFill>
                  <a:srgbClr val="000000"/>
                </a:solidFill>
              </a:rPr>
              <a:t>. &amp; Policy</a:t>
            </a:r>
          </a:p>
        </p:txBody>
      </p:sp>
      <p:sp>
        <p:nvSpPr>
          <p:cNvPr id="38" name="Count 3"/>
          <p:cNvSpPr/>
          <p:nvPr/>
        </p:nvSpPr>
        <p:spPr>
          <a:xfrm>
            <a:off x="11010900" y="18161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26</a:t>
            </a:r>
          </a:p>
        </p:txBody>
      </p:sp>
      <p:sp>
        <p:nvSpPr>
          <p:cNvPr id="39" name="Card 4"/>
          <p:cNvSpPr/>
          <p:nvPr/>
        </p:nvSpPr>
        <p:spPr>
          <a:xfrm>
            <a:off x="838200" y="32004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ClusterIP failure · load-balancer overload · SNAT port-pool exhaustion</a:t>
            </a:r>
          </a:p>
        </p:txBody>
      </p:sp>
      <p:sp>
        <p:nvSpPr>
          <p:cNvPr id="40" name="Hdr 4"/>
          <p:cNvSpPr/>
          <p:nvPr/>
        </p:nvSpPr>
        <p:spPr>
          <a:xfrm>
            <a:off x="838200" y="32004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Service Networking</a:t>
            </a:r>
          </a:p>
        </p:txBody>
      </p:sp>
      <p:sp>
        <p:nvSpPr>
          <p:cNvPr id="41" name="Count 4"/>
          <p:cNvSpPr/>
          <p:nvPr/>
        </p:nvSpPr>
        <p:spPr>
          <a:xfrm>
            <a:off x="3831166" y="32385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6</a:t>
            </a:r>
          </a:p>
        </p:txBody>
      </p:sp>
      <p:sp>
        <p:nvSpPr>
          <p:cNvPr id="42" name="Card 5"/>
          <p:cNvSpPr/>
          <p:nvPr/>
        </p:nvSpPr>
        <p:spPr>
          <a:xfrm>
            <a:off x="4428066" y="32004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K8s API-server partition · SDN controller crash · southbound port unreachable</a:t>
            </a:r>
          </a:p>
        </p:txBody>
      </p:sp>
      <p:sp>
        <p:nvSpPr>
          <p:cNvPr id="43" name="Hdr 5"/>
          <p:cNvSpPr/>
          <p:nvPr/>
        </p:nvSpPr>
        <p:spPr>
          <a:xfrm>
            <a:off x="4428066" y="32004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Management &amp; Orchestration</a:t>
            </a:r>
          </a:p>
        </p:txBody>
      </p:sp>
      <p:sp>
        <p:nvSpPr>
          <p:cNvPr id="44" name="Count 5"/>
          <p:cNvSpPr/>
          <p:nvPr/>
        </p:nvSpPr>
        <p:spPr>
          <a:xfrm>
            <a:off x="7421033" y="32385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4</a:t>
            </a:r>
          </a:p>
        </p:txBody>
      </p:sp>
      <p:sp>
        <p:nvSpPr>
          <p:cNvPr id="45" name="Card 6"/>
          <p:cNvSpPr/>
          <p:nvPr/>
        </p:nvSpPr>
        <p:spPr>
          <a:xfrm>
            <a:off x="8017933" y="32004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IP / MAC conflicts · wrong netmask · DHCP &amp; DNS spoofing · DNS path block</a:t>
            </a:r>
          </a:p>
        </p:txBody>
      </p:sp>
      <p:sp>
        <p:nvSpPr>
          <p:cNvPr id="46" name="Hdr 6"/>
          <p:cNvSpPr/>
          <p:nvPr/>
        </p:nvSpPr>
        <p:spPr>
          <a:xfrm>
            <a:off x="8017933" y="32004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Addressing, Neighbor &amp; Naming</a:t>
            </a:r>
          </a:p>
        </p:txBody>
      </p:sp>
      <p:sp>
        <p:nvSpPr>
          <p:cNvPr id="47" name="Count 6"/>
          <p:cNvSpPr/>
          <p:nvPr/>
        </p:nvSpPr>
        <p:spPr>
          <a:xfrm>
            <a:off x="11010900" y="32385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13</a:t>
            </a:r>
          </a:p>
        </p:txBody>
      </p:sp>
      <p:sp>
        <p:nvSpPr>
          <p:cNvPr id="48" name="Card 7"/>
          <p:cNvSpPr/>
          <p:nvPr/>
        </p:nvSpPr>
        <p:spPr>
          <a:xfrm>
            <a:off x="838200" y="46228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Sender CPU contention · receiver resource contention</a:t>
            </a:r>
          </a:p>
        </p:txBody>
      </p:sp>
      <p:sp>
        <p:nvSpPr>
          <p:cNvPr id="49" name="Hdr 7"/>
          <p:cNvSpPr/>
          <p:nvPr/>
        </p:nvSpPr>
        <p:spPr>
          <a:xfrm>
            <a:off x="838200" y="46228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Endpoint &amp; Application</a:t>
            </a:r>
          </a:p>
        </p:txBody>
      </p:sp>
      <p:sp>
        <p:nvSpPr>
          <p:cNvPr id="50" name="Count 7"/>
          <p:cNvSpPr/>
          <p:nvPr/>
        </p:nvSpPr>
        <p:spPr>
          <a:xfrm>
            <a:off x="3831166" y="46609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2</a:t>
            </a:r>
          </a:p>
        </p:txBody>
      </p:sp>
      <p:sp>
        <p:nvSpPr>
          <p:cNvPr id="51" name="Card 8"/>
          <p:cNvSpPr/>
          <p:nvPr/>
        </p:nvSpPr>
        <p:spPr>
          <a:xfrm>
            <a:off x="4428066" y="46228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Incast traffic · late ECN marking · TCP receive-window limited</a:t>
            </a:r>
          </a:p>
        </p:txBody>
      </p:sp>
      <p:sp>
        <p:nvSpPr>
          <p:cNvPr id="52" name="Hdr 8"/>
          <p:cNvSpPr/>
          <p:nvPr/>
        </p:nvSpPr>
        <p:spPr>
          <a:xfrm>
            <a:off x="4428066" y="46228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Traffic, Queueing &amp; Resource</a:t>
            </a:r>
          </a:p>
        </p:txBody>
      </p:sp>
      <p:sp>
        <p:nvSpPr>
          <p:cNvPr id="53" name="Count 8"/>
          <p:cNvSpPr/>
          <p:nvPr/>
        </p:nvSpPr>
        <p:spPr>
          <a:xfrm>
            <a:off x="7421033" y="46609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3</a:t>
            </a:r>
          </a:p>
        </p:txBody>
      </p:sp>
      <p:sp>
        <p:nvSpPr>
          <p:cNvPr id="54" name="Card 9"/>
          <p:cNvSpPr/>
          <p:nvPr/>
        </p:nvSpPr>
        <p:spPr>
          <a:xfrm>
            <a:off x="8017933" y="4622800"/>
            <a:ext cx="3335866" cy="1168400"/>
          </a:xfrm>
          <a:prstGeom prst="rect">
            <a:avLst/>
          </a:prstGeom>
          <a:solidFill>
            <a:srgbClr val="FFFFFF"/>
          </a:solidFill>
          <a:ln w="12700">
            <a:solidFill>
              <a:srgbClr val="595959"/>
            </a:solidFill>
          </a:ln>
        </p:spPr>
        <p:txBody>
          <a:bodyPr wrap="square" lIns="72000" tIns="457200" rIns="72000" bIns="36000" anchor="t">
            <a:normAutofit/>
          </a:bodyPr>
          <a:lstStyle/>
          <a:p>
            <a:pPr algn="l"/>
            <a:r>
              <a:rPr lang="en-US" sz="1400" dirty="0">
                <a:solidFill>
                  <a:srgbClr val="262626"/>
                </a:solidFill>
              </a:rPr>
              <a:t>ARP cache poisoning · BGP hijacking · DHCP spoofing · SYN flood · service DoS</a:t>
            </a:r>
          </a:p>
        </p:txBody>
      </p:sp>
      <p:sp>
        <p:nvSpPr>
          <p:cNvPr id="55" name="Hdr 9"/>
          <p:cNvSpPr/>
          <p:nvPr/>
        </p:nvSpPr>
        <p:spPr>
          <a:xfrm>
            <a:off x="8017933" y="4622800"/>
            <a:ext cx="3335866" cy="381000"/>
          </a:xfrm>
          <a:prstGeom prst="rect">
            <a:avLst/>
          </a:prstGeom>
          <a:solidFill>
            <a:schemeClr val="accent2">
              <a:lumMod val="20000"/>
              <a:lumOff val="80000"/>
            </a:schemeClr>
          </a:solidFill>
          <a:ln w="12700">
            <a:solidFill>
              <a:srgbClr val="595959"/>
            </a:solidFill>
          </a:ln>
        </p:spPr>
        <p:txBody>
          <a:bodyPr wrap="none" lIns="72000" tIns="0" rIns="558800" bIns="0" anchor="ctr">
            <a:normAutofit/>
          </a:bodyPr>
          <a:lstStyle/>
          <a:p>
            <a:pPr algn="l"/>
            <a:r>
              <a:rPr lang="en-US" sz="1500" b="1" dirty="0">
                <a:solidFill>
                  <a:srgbClr val="000000"/>
                </a:solidFill>
              </a:rPr>
              <a:t>Security</a:t>
            </a:r>
          </a:p>
        </p:txBody>
      </p:sp>
      <p:sp>
        <p:nvSpPr>
          <p:cNvPr id="56" name="Count 9"/>
          <p:cNvSpPr/>
          <p:nvPr/>
        </p:nvSpPr>
        <p:spPr>
          <a:xfrm>
            <a:off x="11010900" y="46609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7</a:t>
            </a:r>
          </a:p>
        </p:txBody>
      </p:sp>
      <p:sp>
        <p:nvSpPr>
          <p:cNvPr id="57" name="Footer"/>
          <p:cNvSpPr/>
          <p:nvPr/>
        </p:nvSpPr>
        <p:spPr>
          <a:xfrm>
            <a:off x="838200" y="5867400"/>
            <a:ext cx="8890000" cy="381000"/>
          </a:xfrm>
          <a:prstGeom prst="rect">
            <a:avLst/>
          </a:prstGeom>
          <a:noFill/>
          <a:ln>
            <a:noFill/>
          </a:ln>
        </p:spPr>
        <p:txBody>
          <a:bodyPr wrap="square" lIns="0" anchor="ctr">
            <a:noAutofit/>
          </a:bodyPr>
          <a:lstStyle/>
          <a:p>
            <a:r>
              <a:rPr lang="en-US" sz="1400" b="1" dirty="0">
                <a:solidFill>
                  <a:srgbClr val="000000"/>
                </a:solidFill>
              </a:rPr>
              <a:t>	 # of supported synthetic failures</a:t>
            </a:r>
            <a:endParaRPr lang="en-US" sz="1400" dirty="0">
              <a:solidFill>
                <a:srgbClr val="000000"/>
              </a:solidFill>
            </a:endParaRPr>
          </a:p>
        </p:txBody>
      </p:sp>
      <p:sp>
        <p:nvSpPr>
          <p:cNvPr id="58" name="Growing"/>
          <p:cNvSpPr/>
          <p:nvPr/>
        </p:nvSpPr>
        <p:spPr>
          <a:xfrm>
            <a:off x="9728200" y="5867400"/>
            <a:ext cx="1625600" cy="406400"/>
          </a:xfrm>
          <a:prstGeom prst="rect">
            <a:avLst/>
          </a:prstGeom>
          <a:noFill/>
          <a:ln>
            <a:noFill/>
          </a:ln>
        </p:spPr>
        <p:txBody>
          <a:bodyPr wrap="none" rIns="0" anchor="ctr"/>
          <a:lstStyle/>
          <a:p>
            <a:pPr algn="r"/>
            <a:r>
              <a:rPr lang="en-US" sz="2000" i="1" dirty="0">
                <a:solidFill>
                  <a:srgbClr val="1F4E79"/>
                </a:solidFill>
              </a:rPr>
              <a:t>Growing set…</a:t>
            </a:r>
          </a:p>
        </p:txBody>
      </p:sp>
      <p:sp>
        <p:nvSpPr>
          <p:cNvPr id="3" name="Count 9">
            <a:extLst>
              <a:ext uri="{FF2B5EF4-FFF2-40B4-BE49-F238E27FC236}">
                <a16:creationId xmlns:a16="http://schemas.microsoft.com/office/drawing/2014/main" id="{A3956E67-D937-BE9F-ACDA-F15C6B74B3B2}"/>
              </a:ext>
            </a:extLst>
          </p:cNvPr>
          <p:cNvSpPr/>
          <p:nvPr/>
        </p:nvSpPr>
        <p:spPr>
          <a:xfrm>
            <a:off x="9982200" y="5111750"/>
            <a:ext cx="950259" cy="841375"/>
          </a:xfrm>
          <a:prstGeom prst="ellipse">
            <a:avLst/>
          </a:prstGeom>
          <a:solidFill>
            <a:schemeClr val="accent6"/>
          </a:solidFill>
          <a:ln w="38100">
            <a:solidFill>
              <a:schemeClr val="bg1"/>
            </a:solidFill>
          </a:ln>
          <a:effectLst>
            <a:outerShdw blurRad="50800" dist="38100" dir="2700000" algn="tl" rotWithShape="0">
              <a:prstClr val="black">
                <a:alpha val="40000"/>
              </a:prstClr>
            </a:outerShdw>
          </a:effectLst>
        </p:spPr>
        <p:txBody>
          <a:bodyPr wrap="none" lIns="0" tIns="0" rIns="0" bIns="0" anchor="ctr"/>
          <a:lstStyle/>
          <a:p>
            <a:pPr algn="ctr"/>
            <a:r>
              <a:rPr lang="en-US" sz="3200" b="1" dirty="0">
                <a:solidFill>
                  <a:srgbClr val="FFFFFF"/>
                </a:solidFill>
              </a:rPr>
              <a:t>75</a:t>
            </a:r>
            <a:endParaRPr lang="en-US" sz="2000" b="1" dirty="0">
              <a:solidFill>
                <a:srgbClr val="FFFFFF"/>
              </a:solidFill>
            </a:endParaRPr>
          </a:p>
        </p:txBody>
      </p:sp>
      <p:sp>
        <p:nvSpPr>
          <p:cNvPr id="6" name="Count 7">
            <a:extLst>
              <a:ext uri="{FF2B5EF4-FFF2-40B4-BE49-F238E27FC236}">
                <a16:creationId xmlns:a16="http://schemas.microsoft.com/office/drawing/2014/main" id="{CEB5837B-1D94-D2EA-ED0C-487FA0F8D4DB}"/>
              </a:ext>
            </a:extLst>
          </p:cNvPr>
          <p:cNvSpPr/>
          <p:nvPr/>
        </p:nvSpPr>
        <p:spPr>
          <a:xfrm>
            <a:off x="1359451" y="5905500"/>
            <a:ext cx="304800" cy="304800"/>
          </a:xfrm>
          <a:prstGeom prst="ellipse">
            <a:avLst/>
          </a:prstGeom>
          <a:solidFill>
            <a:srgbClr val="595959"/>
          </a:solidFill>
          <a:ln>
            <a:noFill/>
          </a:ln>
        </p:spPr>
        <p:txBody>
          <a:bodyPr wrap="none" lIns="0" tIns="0" rIns="0" bIns="0" anchor="ctr"/>
          <a:lstStyle/>
          <a:p>
            <a:pPr algn="ctr"/>
            <a:r>
              <a:rPr lang="en-US" sz="1200" b="1" dirty="0">
                <a:solidFill>
                  <a:srgbClr val="FFFFFF"/>
                </a:solidFill>
              </a:rPr>
              <a:t>N</a:t>
            </a:r>
          </a:p>
        </p:txBody>
      </p:sp>
    </p:spTree>
    <p:extLst>
      <p:ext uri="{BB962C8B-B14F-4D97-AF65-F5344CB8AC3E}">
        <p14:creationId xmlns:p14="http://schemas.microsoft.com/office/powerpoint/2010/main" val="291368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FCCF3A-D632-4113-BEE5-75E0D29B93A2}"/>
              </a:ext>
            </a:extLst>
          </p:cNvPr>
          <p:cNvSpPr>
            <a:spLocks noGrp="1"/>
          </p:cNvSpPr>
          <p:nvPr>
            <p:ph type="title"/>
          </p:nvPr>
        </p:nvSpPr>
        <p:spPr/>
        <p:txBody>
          <a:bodyPr>
            <a:normAutofit/>
          </a:bodyPr>
          <a:lstStyle/>
          <a:p>
            <a:r>
              <a:rPr lang="en-US" altLang="zh-CN" dirty="0"/>
              <a:t>How came?</a:t>
            </a:r>
            <a:endParaRPr lang="zh-CN" altLang="en-US" dirty="0"/>
          </a:p>
        </p:txBody>
      </p:sp>
      <p:sp>
        <p:nvSpPr>
          <p:cNvPr id="4" name="矩形: 圆角 3">
            <a:extLst>
              <a:ext uri="{FF2B5EF4-FFF2-40B4-BE49-F238E27FC236}">
                <a16:creationId xmlns:a16="http://schemas.microsoft.com/office/drawing/2014/main" id="{ED9D81B2-0632-44B5-8B48-9B5A4FF6BF82}"/>
              </a:ext>
            </a:extLst>
          </p:cNvPr>
          <p:cNvSpPr>
            <a:spLocks noGrp="1"/>
          </p:cNvSpPr>
          <p:nvPr/>
        </p:nvSpPr>
        <p:spPr>
          <a:xfrm>
            <a:off x="609600" y="1800225"/>
            <a:ext cx="2552700" cy="895350"/>
          </a:xfrm>
          <a:prstGeom prst="roundRect">
            <a:avLst>
              <a:gd name="adj" fmla="val 8511"/>
            </a:avLst>
          </a:prstGeom>
          <a:solidFill>
            <a:srgbClr val="F0F5FA"/>
          </a:solidFill>
          <a:ln w="9525">
            <a:solidFill>
              <a:srgbClr val="F0F5FA"/>
            </a:solid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zh-CN" sz="1800" b="1" i="0" u="none" strike="noStrike" kern="1200" cap="none" spc="0" normalizeH="0" baseline="0" noProof="0" dirty="0">
                <a:ln>
                  <a:noFill/>
                </a:ln>
                <a:solidFill>
                  <a:srgbClr val="003778"/>
                </a:solidFill>
                <a:effectLst/>
                <a:uLnTx/>
                <a:uFillTx/>
                <a:latin typeface="Aptos"/>
                <a:ea typeface="Aptos"/>
                <a:cs typeface="Aptos"/>
              </a:rPr>
              <a:t>Post-mortems in technical blogs</a:t>
            </a:r>
          </a:p>
        </p:txBody>
      </p:sp>
      <p:sp>
        <p:nvSpPr>
          <p:cNvPr id="6" name="矩形 5">
            <a:extLst>
              <a:ext uri="{FF2B5EF4-FFF2-40B4-BE49-F238E27FC236}">
                <a16:creationId xmlns:a16="http://schemas.microsoft.com/office/drawing/2014/main" id="{120A6E13-E5BF-41B4-B84A-367DA01BF764}"/>
              </a:ext>
            </a:extLst>
          </p:cNvPr>
          <p:cNvSpPr>
            <a:spLocks noGrp="1"/>
          </p:cNvSpPr>
          <p:nvPr/>
        </p:nvSpPr>
        <p:spPr>
          <a:xfrm>
            <a:off x="3333750" y="1876425"/>
            <a:ext cx="8172450" cy="8953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20252B"/>
                </a:solidFill>
                <a:latin typeface="Aptos"/>
                <a:ea typeface="Aptos"/>
                <a:cs typeface="Aptos"/>
              </a:defRPr>
            </a:pPr>
            <a:r>
              <a:rPr kumimoji="0" sz="1725" b="0" i="0" u="none" strike="noStrike" kern="1200" cap="none" spc="0" normalizeH="0" baseline="0" noProof="0" dirty="0">
                <a:ln>
                  <a:noFill/>
                </a:ln>
                <a:solidFill>
                  <a:srgbClr val="20252B"/>
                </a:solidFill>
                <a:effectLst/>
                <a:uLnTx/>
                <a:uFillTx/>
                <a:latin typeface="Aptos"/>
                <a:ea typeface="Aptos"/>
                <a:cs typeface="Aptos"/>
              </a:rPr>
              <a:t>e.g., </a:t>
            </a:r>
            <a:r>
              <a:rPr kumimoji="0" sz="1725" b="0" i="0" u="none" strike="noStrike" kern="1200" cap="none" spc="0" normalizeH="0" baseline="0" noProof="0" dirty="0" err="1">
                <a:ln>
                  <a:noFill/>
                </a:ln>
                <a:solidFill>
                  <a:schemeClr val="accent5"/>
                </a:solidFill>
                <a:effectLst/>
                <a:highlight>
                  <a:srgbClr val="F0F0F0"/>
                </a:highlight>
                <a:uLnTx/>
                <a:uFillTx/>
                <a:latin typeface="Consolas"/>
                <a:ea typeface="Consolas"/>
                <a:cs typeface="Consolas"/>
              </a:rPr>
              <a:t>bgp_max_prefix_exceeded</a:t>
            </a:r>
            <a:r>
              <a:rPr kumimoji="0" sz="1725" b="0" i="0" u="none" strike="noStrike" kern="1200" cap="none" spc="0" normalizeH="0" baseline="0" noProof="0" dirty="0">
                <a:ln>
                  <a:noFill/>
                </a:ln>
                <a:solidFill>
                  <a:srgbClr val="20252B"/>
                </a:solidFill>
                <a:effectLst/>
                <a:uLnTx/>
                <a:uFillTx/>
                <a:latin typeface="Aptos"/>
                <a:ea typeface="Aptos"/>
                <a:cs typeface="Aptos"/>
              </a:rPr>
              <a:t>: </a:t>
            </a:r>
            <a:r>
              <a:rPr kumimoji="0" sz="1725" b="1" i="0" u="none" strike="noStrike" kern="1200" cap="none" spc="0" normalizeH="0" baseline="0" noProof="0" dirty="0">
                <a:ln>
                  <a:noFill/>
                </a:ln>
                <a:solidFill>
                  <a:srgbClr val="20252B"/>
                </a:solidFill>
                <a:effectLst/>
                <a:uLnTx/>
                <a:uFillTx/>
                <a:latin typeface="Aptos"/>
                <a:ea typeface="Aptos"/>
                <a:cs typeface="Aptos"/>
              </a:rPr>
              <a:t>Optus outage, APNIC (2023). </a:t>
            </a:r>
            <a:br>
              <a:rPr kumimoji="0" sz="1725" b="0" i="0" u="none" strike="noStrike" kern="1200" cap="none" spc="0" normalizeH="0" baseline="0" noProof="0" dirty="0">
                <a:ln>
                  <a:noFill/>
                </a:ln>
                <a:solidFill>
                  <a:srgbClr val="20252B"/>
                </a:solidFill>
                <a:effectLst/>
                <a:highlight>
                  <a:srgbClr val="FFFF00"/>
                </a:highlight>
                <a:uLnTx/>
                <a:uFillTx/>
                <a:latin typeface="Aptos"/>
              </a:rPr>
            </a:br>
            <a:r>
              <a:rPr kumimoji="0" sz="1725" b="0" i="0" u="none" strike="noStrike" kern="1200" cap="none" spc="0" normalizeH="0" baseline="0" noProof="0" dirty="0">
                <a:ln>
                  <a:noFill/>
                </a:ln>
                <a:solidFill>
                  <a:srgbClr val="20252B"/>
                </a:solidFill>
                <a:effectLst/>
                <a:uLnTx/>
                <a:uFillTx/>
                <a:latin typeface="Aptos"/>
                <a:ea typeface="Aptos"/>
                <a:cs typeface="Aptos"/>
              </a:rPr>
              <a:t>NIKA advertises excess prefixes to an eBGP peer with a configured limit. The receiving router tears down the BGP sessions.</a:t>
            </a:r>
          </a:p>
        </p:txBody>
      </p:sp>
      <p:sp>
        <p:nvSpPr>
          <p:cNvPr id="7" name="矩形: 圆角 6">
            <a:extLst>
              <a:ext uri="{FF2B5EF4-FFF2-40B4-BE49-F238E27FC236}">
                <a16:creationId xmlns:a16="http://schemas.microsoft.com/office/drawing/2014/main" id="{EFDDA6EE-8816-4691-BFE2-5B1828635ABF}"/>
              </a:ext>
            </a:extLst>
          </p:cNvPr>
          <p:cNvSpPr>
            <a:spLocks noGrp="1"/>
          </p:cNvSpPr>
          <p:nvPr/>
        </p:nvSpPr>
        <p:spPr>
          <a:xfrm>
            <a:off x="609600" y="2876550"/>
            <a:ext cx="2552700" cy="895350"/>
          </a:xfrm>
          <a:prstGeom prst="roundRect">
            <a:avLst>
              <a:gd name="adj" fmla="val 8511"/>
            </a:avLst>
          </a:prstGeom>
          <a:solidFill>
            <a:srgbClr val="F0F5FA"/>
          </a:solidFill>
          <a:ln w="9525">
            <a:solidFill>
              <a:srgbClr val="F0F5FA"/>
            </a:solid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zh-CN" sz="1800" b="1" i="0" u="none" strike="noStrike" kern="1200" cap="none" spc="0" normalizeH="0" baseline="0" noProof="0" dirty="0">
                <a:ln>
                  <a:noFill/>
                </a:ln>
                <a:solidFill>
                  <a:srgbClr val="003778"/>
                </a:solidFill>
                <a:effectLst/>
                <a:uLnTx/>
                <a:uFillTx/>
                <a:latin typeface="Aptos"/>
                <a:ea typeface="Aptos"/>
                <a:cs typeface="Aptos"/>
              </a:rPr>
              <a:t>Peer-reviewed academic paper</a:t>
            </a:r>
            <a:endParaRPr kumimoji="0" lang="zh-CN" altLang="en-US" sz="1800" b="0" i="0" u="none" strike="noStrike" kern="1200" cap="none" spc="0" normalizeH="0" baseline="0" noProof="0" dirty="0">
              <a:ln>
                <a:noFill/>
              </a:ln>
              <a:solidFill>
                <a:srgbClr val="003778"/>
              </a:solidFill>
              <a:effectLst/>
              <a:uLnTx/>
              <a:uFillTx/>
              <a:latin typeface="Calibri"/>
              <a:cs typeface="+mn-cs"/>
            </a:endParaRPr>
          </a:p>
        </p:txBody>
      </p:sp>
      <p:sp>
        <p:nvSpPr>
          <p:cNvPr id="9" name="矩形 8">
            <a:extLst>
              <a:ext uri="{FF2B5EF4-FFF2-40B4-BE49-F238E27FC236}">
                <a16:creationId xmlns:a16="http://schemas.microsoft.com/office/drawing/2014/main" id="{6302EEC6-1F7F-45A7-8D0B-628ADC930BED}"/>
              </a:ext>
            </a:extLst>
          </p:cNvPr>
          <p:cNvSpPr>
            <a:spLocks noGrp="1"/>
          </p:cNvSpPr>
          <p:nvPr/>
        </p:nvSpPr>
        <p:spPr>
          <a:xfrm>
            <a:off x="3333750" y="2952750"/>
            <a:ext cx="8172450" cy="8953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20252B"/>
                </a:solidFill>
                <a:latin typeface="Aptos"/>
                <a:ea typeface="Aptos"/>
                <a:cs typeface="Aptos"/>
              </a:defRPr>
            </a:pPr>
            <a:r>
              <a:rPr kumimoji="0" sz="1725" b="0" i="0" u="none" strike="noStrike" kern="1200" cap="none" spc="0" normalizeH="0" baseline="0" noProof="0" dirty="0">
                <a:ln>
                  <a:noFill/>
                </a:ln>
                <a:solidFill>
                  <a:srgbClr val="20252B"/>
                </a:solidFill>
                <a:effectLst/>
                <a:uLnTx/>
                <a:uFillTx/>
                <a:latin typeface="Aptos"/>
                <a:ea typeface="Aptos"/>
                <a:cs typeface="Aptos"/>
              </a:rPr>
              <a:t>e.g., </a:t>
            </a:r>
            <a:r>
              <a:rPr kumimoji="0" sz="1725" b="0" i="0" u="none" strike="noStrike" kern="1200" cap="none" spc="0" normalizeH="0" baseline="0" noProof="0" dirty="0" err="1">
                <a:ln>
                  <a:noFill/>
                </a:ln>
                <a:solidFill>
                  <a:schemeClr val="accent5"/>
                </a:solidFill>
                <a:effectLst/>
                <a:highlight>
                  <a:srgbClr val="F0F0F0"/>
                </a:highlight>
                <a:uLnTx/>
                <a:uFillTx/>
                <a:latin typeface="Consolas"/>
                <a:ea typeface="Consolas"/>
                <a:cs typeface="Consolas"/>
              </a:rPr>
              <a:t>slient_egress_packet_loss</a:t>
            </a:r>
            <a:r>
              <a:rPr kumimoji="0" sz="1725" b="0" i="0" u="none" strike="noStrike" kern="1200" cap="none" spc="0" normalizeH="0" baseline="0" noProof="0" dirty="0">
                <a:ln>
                  <a:noFill/>
                </a:ln>
                <a:solidFill>
                  <a:srgbClr val="20252B"/>
                </a:solidFill>
                <a:effectLst/>
                <a:uLnTx/>
                <a:uFillTx/>
                <a:latin typeface="Aptos"/>
                <a:ea typeface="Aptos"/>
                <a:cs typeface="Aptos"/>
              </a:rPr>
              <a:t>: </a:t>
            </a:r>
            <a:r>
              <a:rPr kumimoji="0" sz="1725" b="1" i="0" u="none" strike="noStrike" kern="1200" cap="none" spc="0" normalizeH="0" baseline="0" noProof="0" dirty="0" err="1">
                <a:ln>
                  <a:noFill/>
                </a:ln>
                <a:solidFill>
                  <a:srgbClr val="20252B"/>
                </a:solidFill>
                <a:effectLst/>
                <a:uLnTx/>
                <a:uFillTx/>
                <a:latin typeface="Aptos"/>
                <a:ea typeface="Aptos"/>
                <a:cs typeface="Aptos"/>
              </a:rPr>
              <a:t>Everflow</a:t>
            </a:r>
            <a:r>
              <a:rPr kumimoji="0" sz="1725" b="1" i="0" u="none" strike="noStrike" kern="1200" cap="none" spc="0" normalizeH="0" baseline="0" noProof="0" dirty="0">
                <a:ln>
                  <a:noFill/>
                </a:ln>
                <a:solidFill>
                  <a:srgbClr val="20252B"/>
                </a:solidFill>
                <a:effectLst/>
                <a:uLnTx/>
                <a:uFillTx/>
                <a:latin typeface="Aptos"/>
                <a:ea typeface="Aptos"/>
                <a:cs typeface="Aptos"/>
              </a:rPr>
              <a:t> [SIGCOMM’15]. </a:t>
            </a:r>
            <a:br>
              <a:rPr kumimoji="0" sz="1725" b="0" i="0" u="none" strike="noStrike" kern="1200" cap="none" spc="0" normalizeH="0" baseline="0" noProof="0" dirty="0">
                <a:ln>
                  <a:noFill/>
                </a:ln>
                <a:solidFill>
                  <a:srgbClr val="20252B"/>
                </a:solidFill>
                <a:effectLst/>
                <a:uLnTx/>
                <a:uFillTx/>
                <a:latin typeface="Aptos"/>
              </a:rPr>
            </a:br>
            <a:r>
              <a:rPr kumimoji="0" sz="1725" b="0" i="0" u="none" strike="noStrike" kern="1200" cap="none" spc="0" normalizeH="0" baseline="0" noProof="0" dirty="0">
                <a:ln>
                  <a:noFill/>
                </a:ln>
                <a:solidFill>
                  <a:srgbClr val="20252B"/>
                </a:solidFill>
                <a:effectLst/>
                <a:uLnTx/>
                <a:uFillTx/>
                <a:latin typeface="Aptos"/>
                <a:ea typeface="Aptos"/>
                <a:cs typeface="Aptos"/>
              </a:rPr>
              <a:t>NIKA reproduces a programmable forwarding fault where selected traffic is dropped while ordinary counters remain healthy.</a:t>
            </a:r>
          </a:p>
        </p:txBody>
      </p:sp>
      <p:sp>
        <p:nvSpPr>
          <p:cNvPr id="10" name="矩形: 圆角 9">
            <a:extLst>
              <a:ext uri="{FF2B5EF4-FFF2-40B4-BE49-F238E27FC236}">
                <a16:creationId xmlns:a16="http://schemas.microsoft.com/office/drawing/2014/main" id="{EFA89F49-3F79-4FD5-8F54-AC7E05ED089A}"/>
              </a:ext>
            </a:extLst>
          </p:cNvPr>
          <p:cNvSpPr>
            <a:spLocks noGrp="1"/>
          </p:cNvSpPr>
          <p:nvPr/>
        </p:nvSpPr>
        <p:spPr>
          <a:xfrm>
            <a:off x="609600" y="3952875"/>
            <a:ext cx="2552700" cy="895350"/>
          </a:xfrm>
          <a:prstGeom prst="roundRect">
            <a:avLst>
              <a:gd name="adj" fmla="val 8511"/>
            </a:avLst>
          </a:prstGeom>
          <a:solidFill>
            <a:srgbClr val="F0F5FA"/>
          </a:solidFill>
          <a:ln w="9525">
            <a:solidFill>
              <a:srgbClr val="F0F5FA"/>
            </a:solid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zh-CN" sz="1800" b="1" i="0" u="none" strike="noStrike" kern="1200" cap="none" spc="0" normalizeH="0" baseline="0" noProof="0" dirty="0">
                <a:ln>
                  <a:noFill/>
                </a:ln>
                <a:solidFill>
                  <a:srgbClr val="003778"/>
                </a:solidFill>
                <a:effectLst/>
                <a:uLnTx/>
                <a:uFillTx/>
                <a:latin typeface="Aptos"/>
                <a:ea typeface="Aptos"/>
                <a:cs typeface="Aptos"/>
              </a:rPr>
              <a:t>RFC / Standards</a:t>
            </a:r>
          </a:p>
        </p:txBody>
      </p:sp>
      <p:sp>
        <p:nvSpPr>
          <p:cNvPr id="12" name="矩形 11">
            <a:extLst>
              <a:ext uri="{FF2B5EF4-FFF2-40B4-BE49-F238E27FC236}">
                <a16:creationId xmlns:a16="http://schemas.microsoft.com/office/drawing/2014/main" id="{4C3211EC-8320-4EE5-9101-222232B21AF3}"/>
              </a:ext>
            </a:extLst>
          </p:cNvPr>
          <p:cNvSpPr>
            <a:spLocks noGrp="1"/>
          </p:cNvSpPr>
          <p:nvPr/>
        </p:nvSpPr>
        <p:spPr>
          <a:xfrm>
            <a:off x="3333750" y="4029075"/>
            <a:ext cx="8172450" cy="8953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20252B"/>
                </a:solidFill>
                <a:latin typeface="Aptos"/>
                <a:ea typeface="Aptos"/>
                <a:cs typeface="Aptos"/>
              </a:defRPr>
            </a:pPr>
            <a:r>
              <a:rPr kumimoji="0" sz="1725" b="0" i="0" u="none" strike="noStrike" kern="1200" cap="none" spc="0" normalizeH="0" baseline="0" noProof="0" dirty="0">
                <a:ln>
                  <a:noFill/>
                </a:ln>
                <a:solidFill>
                  <a:srgbClr val="20252B"/>
                </a:solidFill>
                <a:effectLst/>
                <a:uLnTx/>
                <a:uFillTx/>
                <a:latin typeface="Aptos"/>
                <a:ea typeface="Aptos"/>
                <a:cs typeface="Aptos"/>
              </a:rPr>
              <a:t>e.g., </a:t>
            </a:r>
            <a:r>
              <a:rPr kumimoji="0" sz="1725" b="0" i="0" u="none" strike="noStrike" kern="1200" cap="none" spc="0" normalizeH="0" baseline="0" noProof="0" dirty="0" err="1">
                <a:ln>
                  <a:noFill/>
                </a:ln>
                <a:solidFill>
                  <a:schemeClr val="accent5"/>
                </a:solidFill>
                <a:effectLst/>
                <a:highlight>
                  <a:srgbClr val="F0F0F0"/>
                </a:highlight>
                <a:uLnTx/>
                <a:uFillTx/>
                <a:latin typeface="Consolas"/>
                <a:ea typeface="Consolas"/>
                <a:cs typeface="Consolas"/>
              </a:rPr>
              <a:t>mtu_mismatch</a:t>
            </a:r>
            <a:r>
              <a:rPr kumimoji="0" sz="1725" b="0" i="0" u="none" strike="noStrike" kern="1200" cap="none" spc="0" normalizeH="0" baseline="0" noProof="0" dirty="0">
                <a:ln>
                  <a:noFill/>
                </a:ln>
                <a:solidFill>
                  <a:srgbClr val="20252B"/>
                </a:solidFill>
                <a:effectLst/>
                <a:uLnTx/>
                <a:uFillTx/>
                <a:latin typeface="Aptos"/>
                <a:ea typeface="Aptos"/>
                <a:cs typeface="Aptos"/>
              </a:rPr>
              <a:t>: </a:t>
            </a:r>
            <a:r>
              <a:rPr kumimoji="0" sz="1725" b="1" i="0" u="none" strike="noStrike" kern="1200" cap="none" spc="0" normalizeH="0" baseline="0" noProof="0" dirty="0">
                <a:ln>
                  <a:noFill/>
                </a:ln>
                <a:solidFill>
                  <a:srgbClr val="20252B"/>
                </a:solidFill>
                <a:effectLst/>
                <a:uLnTx/>
                <a:uFillTx/>
                <a:latin typeface="Aptos"/>
                <a:ea typeface="Aptos"/>
                <a:cs typeface="Aptos"/>
              </a:rPr>
              <a:t>TCP Problems with Path MTU Discovery [RFC 2923].</a:t>
            </a:r>
            <a:br>
              <a:rPr kumimoji="0" sz="1725" b="0" i="0" u="none" strike="noStrike" kern="1200" cap="none" spc="0" normalizeH="0" baseline="0" noProof="0" dirty="0">
                <a:ln>
                  <a:noFill/>
                </a:ln>
                <a:solidFill>
                  <a:srgbClr val="20252B"/>
                </a:solidFill>
                <a:effectLst/>
                <a:uLnTx/>
                <a:uFillTx/>
                <a:latin typeface="Aptos"/>
              </a:rPr>
            </a:br>
            <a:r>
              <a:rPr kumimoji="0" sz="1725" b="0" i="0" u="none" strike="noStrike" kern="1200" cap="none" spc="0" normalizeH="0" baseline="0" noProof="0" dirty="0">
                <a:ln>
                  <a:noFill/>
                </a:ln>
                <a:solidFill>
                  <a:srgbClr val="20252B"/>
                </a:solidFill>
                <a:effectLst/>
                <a:uLnTx/>
                <a:uFillTx/>
                <a:latin typeface="Aptos"/>
                <a:ea typeface="Aptos"/>
                <a:cs typeface="Aptos"/>
              </a:rPr>
              <a:t>NIKA lowers the MTU on an intermediate L3 hop. Small packets remain reachable, while oversized DF packets trigger ICMP “Fragmentation Needed”.</a:t>
            </a:r>
          </a:p>
        </p:txBody>
      </p:sp>
      <p:sp>
        <p:nvSpPr>
          <p:cNvPr id="13" name="矩形: 圆角 12">
            <a:extLst>
              <a:ext uri="{FF2B5EF4-FFF2-40B4-BE49-F238E27FC236}">
                <a16:creationId xmlns:a16="http://schemas.microsoft.com/office/drawing/2014/main" id="{D6308C01-D219-4A2C-A58B-4CF0D399D832}"/>
              </a:ext>
            </a:extLst>
          </p:cNvPr>
          <p:cNvSpPr>
            <a:spLocks noGrp="1"/>
          </p:cNvSpPr>
          <p:nvPr/>
        </p:nvSpPr>
        <p:spPr>
          <a:xfrm>
            <a:off x="609600" y="5029200"/>
            <a:ext cx="2552700" cy="895350"/>
          </a:xfrm>
          <a:prstGeom prst="roundRect">
            <a:avLst>
              <a:gd name="adj" fmla="val 8511"/>
            </a:avLst>
          </a:prstGeom>
          <a:solidFill>
            <a:srgbClr val="F0F5FA"/>
          </a:solidFill>
          <a:ln w="9525">
            <a:solidFill>
              <a:srgbClr val="F0F5FA"/>
            </a:solid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zh-CN" sz="1800" b="1" i="0" u="none" strike="noStrike" kern="1200" cap="none" spc="0" normalizeH="0" baseline="0" noProof="0" dirty="0">
                <a:ln>
                  <a:noFill/>
                </a:ln>
                <a:solidFill>
                  <a:srgbClr val="003778"/>
                </a:solidFill>
                <a:effectLst/>
                <a:uLnTx/>
                <a:uFillTx/>
                <a:latin typeface="Aptos"/>
                <a:ea typeface="Aptos"/>
                <a:cs typeface="Aptos"/>
              </a:rPr>
              <a:t>Vendor troubleshooting guides</a:t>
            </a:r>
          </a:p>
        </p:txBody>
      </p:sp>
      <p:sp>
        <p:nvSpPr>
          <p:cNvPr id="15" name="矩形 14">
            <a:extLst>
              <a:ext uri="{FF2B5EF4-FFF2-40B4-BE49-F238E27FC236}">
                <a16:creationId xmlns:a16="http://schemas.microsoft.com/office/drawing/2014/main" id="{B8FF8596-E8EB-492D-B5A4-DD1477CB91D1}"/>
              </a:ext>
            </a:extLst>
          </p:cNvPr>
          <p:cNvSpPr>
            <a:spLocks noGrp="1"/>
          </p:cNvSpPr>
          <p:nvPr/>
        </p:nvSpPr>
        <p:spPr>
          <a:xfrm>
            <a:off x="3333750" y="5105400"/>
            <a:ext cx="8172450" cy="8953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20252B"/>
                </a:solidFill>
                <a:latin typeface="Aptos"/>
                <a:ea typeface="Aptos"/>
                <a:cs typeface="Aptos"/>
              </a:defRPr>
            </a:pPr>
            <a:r>
              <a:rPr kumimoji="0" sz="1725" b="0" i="0" u="none" strike="noStrike" kern="1200" cap="none" spc="0" normalizeH="0" baseline="0" noProof="0" dirty="0">
                <a:ln>
                  <a:noFill/>
                </a:ln>
                <a:solidFill>
                  <a:srgbClr val="20252B"/>
                </a:solidFill>
                <a:effectLst/>
                <a:uLnTx/>
                <a:uFillTx/>
                <a:latin typeface="Aptos"/>
                <a:ea typeface="Aptos"/>
                <a:cs typeface="Aptos"/>
              </a:rPr>
              <a:t>e.g., </a:t>
            </a:r>
            <a:r>
              <a:rPr kumimoji="0" sz="1725" b="0" i="0" u="none" strike="noStrike" kern="1200" cap="none" spc="0" normalizeH="0" baseline="0" noProof="0" dirty="0" err="1">
                <a:ln>
                  <a:noFill/>
                </a:ln>
                <a:solidFill>
                  <a:schemeClr val="accent5"/>
                </a:solidFill>
                <a:effectLst/>
                <a:highlight>
                  <a:srgbClr val="F0F0F0"/>
                </a:highlight>
                <a:uLnTx/>
                <a:uFillTx/>
                <a:latin typeface="Consolas"/>
                <a:ea typeface="Consolas"/>
                <a:cs typeface="Consolas"/>
              </a:rPr>
              <a:t>nat_mapping_removed_without_drain</a:t>
            </a:r>
            <a:r>
              <a:rPr kumimoji="0" sz="1725" b="0" i="0" u="none" strike="noStrike" kern="1200" cap="none" spc="0" normalizeH="0" baseline="0" noProof="0" dirty="0">
                <a:ln>
                  <a:noFill/>
                </a:ln>
                <a:solidFill>
                  <a:srgbClr val="20252B"/>
                </a:solidFill>
                <a:effectLst/>
                <a:uLnTx/>
                <a:uFillTx/>
                <a:latin typeface="Aptos"/>
                <a:ea typeface="Aptos"/>
                <a:cs typeface="Aptos"/>
              </a:rPr>
              <a:t>: </a:t>
            </a:r>
            <a:r>
              <a:rPr kumimoji="0" sz="1725" b="1" i="0" u="none" strike="noStrike" kern="1200" cap="none" spc="0" normalizeH="0" baseline="0" noProof="0" dirty="0">
                <a:ln>
                  <a:noFill/>
                </a:ln>
                <a:solidFill>
                  <a:srgbClr val="20252B"/>
                </a:solidFill>
                <a:effectLst/>
                <a:uLnTx/>
                <a:uFillTx/>
                <a:latin typeface="Aptos"/>
                <a:ea typeface="Aptos"/>
                <a:cs typeface="Aptos"/>
              </a:rPr>
              <a:t>Google Cloud NAT troubleshooting guidance. </a:t>
            </a:r>
            <a:r>
              <a:rPr kumimoji="0" sz="1725" b="0" i="0" u="none" strike="noStrike" kern="1200" cap="none" spc="0" normalizeH="0" baseline="0" noProof="0" dirty="0">
                <a:ln>
                  <a:noFill/>
                </a:ln>
                <a:solidFill>
                  <a:srgbClr val="20252B"/>
                </a:solidFill>
                <a:effectLst/>
                <a:uLnTx/>
                <a:uFillTx/>
                <a:latin typeface="Aptos"/>
                <a:ea typeface="Aptos"/>
                <a:cs typeface="Aptos"/>
              </a:rPr>
              <a:t>NIKA removes NAT/address state before existing flows drain, reproducing disruption caused by unsafe NAT lifecycle changes.</a:t>
            </a:r>
          </a:p>
        </p:txBody>
      </p:sp>
    </p:spTree>
    <p:extLst>
      <p:ext uri="{BB962C8B-B14F-4D97-AF65-F5344CB8AC3E}">
        <p14:creationId xmlns:p14="http://schemas.microsoft.com/office/powerpoint/2010/main" val="2991458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77AE6-BC02-40A2-FD81-C5CD6EE9C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D7C9E-CA2A-D312-40D7-6F0F2B816816}"/>
              </a:ext>
            </a:extLst>
          </p:cNvPr>
          <p:cNvSpPr>
            <a:spLocks noGrp="1"/>
          </p:cNvSpPr>
          <p:nvPr>
            <p:ph type="title"/>
          </p:nvPr>
        </p:nvSpPr>
        <p:spPr/>
        <p:txBody>
          <a:bodyPr/>
          <a:lstStyle/>
          <a:p>
            <a:r>
              <a:rPr lang="en-IT" dirty="0"/>
              <a:t>NIKA Orchestrator</a:t>
            </a:r>
          </a:p>
        </p:txBody>
      </p:sp>
      <p:sp>
        <p:nvSpPr>
          <p:cNvPr id="4" name="Slide Number Placeholder 3">
            <a:extLst>
              <a:ext uri="{FF2B5EF4-FFF2-40B4-BE49-F238E27FC236}">
                <a16:creationId xmlns:a16="http://schemas.microsoft.com/office/drawing/2014/main" id="{CE015C95-0EE2-943C-B862-1B37EFF1B979}"/>
              </a:ext>
            </a:extLst>
          </p:cNvPr>
          <p:cNvSpPr>
            <a:spLocks noGrp="1"/>
          </p:cNvSpPr>
          <p:nvPr>
            <p:ph type="sldNum" sz="quarter" idx="12"/>
          </p:nvPr>
        </p:nvSpPr>
        <p:spPr/>
        <p:txBody>
          <a:bodyPr/>
          <a:lstStyle/>
          <a:p>
            <a:fld id="{70C12960-6E85-460F-B6E3-5B82CB31AF3D}" type="slidenum">
              <a:rPr lang="en-US" smtClean="0"/>
              <a:t>18</a:t>
            </a:fld>
            <a:endParaRPr lang="en-US"/>
          </a:p>
        </p:txBody>
      </p:sp>
      <p:grpSp>
        <p:nvGrpSpPr>
          <p:cNvPr id="253" name="Graphic 227">
            <a:extLst>
              <a:ext uri="{FF2B5EF4-FFF2-40B4-BE49-F238E27FC236}">
                <a16:creationId xmlns:a16="http://schemas.microsoft.com/office/drawing/2014/main" id="{77F179B3-661A-331E-F3E1-EB957C5F534B}"/>
              </a:ext>
            </a:extLst>
          </p:cNvPr>
          <p:cNvGrpSpPr/>
          <p:nvPr/>
        </p:nvGrpSpPr>
        <p:grpSpPr>
          <a:xfrm>
            <a:off x="1465701" y="2188990"/>
            <a:ext cx="1133337" cy="614572"/>
            <a:chOff x="1465701" y="2373548"/>
            <a:chExt cx="1133337" cy="614572"/>
          </a:xfrm>
        </p:grpSpPr>
        <p:sp>
          <p:nvSpPr>
            <p:cNvPr id="413" name="Rounded Rectangle 412">
              <a:extLst>
                <a:ext uri="{FF2B5EF4-FFF2-40B4-BE49-F238E27FC236}">
                  <a16:creationId xmlns:a16="http://schemas.microsoft.com/office/drawing/2014/main" id="{467DA7C4-EBA1-178B-27F5-CB86F394760B}"/>
                </a:ext>
              </a:extLst>
            </p:cNvPr>
            <p:cNvSpPr/>
            <p:nvPr/>
          </p:nvSpPr>
          <p:spPr>
            <a:xfrm>
              <a:off x="1465701"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414" name="Graphic 227">
              <a:extLst>
                <a:ext uri="{FF2B5EF4-FFF2-40B4-BE49-F238E27FC236}">
                  <a16:creationId xmlns:a16="http://schemas.microsoft.com/office/drawing/2014/main" id="{5F6F59E5-EF88-B04A-796D-6A9965D1889C}"/>
                </a:ext>
              </a:extLst>
            </p:cNvPr>
            <p:cNvGrpSpPr/>
            <p:nvPr/>
          </p:nvGrpSpPr>
          <p:grpSpPr>
            <a:xfrm>
              <a:off x="1616295" y="2414406"/>
              <a:ext cx="857815" cy="573714"/>
              <a:chOff x="1616295" y="2414406"/>
              <a:chExt cx="857815" cy="573714"/>
            </a:xfrm>
            <a:noFill/>
          </p:grpSpPr>
          <p:sp>
            <p:nvSpPr>
              <p:cNvPr id="415" name="Rectangle 414">
                <a:extLst>
                  <a:ext uri="{FF2B5EF4-FFF2-40B4-BE49-F238E27FC236}">
                    <a16:creationId xmlns:a16="http://schemas.microsoft.com/office/drawing/2014/main" id="{5868AC53-DF85-8EA5-796B-F72DA10687CD}"/>
                  </a:ext>
                </a:extLst>
              </p:cNvPr>
              <p:cNvSpPr/>
              <p:nvPr/>
            </p:nvSpPr>
            <p:spPr>
              <a:xfrm>
                <a:off x="1731420" y="2414406"/>
                <a:ext cx="653573" cy="408580"/>
              </a:xfrm>
              <a:prstGeom prst="rect">
                <a:avLst/>
              </a:prstGeom>
              <a:noFill/>
              <a:ln w="6805" cap="flat">
                <a:noFill/>
                <a:prstDash val="solid"/>
                <a:miter/>
              </a:ln>
            </p:spPr>
            <p:txBody>
              <a:bodyPr/>
              <a:lstStyle/>
              <a:p>
                <a:endParaRPr lang="en-IT"/>
              </a:p>
            </p:txBody>
          </p:sp>
          <p:pic>
            <p:nvPicPr>
              <p:cNvPr id="416" name="Picture 415">
                <a:extLst>
                  <a:ext uri="{FF2B5EF4-FFF2-40B4-BE49-F238E27FC236}">
                    <a16:creationId xmlns:a16="http://schemas.microsoft.com/office/drawing/2014/main" id="{4D511ECC-A424-F081-5916-73412267286F}"/>
                  </a:ext>
                </a:extLst>
              </p:cNvPr>
              <p:cNvPicPr>
                <a:picLocks noChangeAspect="1"/>
              </p:cNvPicPr>
              <p:nvPr/>
            </p:nvPicPr>
            <p:blipFill>
              <a:blip r:embed="rId3"/>
              <a:stretch>
                <a:fillRect/>
              </a:stretch>
            </p:blipFill>
            <p:spPr>
              <a:xfrm>
                <a:off x="1616295" y="2441644"/>
                <a:ext cx="857815" cy="546475"/>
              </a:xfrm>
              <a:custGeom>
                <a:avLst/>
                <a:gdLst>
                  <a:gd name="csX0" fmla="*/ 74 w 857815"/>
                  <a:gd name="csY0" fmla="*/ 77 h 546475"/>
                  <a:gd name="csX1" fmla="*/ 857889 w 857815"/>
                  <a:gd name="csY1" fmla="*/ 77 h 546475"/>
                  <a:gd name="csX2" fmla="*/ 857889 w 857815"/>
                  <a:gd name="csY2" fmla="*/ 546553 h 546475"/>
                  <a:gd name="csX3" fmla="*/ 74 w 857815"/>
                  <a:gd name="csY3" fmla="*/ 546553 h 546475"/>
                </a:gdLst>
                <a:ahLst/>
                <a:cxnLst>
                  <a:cxn ang="0">
                    <a:pos x="csX0" y="csY0"/>
                  </a:cxn>
                  <a:cxn ang="0">
                    <a:pos x="csX1" y="csY1"/>
                  </a:cxn>
                  <a:cxn ang="0">
                    <a:pos x="csX2" y="csY2"/>
                  </a:cxn>
                  <a:cxn ang="0">
                    <a:pos x="csX3" y="csY3"/>
                  </a:cxn>
                </a:cxnLst>
                <a:rect l="l" t="t" r="r" b="b"/>
                <a:pathLst>
                  <a:path w="857815" h="546475">
                    <a:moveTo>
                      <a:pt x="74" y="77"/>
                    </a:moveTo>
                    <a:lnTo>
                      <a:pt x="857889" y="77"/>
                    </a:lnTo>
                    <a:lnTo>
                      <a:pt x="857889" y="546553"/>
                    </a:lnTo>
                    <a:lnTo>
                      <a:pt x="74" y="546553"/>
                    </a:lnTo>
                    <a:close/>
                  </a:path>
                </a:pathLst>
              </a:custGeom>
            </p:spPr>
          </p:pic>
        </p:grpSp>
      </p:grpSp>
      <p:grpSp>
        <p:nvGrpSpPr>
          <p:cNvPr id="254" name="Graphic 227">
            <a:extLst>
              <a:ext uri="{FF2B5EF4-FFF2-40B4-BE49-F238E27FC236}">
                <a16:creationId xmlns:a16="http://schemas.microsoft.com/office/drawing/2014/main" id="{3CE8ACCC-B900-E1CD-90E1-4D737524BA44}"/>
              </a:ext>
            </a:extLst>
          </p:cNvPr>
          <p:cNvGrpSpPr/>
          <p:nvPr/>
        </p:nvGrpSpPr>
        <p:grpSpPr>
          <a:xfrm>
            <a:off x="2769248" y="2196055"/>
            <a:ext cx="1133337" cy="594143"/>
            <a:chOff x="4042620" y="2373548"/>
            <a:chExt cx="1133337" cy="594143"/>
          </a:xfrm>
        </p:grpSpPr>
        <p:sp>
          <p:nvSpPr>
            <p:cNvPr id="409" name="Rounded Rectangle 408">
              <a:extLst>
                <a:ext uri="{FF2B5EF4-FFF2-40B4-BE49-F238E27FC236}">
                  <a16:creationId xmlns:a16="http://schemas.microsoft.com/office/drawing/2014/main" id="{9C0CFCC4-C436-0884-5498-42205AE8998F}"/>
                </a:ext>
              </a:extLst>
            </p:cNvPr>
            <p:cNvSpPr/>
            <p:nvPr/>
          </p:nvSpPr>
          <p:spPr>
            <a:xfrm>
              <a:off x="4042620"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410" name="Graphic 227">
              <a:extLst>
                <a:ext uri="{FF2B5EF4-FFF2-40B4-BE49-F238E27FC236}">
                  <a16:creationId xmlns:a16="http://schemas.microsoft.com/office/drawing/2014/main" id="{2E4EEC4F-EF92-8542-C08C-E9C2BA9AA1E7}"/>
                </a:ext>
              </a:extLst>
            </p:cNvPr>
            <p:cNvGrpSpPr/>
            <p:nvPr/>
          </p:nvGrpSpPr>
          <p:grpSpPr>
            <a:xfrm>
              <a:off x="4189742" y="2393977"/>
              <a:ext cx="857815" cy="573714"/>
              <a:chOff x="4189742" y="2393977"/>
              <a:chExt cx="857815" cy="573714"/>
            </a:xfrm>
            <a:noFill/>
          </p:grpSpPr>
          <p:sp>
            <p:nvSpPr>
              <p:cNvPr id="411" name="Rectangle 410">
                <a:extLst>
                  <a:ext uri="{FF2B5EF4-FFF2-40B4-BE49-F238E27FC236}">
                    <a16:creationId xmlns:a16="http://schemas.microsoft.com/office/drawing/2014/main" id="{1A60D861-9C6C-4FAB-E955-1F4DA2DB6FD0}"/>
                  </a:ext>
                </a:extLst>
              </p:cNvPr>
              <p:cNvSpPr/>
              <p:nvPr/>
            </p:nvSpPr>
            <p:spPr>
              <a:xfrm>
                <a:off x="4294654" y="2393977"/>
                <a:ext cx="653573" cy="408580"/>
              </a:xfrm>
              <a:prstGeom prst="rect">
                <a:avLst/>
              </a:prstGeom>
              <a:noFill/>
              <a:ln w="6805" cap="flat">
                <a:noFill/>
                <a:prstDash val="solid"/>
                <a:miter/>
              </a:ln>
            </p:spPr>
            <p:txBody>
              <a:bodyPr/>
              <a:lstStyle/>
              <a:p>
                <a:endParaRPr lang="en-IT"/>
              </a:p>
            </p:txBody>
          </p:sp>
          <p:pic>
            <p:nvPicPr>
              <p:cNvPr id="412" name="Picture 411">
                <a:extLst>
                  <a:ext uri="{FF2B5EF4-FFF2-40B4-BE49-F238E27FC236}">
                    <a16:creationId xmlns:a16="http://schemas.microsoft.com/office/drawing/2014/main" id="{CE25C7ED-97F8-2EBD-8AC4-956F86A1B4A5}"/>
                  </a:ext>
                </a:extLst>
              </p:cNvPr>
              <p:cNvPicPr>
                <a:picLocks noChangeAspect="1"/>
              </p:cNvPicPr>
              <p:nvPr/>
            </p:nvPicPr>
            <p:blipFill>
              <a:blip r:embed="rId4"/>
              <a:stretch>
                <a:fillRect/>
              </a:stretch>
            </p:blipFill>
            <p:spPr>
              <a:xfrm>
                <a:off x="4189742" y="2421215"/>
                <a:ext cx="857815" cy="546475"/>
              </a:xfrm>
              <a:custGeom>
                <a:avLst/>
                <a:gdLst>
                  <a:gd name="csX0" fmla="*/ 326 w 857815"/>
                  <a:gd name="csY0" fmla="*/ 75 h 546475"/>
                  <a:gd name="csX1" fmla="*/ 858141 w 857815"/>
                  <a:gd name="csY1" fmla="*/ 75 h 546475"/>
                  <a:gd name="csX2" fmla="*/ 858141 w 857815"/>
                  <a:gd name="csY2" fmla="*/ 546551 h 546475"/>
                  <a:gd name="csX3" fmla="*/ 326 w 857815"/>
                  <a:gd name="csY3" fmla="*/ 546551 h 546475"/>
                </a:gdLst>
                <a:ahLst/>
                <a:cxnLst>
                  <a:cxn ang="0">
                    <a:pos x="csX0" y="csY0"/>
                  </a:cxn>
                  <a:cxn ang="0">
                    <a:pos x="csX1" y="csY1"/>
                  </a:cxn>
                  <a:cxn ang="0">
                    <a:pos x="csX2" y="csY2"/>
                  </a:cxn>
                  <a:cxn ang="0">
                    <a:pos x="csX3" y="csY3"/>
                  </a:cxn>
                </a:cxnLst>
                <a:rect l="l" t="t" r="r" b="b"/>
                <a:pathLst>
                  <a:path w="857815" h="546475">
                    <a:moveTo>
                      <a:pt x="326" y="75"/>
                    </a:moveTo>
                    <a:lnTo>
                      <a:pt x="858141" y="75"/>
                    </a:lnTo>
                    <a:lnTo>
                      <a:pt x="858141" y="546551"/>
                    </a:lnTo>
                    <a:lnTo>
                      <a:pt x="326" y="546551"/>
                    </a:lnTo>
                    <a:close/>
                  </a:path>
                </a:pathLst>
              </a:custGeom>
            </p:spPr>
          </p:pic>
        </p:grpSp>
      </p:grpSp>
      <p:grpSp>
        <p:nvGrpSpPr>
          <p:cNvPr id="256" name="Graphic 227">
            <a:extLst>
              <a:ext uri="{FF2B5EF4-FFF2-40B4-BE49-F238E27FC236}">
                <a16:creationId xmlns:a16="http://schemas.microsoft.com/office/drawing/2014/main" id="{57A2019A-7173-E373-0661-F1C170A313B9}"/>
              </a:ext>
            </a:extLst>
          </p:cNvPr>
          <p:cNvGrpSpPr/>
          <p:nvPr/>
        </p:nvGrpSpPr>
        <p:grpSpPr>
          <a:xfrm>
            <a:off x="4036144" y="2191576"/>
            <a:ext cx="1133337" cy="449438"/>
            <a:chOff x="2752424" y="2373548"/>
            <a:chExt cx="1133337" cy="449438"/>
          </a:xfrm>
        </p:grpSpPr>
        <p:sp>
          <p:nvSpPr>
            <p:cNvPr id="401" name="Rounded Rectangle 400">
              <a:extLst>
                <a:ext uri="{FF2B5EF4-FFF2-40B4-BE49-F238E27FC236}">
                  <a16:creationId xmlns:a16="http://schemas.microsoft.com/office/drawing/2014/main" id="{07CE06AB-96AB-5864-A315-CBEB5CA62F77}"/>
                </a:ext>
              </a:extLst>
            </p:cNvPr>
            <p:cNvSpPr/>
            <p:nvPr/>
          </p:nvSpPr>
          <p:spPr>
            <a:xfrm>
              <a:off x="2752424"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402" name="Graphic 227">
              <a:extLst>
                <a:ext uri="{FF2B5EF4-FFF2-40B4-BE49-F238E27FC236}">
                  <a16:creationId xmlns:a16="http://schemas.microsoft.com/office/drawing/2014/main" id="{11C6B72C-E10C-2CAC-22F9-21C01B190126}"/>
                </a:ext>
              </a:extLst>
            </p:cNvPr>
            <p:cNvGrpSpPr/>
            <p:nvPr/>
          </p:nvGrpSpPr>
          <p:grpSpPr>
            <a:xfrm>
              <a:off x="2903019" y="2393977"/>
              <a:ext cx="857815" cy="410282"/>
              <a:chOff x="2903019" y="2393977"/>
              <a:chExt cx="857815" cy="410282"/>
            </a:xfrm>
            <a:noFill/>
          </p:grpSpPr>
          <p:sp>
            <p:nvSpPr>
              <p:cNvPr id="403" name="Rectangle 402">
                <a:extLst>
                  <a:ext uri="{FF2B5EF4-FFF2-40B4-BE49-F238E27FC236}">
                    <a16:creationId xmlns:a16="http://schemas.microsoft.com/office/drawing/2014/main" id="{69C8D87F-88AF-828C-D121-247946790837}"/>
                  </a:ext>
                </a:extLst>
              </p:cNvPr>
              <p:cNvSpPr/>
              <p:nvPr/>
            </p:nvSpPr>
            <p:spPr>
              <a:xfrm>
                <a:off x="2998536" y="2393977"/>
                <a:ext cx="653573" cy="408580"/>
              </a:xfrm>
              <a:prstGeom prst="rect">
                <a:avLst/>
              </a:prstGeom>
              <a:noFill/>
              <a:ln w="6805" cap="flat">
                <a:noFill/>
                <a:prstDash val="solid"/>
                <a:miter/>
              </a:ln>
            </p:spPr>
            <p:txBody>
              <a:bodyPr/>
              <a:lstStyle/>
              <a:p>
                <a:endParaRPr lang="en-IT"/>
              </a:p>
            </p:txBody>
          </p:sp>
          <p:pic>
            <p:nvPicPr>
              <p:cNvPr id="404" name="Picture 403">
                <a:extLst>
                  <a:ext uri="{FF2B5EF4-FFF2-40B4-BE49-F238E27FC236}">
                    <a16:creationId xmlns:a16="http://schemas.microsoft.com/office/drawing/2014/main" id="{18C14C89-F1BB-5D24-0D68-6A03CA24DE9B}"/>
                  </a:ext>
                </a:extLst>
              </p:cNvPr>
              <p:cNvPicPr>
                <a:picLocks noChangeAspect="1"/>
              </p:cNvPicPr>
              <p:nvPr/>
            </p:nvPicPr>
            <p:blipFill>
              <a:blip r:embed="rId5"/>
              <a:stretch>
                <a:fillRect/>
              </a:stretch>
            </p:blipFill>
            <p:spPr>
              <a:xfrm>
                <a:off x="2903019" y="2421215"/>
                <a:ext cx="857815" cy="383043"/>
              </a:xfrm>
              <a:custGeom>
                <a:avLst/>
                <a:gdLst>
                  <a:gd name="csX0" fmla="*/ 200 w 857815"/>
                  <a:gd name="csY0" fmla="*/ 67 h 383043"/>
                  <a:gd name="csX1" fmla="*/ 858015 w 857815"/>
                  <a:gd name="csY1" fmla="*/ 67 h 383043"/>
                  <a:gd name="csX2" fmla="*/ 858015 w 857815"/>
                  <a:gd name="csY2" fmla="*/ 383111 h 383043"/>
                  <a:gd name="csX3" fmla="*/ 200 w 857815"/>
                  <a:gd name="csY3" fmla="*/ 383111 h 383043"/>
                </a:gdLst>
                <a:ahLst/>
                <a:cxnLst>
                  <a:cxn ang="0">
                    <a:pos x="csX0" y="csY0"/>
                  </a:cxn>
                  <a:cxn ang="0">
                    <a:pos x="csX1" y="csY1"/>
                  </a:cxn>
                  <a:cxn ang="0">
                    <a:pos x="csX2" y="csY2"/>
                  </a:cxn>
                  <a:cxn ang="0">
                    <a:pos x="csX3" y="csY3"/>
                  </a:cxn>
                </a:cxnLst>
                <a:rect l="l" t="t" r="r" b="b"/>
                <a:pathLst>
                  <a:path w="857815" h="383043">
                    <a:moveTo>
                      <a:pt x="200" y="67"/>
                    </a:moveTo>
                    <a:lnTo>
                      <a:pt x="858015" y="67"/>
                    </a:lnTo>
                    <a:lnTo>
                      <a:pt x="858015" y="383111"/>
                    </a:lnTo>
                    <a:lnTo>
                      <a:pt x="200" y="383111"/>
                    </a:lnTo>
                    <a:close/>
                  </a:path>
                </a:pathLst>
              </a:custGeom>
            </p:spPr>
          </p:pic>
        </p:grpSp>
      </p:grpSp>
      <p:sp>
        <p:nvSpPr>
          <p:cNvPr id="273" name="Rounded Rectangle 272">
            <a:extLst>
              <a:ext uri="{FF2B5EF4-FFF2-40B4-BE49-F238E27FC236}">
                <a16:creationId xmlns:a16="http://schemas.microsoft.com/office/drawing/2014/main" id="{AD5FBBA9-A120-FC73-0A23-ACF9F83EFA14}"/>
              </a:ext>
            </a:extLst>
          </p:cNvPr>
          <p:cNvSpPr/>
          <p:nvPr/>
        </p:nvSpPr>
        <p:spPr>
          <a:xfrm>
            <a:off x="1395033" y="2127703"/>
            <a:ext cx="3860170" cy="572012"/>
          </a:xfrm>
          <a:prstGeom prst="roundRect">
            <a:avLst>
              <a:gd name="adj" fmla="val 13996"/>
            </a:avLst>
          </a:prstGeom>
          <a:noFill/>
          <a:ln w="20414" cap="flat">
            <a:solidFill>
              <a:srgbClr val="CCCCCC"/>
            </a:solidFill>
            <a:custDash>
              <a:ds d="675000" sp="675000"/>
            </a:custDash>
            <a:miter/>
          </a:ln>
        </p:spPr>
        <p:txBody>
          <a:bodyPr/>
          <a:lstStyle/>
          <a:p>
            <a:endParaRPr lang="en-IT"/>
          </a:p>
        </p:txBody>
      </p:sp>
      <p:grpSp>
        <p:nvGrpSpPr>
          <p:cNvPr id="275" name="Graphic 227">
            <a:extLst>
              <a:ext uri="{FF2B5EF4-FFF2-40B4-BE49-F238E27FC236}">
                <a16:creationId xmlns:a16="http://schemas.microsoft.com/office/drawing/2014/main" id="{95049BFE-8F74-D6A6-7944-6F1E5AB30AA8}"/>
              </a:ext>
            </a:extLst>
          </p:cNvPr>
          <p:cNvGrpSpPr/>
          <p:nvPr/>
        </p:nvGrpSpPr>
        <p:grpSpPr>
          <a:xfrm>
            <a:off x="3025564" y="1907682"/>
            <a:ext cx="2981930" cy="267687"/>
            <a:chOff x="3025564" y="2092240"/>
            <a:chExt cx="2981930" cy="267687"/>
          </a:xfrm>
          <a:noFill/>
        </p:grpSpPr>
        <p:sp>
          <p:nvSpPr>
            <p:cNvPr id="364" name="Rectangle 363">
              <a:extLst>
                <a:ext uri="{FF2B5EF4-FFF2-40B4-BE49-F238E27FC236}">
                  <a16:creationId xmlns:a16="http://schemas.microsoft.com/office/drawing/2014/main" id="{26F5F9C2-8438-260B-A39A-DA9488A7BFD6}"/>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365" name="Picture 364">
              <a:extLst>
                <a:ext uri="{FF2B5EF4-FFF2-40B4-BE49-F238E27FC236}">
                  <a16:creationId xmlns:a16="http://schemas.microsoft.com/office/drawing/2014/main" id="{7D74F1B2-0BD5-39A4-EBDF-D4708C326D5C}"/>
                </a:ext>
              </a:extLst>
            </p:cNvPr>
            <p:cNvPicPr>
              <a:picLocks noChangeAspect="1"/>
            </p:cNvPicPr>
            <p:nvPr/>
          </p:nvPicPr>
          <p:blipFill>
            <a:blip r:embed="rId6"/>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sp>
        <p:nvSpPr>
          <p:cNvPr id="23" name="Rounded Rectangle 22">
            <a:extLst>
              <a:ext uri="{FF2B5EF4-FFF2-40B4-BE49-F238E27FC236}">
                <a16:creationId xmlns:a16="http://schemas.microsoft.com/office/drawing/2014/main" id="{314D6601-E0DD-130B-34A3-9D402F9A65E8}"/>
              </a:ext>
            </a:extLst>
          </p:cNvPr>
          <p:cNvSpPr/>
          <p:nvPr/>
        </p:nvSpPr>
        <p:spPr>
          <a:xfrm>
            <a:off x="3964687" y="3915430"/>
            <a:ext cx="3717200" cy="1348314"/>
          </a:xfrm>
          <a:prstGeom prst="roundRect">
            <a:avLst>
              <a:gd name="adj" fmla="val 7998"/>
            </a:avLst>
          </a:prstGeom>
          <a:noFill/>
          <a:ln w="20414" cap="flat">
            <a:solidFill>
              <a:srgbClr val="CCCCCC"/>
            </a:solidFill>
            <a:custDash>
              <a:ds d="675000" sp="675000"/>
            </a:custDash>
            <a:miter/>
          </a:ln>
        </p:spPr>
        <p:txBody>
          <a:bodyPr/>
          <a:lstStyle/>
          <a:p>
            <a:endParaRPr lang="en-IT"/>
          </a:p>
        </p:txBody>
      </p:sp>
      <p:grpSp>
        <p:nvGrpSpPr>
          <p:cNvPr id="24" name="Graphic 227">
            <a:extLst>
              <a:ext uri="{FF2B5EF4-FFF2-40B4-BE49-F238E27FC236}">
                <a16:creationId xmlns:a16="http://schemas.microsoft.com/office/drawing/2014/main" id="{87EBBF5C-360E-A9B7-55A2-AE2A90592E45}"/>
              </a:ext>
            </a:extLst>
          </p:cNvPr>
          <p:cNvGrpSpPr/>
          <p:nvPr/>
        </p:nvGrpSpPr>
        <p:grpSpPr>
          <a:xfrm>
            <a:off x="4343624" y="3951589"/>
            <a:ext cx="2981930" cy="277085"/>
            <a:chOff x="4005925" y="3655876"/>
            <a:chExt cx="2981930" cy="277085"/>
          </a:xfrm>
          <a:noFill/>
        </p:grpSpPr>
        <p:sp>
          <p:nvSpPr>
            <p:cNvPr id="25" name="Rectangle 24">
              <a:extLst>
                <a:ext uri="{FF2B5EF4-FFF2-40B4-BE49-F238E27FC236}">
                  <a16:creationId xmlns:a16="http://schemas.microsoft.com/office/drawing/2014/main" id="{E4A86910-CD2A-4650-DA78-EF6D673FA566}"/>
                </a:ext>
              </a:extLst>
            </p:cNvPr>
            <p:cNvSpPr/>
            <p:nvPr/>
          </p:nvSpPr>
          <p:spPr>
            <a:xfrm>
              <a:off x="4112879" y="3655876"/>
              <a:ext cx="2767476" cy="199659"/>
            </a:xfrm>
            <a:prstGeom prst="rect">
              <a:avLst/>
            </a:prstGeom>
            <a:noFill/>
            <a:ln w="6805" cap="flat">
              <a:noFill/>
              <a:prstDash val="solid"/>
              <a:miter/>
            </a:ln>
          </p:spPr>
          <p:txBody>
            <a:bodyPr/>
            <a:lstStyle/>
            <a:p>
              <a:endParaRPr lang="en-IT"/>
            </a:p>
          </p:txBody>
        </p:sp>
        <p:pic>
          <p:nvPicPr>
            <p:cNvPr id="26" name="Picture 25">
              <a:extLst>
                <a:ext uri="{FF2B5EF4-FFF2-40B4-BE49-F238E27FC236}">
                  <a16:creationId xmlns:a16="http://schemas.microsoft.com/office/drawing/2014/main" id="{7A51D02E-0386-DD9C-D437-641F2C5BD43E}"/>
                </a:ext>
              </a:extLst>
            </p:cNvPr>
            <p:cNvPicPr>
              <a:picLocks noChangeAspect="1"/>
            </p:cNvPicPr>
            <p:nvPr/>
          </p:nvPicPr>
          <p:blipFill>
            <a:blip r:embed="rId7"/>
            <a:stretch>
              <a:fillRect/>
            </a:stretch>
          </p:blipFill>
          <p:spPr>
            <a:xfrm>
              <a:off x="4005925" y="3687813"/>
              <a:ext cx="2981930" cy="245148"/>
            </a:xfrm>
            <a:custGeom>
              <a:avLst/>
              <a:gdLst>
                <a:gd name="csX0" fmla="*/ 412 w 2981930"/>
                <a:gd name="csY0" fmla="*/ 185 h 245148"/>
                <a:gd name="csX1" fmla="*/ 2982342 w 2981930"/>
                <a:gd name="csY1" fmla="*/ 185 h 245148"/>
                <a:gd name="csX2" fmla="*/ 2982342 w 2981930"/>
                <a:gd name="csY2" fmla="*/ 245333 h 245148"/>
                <a:gd name="csX3" fmla="*/ 412 w 2981930"/>
                <a:gd name="csY3" fmla="*/ 245333 h 245148"/>
              </a:gdLst>
              <a:ahLst/>
              <a:cxnLst>
                <a:cxn ang="0">
                  <a:pos x="csX0" y="csY0"/>
                </a:cxn>
                <a:cxn ang="0">
                  <a:pos x="csX1" y="csY1"/>
                </a:cxn>
                <a:cxn ang="0">
                  <a:pos x="csX2" y="csY2"/>
                </a:cxn>
                <a:cxn ang="0">
                  <a:pos x="csX3" y="csY3"/>
                </a:cxn>
              </a:cxnLst>
              <a:rect l="l" t="t" r="r" b="b"/>
              <a:pathLst>
                <a:path w="2981930" h="245148">
                  <a:moveTo>
                    <a:pt x="412" y="185"/>
                  </a:moveTo>
                  <a:lnTo>
                    <a:pt x="2982342" y="185"/>
                  </a:lnTo>
                  <a:lnTo>
                    <a:pt x="2982342" y="245333"/>
                  </a:lnTo>
                  <a:lnTo>
                    <a:pt x="412" y="245333"/>
                  </a:lnTo>
                  <a:close/>
                </a:path>
              </a:pathLst>
            </a:custGeom>
          </p:spPr>
        </p:pic>
      </p:grpSp>
      <p:grpSp>
        <p:nvGrpSpPr>
          <p:cNvPr id="27" name="Graphic 227">
            <a:extLst>
              <a:ext uri="{FF2B5EF4-FFF2-40B4-BE49-F238E27FC236}">
                <a16:creationId xmlns:a16="http://schemas.microsoft.com/office/drawing/2014/main" id="{9E35C1FA-C7DB-C25E-1A5C-FBBDEB3693D8}"/>
              </a:ext>
            </a:extLst>
          </p:cNvPr>
          <p:cNvGrpSpPr/>
          <p:nvPr/>
        </p:nvGrpSpPr>
        <p:grpSpPr>
          <a:xfrm>
            <a:off x="4037261" y="4060203"/>
            <a:ext cx="3737625" cy="1505821"/>
            <a:chOff x="3699562" y="3764490"/>
            <a:chExt cx="3737625" cy="1505821"/>
          </a:xfrm>
        </p:grpSpPr>
        <p:grpSp>
          <p:nvGrpSpPr>
            <p:cNvPr id="28" name="Graphic 227">
              <a:extLst>
                <a:ext uri="{FF2B5EF4-FFF2-40B4-BE49-F238E27FC236}">
                  <a16:creationId xmlns:a16="http://schemas.microsoft.com/office/drawing/2014/main" id="{3B2B21D0-3A43-0767-86BB-E59EF3D17469}"/>
                </a:ext>
              </a:extLst>
            </p:cNvPr>
            <p:cNvGrpSpPr/>
            <p:nvPr/>
          </p:nvGrpSpPr>
          <p:grpSpPr>
            <a:xfrm>
              <a:off x="3699562" y="4444095"/>
              <a:ext cx="673997" cy="484643"/>
              <a:chOff x="3699562" y="4444095"/>
              <a:chExt cx="673997" cy="484643"/>
            </a:xfrm>
            <a:noFill/>
          </p:grpSpPr>
          <p:sp>
            <p:nvSpPr>
              <p:cNvPr id="203" name="Rectangle 202">
                <a:extLst>
                  <a:ext uri="{FF2B5EF4-FFF2-40B4-BE49-F238E27FC236}">
                    <a16:creationId xmlns:a16="http://schemas.microsoft.com/office/drawing/2014/main" id="{B7902A12-88F4-9599-92BE-BA5481B75558}"/>
                  </a:ext>
                </a:extLst>
              </p:cNvPr>
              <p:cNvSpPr/>
              <p:nvPr/>
            </p:nvSpPr>
            <p:spPr>
              <a:xfrm>
                <a:off x="3728836" y="4444095"/>
                <a:ext cx="629473" cy="484643"/>
              </a:xfrm>
              <a:prstGeom prst="rect">
                <a:avLst/>
              </a:prstGeom>
              <a:noFill/>
              <a:ln w="6805" cap="flat">
                <a:noFill/>
                <a:prstDash val="solid"/>
                <a:miter/>
              </a:ln>
            </p:spPr>
            <p:txBody>
              <a:bodyPr/>
              <a:lstStyle/>
              <a:p>
                <a:endParaRPr lang="en-IT"/>
              </a:p>
            </p:txBody>
          </p:sp>
          <p:pic>
            <p:nvPicPr>
              <p:cNvPr id="204" name="Picture 203">
                <a:extLst>
                  <a:ext uri="{FF2B5EF4-FFF2-40B4-BE49-F238E27FC236}">
                    <a16:creationId xmlns:a16="http://schemas.microsoft.com/office/drawing/2014/main" id="{247C3B88-F110-077B-822D-BE46974492D9}"/>
                  </a:ext>
                </a:extLst>
              </p:cNvPr>
              <p:cNvPicPr>
                <a:picLocks noChangeAspect="1"/>
              </p:cNvPicPr>
              <p:nvPr/>
            </p:nvPicPr>
            <p:blipFill>
              <a:blip r:embed="rId8"/>
              <a:stretch>
                <a:fillRect/>
              </a:stretch>
            </p:blipFill>
            <p:spPr>
              <a:xfrm>
                <a:off x="3699562" y="4545831"/>
                <a:ext cx="673997" cy="296220"/>
              </a:xfrm>
              <a:custGeom>
                <a:avLst/>
                <a:gdLst>
                  <a:gd name="csX0" fmla="*/ 269 w 673997"/>
                  <a:gd name="csY0" fmla="*/ 271 h 296220"/>
                  <a:gd name="csX1" fmla="*/ 674266 w 673997"/>
                  <a:gd name="csY1" fmla="*/ 271 h 296220"/>
                  <a:gd name="csX2" fmla="*/ 674266 w 673997"/>
                  <a:gd name="csY2" fmla="*/ 296492 h 296220"/>
                  <a:gd name="csX3" fmla="*/ 269 w 673997"/>
                  <a:gd name="csY3" fmla="*/ 296492 h 296220"/>
                </a:gdLst>
                <a:ahLst/>
                <a:cxnLst>
                  <a:cxn ang="0">
                    <a:pos x="csX0" y="csY0"/>
                  </a:cxn>
                  <a:cxn ang="0">
                    <a:pos x="csX1" y="csY1"/>
                  </a:cxn>
                  <a:cxn ang="0">
                    <a:pos x="csX2" y="csY2"/>
                  </a:cxn>
                  <a:cxn ang="0">
                    <a:pos x="csX3" y="csY3"/>
                  </a:cxn>
                </a:cxnLst>
                <a:rect l="l" t="t" r="r" b="b"/>
                <a:pathLst>
                  <a:path w="673997" h="296220">
                    <a:moveTo>
                      <a:pt x="269" y="271"/>
                    </a:moveTo>
                    <a:lnTo>
                      <a:pt x="674266" y="271"/>
                    </a:lnTo>
                    <a:lnTo>
                      <a:pt x="674266" y="296492"/>
                    </a:lnTo>
                    <a:lnTo>
                      <a:pt x="269" y="296492"/>
                    </a:lnTo>
                    <a:close/>
                  </a:path>
                </a:pathLst>
              </a:custGeom>
            </p:spPr>
          </p:pic>
        </p:grpSp>
        <p:grpSp>
          <p:nvGrpSpPr>
            <p:cNvPr id="29" name="Graphic 227">
              <a:extLst>
                <a:ext uri="{FF2B5EF4-FFF2-40B4-BE49-F238E27FC236}">
                  <a16:creationId xmlns:a16="http://schemas.microsoft.com/office/drawing/2014/main" id="{29D0E3EE-AC0F-E079-BA3C-21B4698161F1}"/>
                </a:ext>
              </a:extLst>
            </p:cNvPr>
            <p:cNvGrpSpPr/>
            <p:nvPr/>
          </p:nvGrpSpPr>
          <p:grpSpPr>
            <a:xfrm>
              <a:off x="5415193" y="3764490"/>
              <a:ext cx="551452" cy="403404"/>
              <a:chOff x="5415193" y="3764490"/>
              <a:chExt cx="551452" cy="403404"/>
            </a:xfrm>
            <a:noFill/>
          </p:grpSpPr>
          <p:sp>
            <p:nvSpPr>
              <p:cNvPr id="201" name="Rectangle 200">
                <a:extLst>
                  <a:ext uri="{FF2B5EF4-FFF2-40B4-BE49-F238E27FC236}">
                    <a16:creationId xmlns:a16="http://schemas.microsoft.com/office/drawing/2014/main" id="{D96E1EBA-9EBA-4A39-834B-1836D08EC52F}"/>
                  </a:ext>
                </a:extLst>
              </p:cNvPr>
              <p:cNvSpPr/>
              <p:nvPr/>
            </p:nvSpPr>
            <p:spPr>
              <a:xfrm>
                <a:off x="5443855" y="3764490"/>
                <a:ext cx="503592" cy="253047"/>
              </a:xfrm>
              <a:prstGeom prst="rect">
                <a:avLst/>
              </a:prstGeom>
              <a:noFill/>
              <a:ln w="6805" cap="flat">
                <a:noFill/>
                <a:prstDash val="solid"/>
                <a:miter/>
              </a:ln>
            </p:spPr>
            <p:txBody>
              <a:bodyPr/>
              <a:lstStyle/>
              <a:p>
                <a:endParaRPr lang="en-IT"/>
              </a:p>
            </p:txBody>
          </p:sp>
          <p:pic>
            <p:nvPicPr>
              <p:cNvPr id="202" name="Picture 201">
                <a:extLst>
                  <a:ext uri="{FF2B5EF4-FFF2-40B4-BE49-F238E27FC236}">
                    <a16:creationId xmlns:a16="http://schemas.microsoft.com/office/drawing/2014/main" id="{C9F15A2C-FB86-56A3-F1F2-524BFBA9987C}"/>
                  </a:ext>
                </a:extLst>
              </p:cNvPr>
              <p:cNvPicPr>
                <a:picLocks noChangeAspect="1"/>
              </p:cNvPicPr>
              <p:nvPr/>
            </p:nvPicPr>
            <p:blipFill>
              <a:blip r:embed="rId9"/>
              <a:stretch>
                <a:fillRect/>
              </a:stretch>
            </p:blipFill>
            <p:spPr>
              <a:xfrm>
                <a:off x="5415193" y="3871674"/>
                <a:ext cx="551452" cy="296220"/>
              </a:xfrm>
              <a:custGeom>
                <a:avLst/>
                <a:gdLst>
                  <a:gd name="csX0" fmla="*/ 431 w 551452"/>
                  <a:gd name="csY0" fmla="*/ 205 h 296220"/>
                  <a:gd name="csX1" fmla="*/ 551883 w 551452"/>
                  <a:gd name="csY1" fmla="*/ 205 h 296220"/>
                  <a:gd name="csX2" fmla="*/ 551883 w 551452"/>
                  <a:gd name="csY2" fmla="*/ 296426 h 296220"/>
                  <a:gd name="csX3" fmla="*/ 431 w 551452"/>
                  <a:gd name="csY3" fmla="*/ 296426 h 296220"/>
                </a:gdLst>
                <a:ahLst/>
                <a:cxnLst>
                  <a:cxn ang="0">
                    <a:pos x="csX0" y="csY0"/>
                  </a:cxn>
                  <a:cxn ang="0">
                    <a:pos x="csX1" y="csY1"/>
                  </a:cxn>
                  <a:cxn ang="0">
                    <a:pos x="csX2" y="csY2"/>
                  </a:cxn>
                  <a:cxn ang="0">
                    <a:pos x="csX3" y="csY3"/>
                  </a:cxn>
                </a:cxnLst>
                <a:rect l="l" t="t" r="r" b="b"/>
                <a:pathLst>
                  <a:path w="551452" h="296220">
                    <a:moveTo>
                      <a:pt x="431" y="205"/>
                    </a:moveTo>
                    <a:lnTo>
                      <a:pt x="551883" y="205"/>
                    </a:lnTo>
                    <a:lnTo>
                      <a:pt x="551883" y="296426"/>
                    </a:lnTo>
                    <a:lnTo>
                      <a:pt x="431" y="296426"/>
                    </a:lnTo>
                    <a:close/>
                  </a:path>
                </a:pathLst>
              </a:custGeom>
            </p:spPr>
          </p:pic>
        </p:grpSp>
        <p:grpSp>
          <p:nvGrpSpPr>
            <p:cNvPr id="30" name="Graphic 227">
              <a:extLst>
                <a:ext uri="{FF2B5EF4-FFF2-40B4-BE49-F238E27FC236}">
                  <a16:creationId xmlns:a16="http://schemas.microsoft.com/office/drawing/2014/main" id="{02645809-6290-D6DC-DFCA-428526731BC5}"/>
                </a:ext>
              </a:extLst>
            </p:cNvPr>
            <p:cNvGrpSpPr/>
            <p:nvPr/>
          </p:nvGrpSpPr>
          <p:grpSpPr>
            <a:xfrm>
              <a:off x="6844886" y="3785123"/>
              <a:ext cx="551452" cy="403200"/>
              <a:chOff x="6844886" y="3785123"/>
              <a:chExt cx="551452" cy="403200"/>
            </a:xfrm>
            <a:noFill/>
          </p:grpSpPr>
          <p:sp>
            <p:nvSpPr>
              <p:cNvPr id="199" name="Rectangle 198">
                <a:extLst>
                  <a:ext uri="{FF2B5EF4-FFF2-40B4-BE49-F238E27FC236}">
                    <a16:creationId xmlns:a16="http://schemas.microsoft.com/office/drawing/2014/main" id="{3D27EEE8-9783-C7EA-93B1-73DA612E4F36}"/>
                  </a:ext>
                </a:extLst>
              </p:cNvPr>
              <p:cNvSpPr/>
              <p:nvPr/>
            </p:nvSpPr>
            <p:spPr>
              <a:xfrm>
                <a:off x="6870688" y="3785123"/>
                <a:ext cx="503592" cy="253047"/>
              </a:xfrm>
              <a:prstGeom prst="rect">
                <a:avLst/>
              </a:prstGeom>
              <a:noFill/>
              <a:ln w="6805" cap="flat">
                <a:noFill/>
                <a:prstDash val="solid"/>
                <a:miter/>
              </a:ln>
            </p:spPr>
            <p:txBody>
              <a:bodyPr/>
              <a:lstStyle/>
              <a:p>
                <a:endParaRPr lang="en-IT"/>
              </a:p>
            </p:txBody>
          </p:sp>
          <p:pic>
            <p:nvPicPr>
              <p:cNvPr id="200" name="Picture 199">
                <a:extLst>
                  <a:ext uri="{FF2B5EF4-FFF2-40B4-BE49-F238E27FC236}">
                    <a16:creationId xmlns:a16="http://schemas.microsoft.com/office/drawing/2014/main" id="{2A6C657A-34D2-11CF-0FB0-4B84B54754A0}"/>
                  </a:ext>
                </a:extLst>
              </p:cNvPr>
              <p:cNvPicPr>
                <a:picLocks noChangeAspect="1"/>
              </p:cNvPicPr>
              <p:nvPr/>
            </p:nvPicPr>
            <p:blipFill>
              <a:blip r:embed="rId10"/>
              <a:stretch>
                <a:fillRect/>
              </a:stretch>
            </p:blipFill>
            <p:spPr>
              <a:xfrm>
                <a:off x="6844886" y="3892103"/>
                <a:ext cx="551452" cy="296220"/>
              </a:xfrm>
              <a:custGeom>
                <a:avLst/>
                <a:gdLst>
                  <a:gd name="csX0" fmla="*/ 571 w 551452"/>
                  <a:gd name="csY0" fmla="*/ 207 h 296220"/>
                  <a:gd name="csX1" fmla="*/ 552023 w 551452"/>
                  <a:gd name="csY1" fmla="*/ 207 h 296220"/>
                  <a:gd name="csX2" fmla="*/ 552023 w 551452"/>
                  <a:gd name="csY2" fmla="*/ 296428 h 296220"/>
                  <a:gd name="csX3" fmla="*/ 571 w 551452"/>
                  <a:gd name="csY3" fmla="*/ 296428 h 296220"/>
                </a:gdLst>
                <a:ahLst/>
                <a:cxnLst>
                  <a:cxn ang="0">
                    <a:pos x="csX0" y="csY0"/>
                  </a:cxn>
                  <a:cxn ang="0">
                    <a:pos x="csX1" y="csY1"/>
                  </a:cxn>
                  <a:cxn ang="0">
                    <a:pos x="csX2" y="csY2"/>
                  </a:cxn>
                  <a:cxn ang="0">
                    <a:pos x="csX3" y="csY3"/>
                  </a:cxn>
                </a:cxnLst>
                <a:rect l="l" t="t" r="r" b="b"/>
                <a:pathLst>
                  <a:path w="551452" h="296220">
                    <a:moveTo>
                      <a:pt x="571" y="207"/>
                    </a:moveTo>
                    <a:lnTo>
                      <a:pt x="552023" y="207"/>
                    </a:lnTo>
                    <a:lnTo>
                      <a:pt x="552023" y="296428"/>
                    </a:lnTo>
                    <a:lnTo>
                      <a:pt x="571" y="296428"/>
                    </a:lnTo>
                    <a:close/>
                  </a:path>
                </a:pathLst>
              </a:custGeom>
            </p:spPr>
          </p:pic>
        </p:grpSp>
        <p:grpSp>
          <p:nvGrpSpPr>
            <p:cNvPr id="31" name="Graphic 227">
              <a:extLst>
                <a:ext uri="{FF2B5EF4-FFF2-40B4-BE49-F238E27FC236}">
                  <a16:creationId xmlns:a16="http://schemas.microsoft.com/office/drawing/2014/main" id="{1EB560B0-2DBD-1DC7-E76A-F7851B210DF7}"/>
                </a:ext>
              </a:extLst>
            </p:cNvPr>
            <p:cNvGrpSpPr/>
            <p:nvPr/>
          </p:nvGrpSpPr>
          <p:grpSpPr>
            <a:xfrm>
              <a:off x="5201896" y="4004871"/>
              <a:ext cx="287436" cy="287572"/>
              <a:chOff x="5201896" y="4004871"/>
              <a:chExt cx="287436" cy="287572"/>
            </a:xfrm>
          </p:grpSpPr>
          <p:sp>
            <p:nvSpPr>
              <p:cNvPr id="195" name="Rectangle 194">
                <a:extLst>
                  <a:ext uri="{FF2B5EF4-FFF2-40B4-BE49-F238E27FC236}">
                    <a16:creationId xmlns:a16="http://schemas.microsoft.com/office/drawing/2014/main" id="{B75FD3AB-C2AB-BE0B-5EF6-812A5C6EF263}"/>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196" name="Freeform 195">
                <a:extLst>
                  <a:ext uri="{FF2B5EF4-FFF2-40B4-BE49-F238E27FC236}">
                    <a16:creationId xmlns:a16="http://schemas.microsoft.com/office/drawing/2014/main" id="{F229B909-C288-E52F-A782-9DE633734E2A}"/>
                  </a:ext>
                </a:extLst>
              </p:cNvPr>
              <p:cNvSpPr/>
              <p:nvPr/>
            </p:nvSpPr>
            <p:spPr>
              <a:xfrm>
                <a:off x="5201896" y="4004871"/>
                <a:ext cx="287436" cy="287572"/>
              </a:xfrm>
              <a:custGeom>
                <a:avLst/>
                <a:gdLst>
                  <a:gd name="csX0" fmla="*/ 17633 w 287436"/>
                  <a:gd name="csY0" fmla="*/ 0 h 287572"/>
                  <a:gd name="csX1" fmla="*/ 0 w 287436"/>
                  <a:gd name="csY1" fmla="*/ 17569 h 287572"/>
                  <a:gd name="csX2" fmla="*/ 0 w 287436"/>
                  <a:gd name="csY2" fmla="*/ 270003 h 287572"/>
                  <a:gd name="csX3" fmla="*/ 17633 w 287436"/>
                  <a:gd name="csY3" fmla="*/ 287572 h 287572"/>
                  <a:gd name="csX4" fmla="*/ 269803 w 287436"/>
                  <a:gd name="csY4" fmla="*/ 287572 h 287572"/>
                  <a:gd name="csX5" fmla="*/ 287437 w 287436"/>
                  <a:gd name="csY5" fmla="*/ 270003 h 287572"/>
                  <a:gd name="csX6" fmla="*/ 287437 w 287436"/>
                  <a:gd name="csY6" fmla="*/ 17569 h 287572"/>
                  <a:gd name="csX7" fmla="*/ 269803 w 287436"/>
                  <a:gd name="csY7" fmla="*/ 0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72">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197" name="Rectangle 196">
                <a:extLst>
                  <a:ext uri="{FF2B5EF4-FFF2-40B4-BE49-F238E27FC236}">
                    <a16:creationId xmlns:a16="http://schemas.microsoft.com/office/drawing/2014/main" id="{978400F4-5575-C761-3702-ED22BCA21D9C}"/>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198" name="Freeform 197">
                <a:extLst>
                  <a:ext uri="{FF2B5EF4-FFF2-40B4-BE49-F238E27FC236}">
                    <a16:creationId xmlns:a16="http://schemas.microsoft.com/office/drawing/2014/main" id="{7C5825E9-1B80-0784-67B5-8668BF6927DC}"/>
                  </a:ext>
                </a:extLst>
              </p:cNvPr>
              <p:cNvSpPr/>
              <p:nvPr/>
            </p:nvSpPr>
            <p:spPr>
              <a:xfrm>
                <a:off x="5201896" y="4004871"/>
                <a:ext cx="287436" cy="287572"/>
              </a:xfrm>
              <a:custGeom>
                <a:avLst/>
                <a:gdLst>
                  <a:gd name="csX0" fmla="*/ 134391 w 287436"/>
                  <a:gd name="csY0" fmla="*/ 233027 h 287572"/>
                  <a:gd name="csX1" fmla="*/ 134391 w 287436"/>
                  <a:gd name="csY1" fmla="*/ 210078 h 287572"/>
                  <a:gd name="csX2" fmla="*/ 73459 w 287436"/>
                  <a:gd name="csY2" fmla="*/ 210078 h 287572"/>
                  <a:gd name="csX3" fmla="*/ 73459 w 287436"/>
                  <a:gd name="csY3" fmla="*/ 192033 h 287572"/>
                  <a:gd name="csX4" fmla="*/ 21582 w 287436"/>
                  <a:gd name="csY4" fmla="*/ 222676 h 287572"/>
                  <a:gd name="csX5" fmla="*/ 73459 w 287436"/>
                  <a:gd name="csY5" fmla="*/ 252843 h 287572"/>
                  <a:gd name="csX6" fmla="*/ 73459 w 287436"/>
                  <a:gd name="csY6" fmla="*/ 233027 h 287572"/>
                  <a:gd name="csX7" fmla="*/ 162849 w 287436"/>
                  <a:gd name="csY7" fmla="*/ 123391 h 287572"/>
                  <a:gd name="csX8" fmla="*/ 162849 w 287436"/>
                  <a:gd name="csY8" fmla="*/ 100511 h 287572"/>
                  <a:gd name="csX9" fmla="*/ 101917 w 287436"/>
                  <a:gd name="csY9" fmla="*/ 100511 h 287572"/>
                  <a:gd name="csX10" fmla="*/ 101917 w 287436"/>
                  <a:gd name="csY10" fmla="*/ 82397 h 287572"/>
                  <a:gd name="csX11" fmla="*/ 50039 w 287436"/>
                  <a:gd name="csY11" fmla="*/ 113041 h 287572"/>
                  <a:gd name="csX12" fmla="*/ 101917 w 287436"/>
                  <a:gd name="csY12" fmla="*/ 143207 h 287572"/>
                  <a:gd name="csX13" fmla="*/ 101917 w 287436"/>
                  <a:gd name="csY13" fmla="*/ 123391 h 287572"/>
                  <a:gd name="csX14" fmla="*/ 128673 w 287436"/>
                  <a:gd name="csY14" fmla="*/ 178618 h 287572"/>
                  <a:gd name="csX15" fmla="*/ 128673 w 287436"/>
                  <a:gd name="csY15" fmla="*/ 155737 h 287572"/>
                  <a:gd name="csX16" fmla="*/ 189605 w 287436"/>
                  <a:gd name="csY16" fmla="*/ 155737 h 287572"/>
                  <a:gd name="csX17" fmla="*/ 189605 w 287436"/>
                  <a:gd name="csY17" fmla="*/ 137623 h 287572"/>
                  <a:gd name="csX18" fmla="*/ 241482 w 287436"/>
                  <a:gd name="csY18" fmla="*/ 168267 h 287572"/>
                  <a:gd name="csX19" fmla="*/ 189605 w 287436"/>
                  <a:gd name="csY19" fmla="*/ 198434 h 287572"/>
                  <a:gd name="csX20" fmla="*/ 189605 w 287436"/>
                  <a:gd name="csY20" fmla="*/ 178618 h 287572"/>
                  <a:gd name="csX21" fmla="*/ 154952 w 287436"/>
                  <a:gd name="csY21" fmla="*/ 70889 h 287572"/>
                  <a:gd name="csX22" fmla="*/ 154952 w 287436"/>
                  <a:gd name="csY22" fmla="*/ 48008 h 287572"/>
                  <a:gd name="csX23" fmla="*/ 215884 w 287436"/>
                  <a:gd name="csY23" fmla="*/ 48008 h 287572"/>
                  <a:gd name="csX24" fmla="*/ 215884 w 287436"/>
                  <a:gd name="csY24" fmla="*/ 29895 h 287572"/>
                  <a:gd name="csX25" fmla="*/ 267761 w 287436"/>
                  <a:gd name="csY25" fmla="*/ 60538 h 287572"/>
                  <a:gd name="csX26" fmla="*/ 215884 w 287436"/>
                  <a:gd name="csY26" fmla="*/ 90705 h 287572"/>
                  <a:gd name="csX27" fmla="*/ 215884 w 287436"/>
                  <a:gd name="csY27" fmla="*/ 70889 h 287572"/>
                  <a:gd name="csX28" fmla="*/ 17633 w 287436"/>
                  <a:gd name="csY28" fmla="*/ 0 h 287572"/>
                  <a:gd name="csX29" fmla="*/ 0 w 287436"/>
                  <a:gd name="csY29" fmla="*/ 17569 h 287572"/>
                  <a:gd name="csX30" fmla="*/ 0 w 287436"/>
                  <a:gd name="csY30" fmla="*/ 270003 h 287572"/>
                  <a:gd name="csX31" fmla="*/ 17633 w 287436"/>
                  <a:gd name="csY31" fmla="*/ 287572 h 287572"/>
                  <a:gd name="csX32" fmla="*/ 269803 w 287436"/>
                  <a:gd name="csY32" fmla="*/ 287572 h 287572"/>
                  <a:gd name="csX33" fmla="*/ 287437 w 287436"/>
                  <a:gd name="csY33" fmla="*/ 270003 h 287572"/>
                  <a:gd name="csX34" fmla="*/ 287437 w 287436"/>
                  <a:gd name="csY34" fmla="*/ 17569 h 287572"/>
                  <a:gd name="csX35" fmla="*/ 269803 w 287436"/>
                  <a:gd name="csY35" fmla="*/ 0 h 287572"/>
                  <a:gd name="csX36" fmla="*/ 17633 w 287436"/>
                  <a:gd name="csY36" fmla="*/ 7967 h 287572"/>
                  <a:gd name="csX37" fmla="*/ 269803 w 287436"/>
                  <a:gd name="csY37" fmla="*/ 7967 h 287572"/>
                  <a:gd name="csX38" fmla="*/ 279471 w 287436"/>
                  <a:gd name="csY38" fmla="*/ 17569 h 287572"/>
                  <a:gd name="csX39" fmla="*/ 279471 w 287436"/>
                  <a:gd name="csY39" fmla="*/ 270003 h 287572"/>
                  <a:gd name="csX40" fmla="*/ 269803 w 287436"/>
                  <a:gd name="csY40" fmla="*/ 279605 h 287572"/>
                  <a:gd name="csX41" fmla="*/ 17633 w 287436"/>
                  <a:gd name="csY41" fmla="*/ 279605 h 287572"/>
                  <a:gd name="csX42" fmla="*/ 7966 w 287436"/>
                  <a:gd name="csY42" fmla="*/ 270003 h 287572"/>
                  <a:gd name="csX43" fmla="*/ 7966 w 287436"/>
                  <a:gd name="csY43" fmla="*/ 17569 h 287572"/>
                  <a:gd name="csX44" fmla="*/ 17633 w 287436"/>
                  <a:gd name="csY44" fmla="*/ 7967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72">
                    <a:moveTo>
                      <a:pt x="134391" y="233027"/>
                    </a:moveTo>
                    <a:lnTo>
                      <a:pt x="134391" y="210078"/>
                    </a:lnTo>
                    <a:lnTo>
                      <a:pt x="73459" y="210078"/>
                    </a:lnTo>
                    <a:lnTo>
                      <a:pt x="73459" y="192033"/>
                    </a:lnTo>
                    <a:lnTo>
                      <a:pt x="21582" y="222676"/>
                    </a:lnTo>
                    <a:lnTo>
                      <a:pt x="73459" y="252843"/>
                    </a:lnTo>
                    <a:lnTo>
                      <a:pt x="73459" y="233027"/>
                    </a:lnTo>
                    <a:close/>
                    <a:moveTo>
                      <a:pt x="162849" y="123391"/>
                    </a:moveTo>
                    <a:lnTo>
                      <a:pt x="162849" y="100511"/>
                    </a:lnTo>
                    <a:lnTo>
                      <a:pt x="101917" y="100511"/>
                    </a:lnTo>
                    <a:lnTo>
                      <a:pt x="101917" y="82397"/>
                    </a:lnTo>
                    <a:lnTo>
                      <a:pt x="50039" y="113041"/>
                    </a:lnTo>
                    <a:lnTo>
                      <a:pt x="101917" y="143207"/>
                    </a:lnTo>
                    <a:lnTo>
                      <a:pt x="101917" y="123391"/>
                    </a:lnTo>
                    <a:close/>
                    <a:moveTo>
                      <a:pt x="128673" y="178618"/>
                    </a:moveTo>
                    <a:lnTo>
                      <a:pt x="128673" y="155737"/>
                    </a:lnTo>
                    <a:lnTo>
                      <a:pt x="189605" y="155737"/>
                    </a:lnTo>
                    <a:lnTo>
                      <a:pt x="189605" y="137623"/>
                    </a:lnTo>
                    <a:lnTo>
                      <a:pt x="241482" y="168267"/>
                    </a:lnTo>
                    <a:lnTo>
                      <a:pt x="189605" y="198434"/>
                    </a:lnTo>
                    <a:lnTo>
                      <a:pt x="189605" y="178618"/>
                    </a:lnTo>
                    <a:close/>
                    <a:moveTo>
                      <a:pt x="154952" y="70889"/>
                    </a:moveTo>
                    <a:lnTo>
                      <a:pt x="154952" y="48008"/>
                    </a:lnTo>
                    <a:lnTo>
                      <a:pt x="215884" y="48008"/>
                    </a:lnTo>
                    <a:lnTo>
                      <a:pt x="215884" y="29895"/>
                    </a:lnTo>
                    <a:lnTo>
                      <a:pt x="267761" y="60538"/>
                    </a:lnTo>
                    <a:lnTo>
                      <a:pt x="215884" y="90705"/>
                    </a:lnTo>
                    <a:lnTo>
                      <a:pt x="215884" y="70889"/>
                    </a:lnTo>
                    <a:close/>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moveTo>
                      <a:pt x="17633" y="7967"/>
                    </a:moveTo>
                    <a:lnTo>
                      <a:pt x="269803" y="7967"/>
                    </a:lnTo>
                    <a:cubicBezTo>
                      <a:pt x="275250" y="7967"/>
                      <a:pt x="279471" y="12189"/>
                      <a:pt x="279471" y="17569"/>
                    </a:cubicBezTo>
                    <a:lnTo>
                      <a:pt x="279471" y="270003"/>
                    </a:lnTo>
                    <a:cubicBezTo>
                      <a:pt x="279471" y="275383"/>
                      <a:pt x="275250" y="279605"/>
                      <a:pt x="269803" y="279605"/>
                    </a:cubicBezTo>
                    <a:lnTo>
                      <a:pt x="17633" y="279605"/>
                    </a:lnTo>
                    <a:cubicBezTo>
                      <a:pt x="12187" y="279605"/>
                      <a:pt x="7966" y="275383"/>
                      <a:pt x="7966" y="270003"/>
                    </a:cubicBezTo>
                    <a:lnTo>
                      <a:pt x="7966" y="17569"/>
                    </a:lnTo>
                    <a:cubicBezTo>
                      <a:pt x="7966" y="12189"/>
                      <a:pt x="12187" y="7967"/>
                      <a:pt x="17633" y="7967"/>
                    </a:cubicBezTo>
                    <a:close/>
                  </a:path>
                </a:pathLst>
              </a:custGeom>
              <a:solidFill>
                <a:srgbClr val="005073"/>
              </a:solidFill>
              <a:ln w="6805" cap="flat">
                <a:noFill/>
                <a:prstDash val="solid"/>
                <a:miter/>
              </a:ln>
            </p:spPr>
            <p:txBody>
              <a:bodyPr/>
              <a:lstStyle/>
              <a:p>
                <a:endParaRPr lang="en-IT"/>
              </a:p>
            </p:txBody>
          </p:sp>
        </p:grpSp>
        <p:grpSp>
          <p:nvGrpSpPr>
            <p:cNvPr id="32" name="Graphic 227">
              <a:extLst>
                <a:ext uri="{FF2B5EF4-FFF2-40B4-BE49-F238E27FC236}">
                  <a16:creationId xmlns:a16="http://schemas.microsoft.com/office/drawing/2014/main" id="{857FB89D-7C62-69E1-F8D9-D198A70922AD}"/>
                </a:ext>
              </a:extLst>
            </p:cNvPr>
            <p:cNvGrpSpPr/>
            <p:nvPr/>
          </p:nvGrpSpPr>
          <p:grpSpPr>
            <a:xfrm>
              <a:off x="5209113" y="4450768"/>
              <a:ext cx="287436" cy="287504"/>
              <a:chOff x="5209113" y="4450768"/>
              <a:chExt cx="287436" cy="287504"/>
            </a:xfrm>
          </p:grpSpPr>
          <p:sp>
            <p:nvSpPr>
              <p:cNvPr id="63" name="Rectangle 62">
                <a:extLst>
                  <a:ext uri="{FF2B5EF4-FFF2-40B4-BE49-F238E27FC236}">
                    <a16:creationId xmlns:a16="http://schemas.microsoft.com/office/drawing/2014/main" id="{DF0DE3BD-E792-799C-FA19-AA3BD861FA89}"/>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192" name="Freeform 191">
                <a:extLst>
                  <a:ext uri="{FF2B5EF4-FFF2-40B4-BE49-F238E27FC236}">
                    <a16:creationId xmlns:a16="http://schemas.microsoft.com/office/drawing/2014/main" id="{CC4381B4-1B28-3C05-F5C5-4FD246CE71F2}"/>
                  </a:ext>
                </a:extLst>
              </p:cNvPr>
              <p:cNvSpPr/>
              <p:nvPr/>
            </p:nvSpPr>
            <p:spPr>
              <a:xfrm>
                <a:off x="5209113" y="4450768"/>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193" name="Rectangle 192">
                <a:extLst>
                  <a:ext uri="{FF2B5EF4-FFF2-40B4-BE49-F238E27FC236}">
                    <a16:creationId xmlns:a16="http://schemas.microsoft.com/office/drawing/2014/main" id="{38744880-2CF0-F271-0671-BEA03A394CDC}"/>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194" name="Freeform 193">
                <a:extLst>
                  <a:ext uri="{FF2B5EF4-FFF2-40B4-BE49-F238E27FC236}">
                    <a16:creationId xmlns:a16="http://schemas.microsoft.com/office/drawing/2014/main" id="{EBB674BB-2216-2EF1-BA1D-D0A085EB3BD2}"/>
                  </a:ext>
                </a:extLst>
              </p:cNvPr>
              <p:cNvSpPr/>
              <p:nvPr/>
            </p:nvSpPr>
            <p:spPr>
              <a:xfrm>
                <a:off x="5209113" y="4450768"/>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2 w 287436"/>
                  <a:gd name="csY4" fmla="*/ 222608 h 287504"/>
                  <a:gd name="csX5" fmla="*/ 73459 w 287436"/>
                  <a:gd name="csY5" fmla="*/ 252775 h 287504"/>
                  <a:gd name="csX6" fmla="*/ 73459 w 287436"/>
                  <a:gd name="csY6" fmla="*/ 232959 h 287504"/>
                  <a:gd name="csX7" fmla="*/ 162849 w 287436"/>
                  <a:gd name="csY7" fmla="*/ 123391 h 287504"/>
                  <a:gd name="csX8" fmla="*/ 162849 w 287436"/>
                  <a:gd name="csY8" fmla="*/ 100443 h 287504"/>
                  <a:gd name="csX9" fmla="*/ 101917 w 287436"/>
                  <a:gd name="csY9" fmla="*/ 100443 h 287504"/>
                  <a:gd name="csX10" fmla="*/ 101917 w 287436"/>
                  <a:gd name="csY10" fmla="*/ 82397 h 287504"/>
                  <a:gd name="csX11" fmla="*/ 50039 w 287436"/>
                  <a:gd name="csY11" fmla="*/ 113041 h 287504"/>
                  <a:gd name="csX12" fmla="*/ 101917 w 287436"/>
                  <a:gd name="csY12" fmla="*/ 143207 h 287504"/>
                  <a:gd name="csX13" fmla="*/ 101917 w 287436"/>
                  <a:gd name="csY13" fmla="*/ 123391 h 287504"/>
                  <a:gd name="csX14" fmla="*/ 128604 w 287436"/>
                  <a:gd name="csY14" fmla="*/ 178617 h 287504"/>
                  <a:gd name="csX15" fmla="*/ 128604 w 287436"/>
                  <a:gd name="csY15" fmla="*/ 155669 h 287504"/>
                  <a:gd name="csX16" fmla="*/ 189605 w 287436"/>
                  <a:gd name="csY16" fmla="*/ 155669 h 287504"/>
                  <a:gd name="csX17" fmla="*/ 189605 w 287436"/>
                  <a:gd name="csY17" fmla="*/ 137555 h 287504"/>
                  <a:gd name="csX18" fmla="*/ 241414 w 287436"/>
                  <a:gd name="csY18" fmla="*/ 168267 h 287504"/>
                  <a:gd name="csX19" fmla="*/ 189605 w 287436"/>
                  <a:gd name="csY19" fmla="*/ 198434 h 287504"/>
                  <a:gd name="csX20" fmla="*/ 189605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637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966 w 287436"/>
                  <a:gd name="csY42" fmla="*/ 269935 h 287504"/>
                  <a:gd name="csX43" fmla="*/ 7966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1"/>
                    </a:lnTo>
                    <a:lnTo>
                      <a:pt x="101917" y="143207"/>
                    </a:lnTo>
                    <a:lnTo>
                      <a:pt x="101917" y="123391"/>
                    </a:lnTo>
                    <a:close/>
                    <a:moveTo>
                      <a:pt x="128604" y="178617"/>
                    </a:moveTo>
                    <a:lnTo>
                      <a:pt x="128604" y="155669"/>
                    </a:lnTo>
                    <a:lnTo>
                      <a:pt x="189605" y="155669"/>
                    </a:lnTo>
                    <a:lnTo>
                      <a:pt x="189605" y="137555"/>
                    </a:lnTo>
                    <a:lnTo>
                      <a:pt x="241414" y="168267"/>
                    </a:lnTo>
                    <a:lnTo>
                      <a:pt x="189605" y="198434"/>
                    </a:lnTo>
                    <a:lnTo>
                      <a:pt x="189605" y="178617"/>
                    </a:lnTo>
                    <a:close/>
                    <a:moveTo>
                      <a:pt x="154952" y="70820"/>
                    </a:moveTo>
                    <a:lnTo>
                      <a:pt x="154952" y="47940"/>
                    </a:lnTo>
                    <a:lnTo>
                      <a:pt x="215884" y="47940"/>
                    </a:lnTo>
                    <a:lnTo>
                      <a:pt x="215884" y="29826"/>
                    </a:lnTo>
                    <a:lnTo>
                      <a:pt x="267761" y="60470"/>
                    </a:lnTo>
                    <a:lnTo>
                      <a:pt x="215884" y="90637"/>
                    </a:lnTo>
                    <a:lnTo>
                      <a:pt x="215884" y="70820"/>
                    </a:lnTo>
                    <a:close/>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7" y="279605"/>
                      <a:pt x="7966" y="275383"/>
                      <a:pt x="7966" y="269935"/>
                    </a:cubicBezTo>
                    <a:lnTo>
                      <a:pt x="7966" y="17501"/>
                    </a:lnTo>
                    <a:cubicBezTo>
                      <a:pt x="7966" y="12121"/>
                      <a:pt x="12187" y="7899"/>
                      <a:pt x="17633" y="7899"/>
                    </a:cubicBezTo>
                    <a:close/>
                  </a:path>
                </a:pathLst>
              </a:custGeom>
              <a:solidFill>
                <a:srgbClr val="005073"/>
              </a:solidFill>
              <a:ln w="6805" cap="flat">
                <a:noFill/>
                <a:prstDash val="solid"/>
                <a:miter/>
              </a:ln>
            </p:spPr>
            <p:txBody>
              <a:bodyPr/>
              <a:lstStyle/>
              <a:p>
                <a:endParaRPr lang="en-IT"/>
              </a:p>
            </p:txBody>
          </p:sp>
        </p:grpSp>
        <p:grpSp>
          <p:nvGrpSpPr>
            <p:cNvPr id="33" name="Graphic 227">
              <a:extLst>
                <a:ext uri="{FF2B5EF4-FFF2-40B4-BE49-F238E27FC236}">
                  <a16:creationId xmlns:a16="http://schemas.microsoft.com/office/drawing/2014/main" id="{890A4235-D645-AEF7-CD8F-51BFD6158DBF}"/>
                </a:ext>
              </a:extLst>
            </p:cNvPr>
            <p:cNvGrpSpPr/>
            <p:nvPr/>
          </p:nvGrpSpPr>
          <p:grpSpPr>
            <a:xfrm>
              <a:off x="4374309" y="4229045"/>
              <a:ext cx="287504" cy="287504"/>
              <a:chOff x="4374309" y="4229045"/>
              <a:chExt cx="287504" cy="287504"/>
            </a:xfrm>
          </p:grpSpPr>
          <p:sp>
            <p:nvSpPr>
              <p:cNvPr id="59" name="Rectangle 58">
                <a:extLst>
                  <a:ext uri="{FF2B5EF4-FFF2-40B4-BE49-F238E27FC236}">
                    <a16:creationId xmlns:a16="http://schemas.microsoft.com/office/drawing/2014/main" id="{C9B0C983-89AB-04B0-4DD2-F9A6A890EB90}"/>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60" name="Freeform 59">
                <a:extLst>
                  <a:ext uri="{FF2B5EF4-FFF2-40B4-BE49-F238E27FC236}">
                    <a16:creationId xmlns:a16="http://schemas.microsoft.com/office/drawing/2014/main" id="{4584CEDC-9A30-C5A2-141C-0D518EB5137B}"/>
                  </a:ext>
                </a:extLst>
              </p:cNvPr>
              <p:cNvSpPr/>
              <p:nvPr/>
            </p:nvSpPr>
            <p:spPr>
              <a:xfrm>
                <a:off x="4374309" y="4229046"/>
                <a:ext cx="287504" cy="287504"/>
              </a:xfrm>
              <a:custGeom>
                <a:avLst/>
                <a:gdLst>
                  <a:gd name="csX0" fmla="*/ 17633 w 287504"/>
                  <a:gd name="csY0" fmla="*/ 0 h 287504"/>
                  <a:gd name="csX1" fmla="*/ 0 w 287504"/>
                  <a:gd name="csY1" fmla="*/ 17501 h 287504"/>
                  <a:gd name="csX2" fmla="*/ 0 w 287504"/>
                  <a:gd name="csY2" fmla="*/ 269935 h 287504"/>
                  <a:gd name="csX3" fmla="*/ 17633 w 287504"/>
                  <a:gd name="csY3" fmla="*/ 287504 h 287504"/>
                  <a:gd name="csX4" fmla="*/ 269872 w 287504"/>
                  <a:gd name="csY4" fmla="*/ 287504 h 287504"/>
                  <a:gd name="csX5" fmla="*/ 287504 w 287504"/>
                  <a:gd name="csY5" fmla="*/ 269935 h 287504"/>
                  <a:gd name="csX6" fmla="*/ 287504 w 287504"/>
                  <a:gd name="csY6" fmla="*/ 17501 h 287504"/>
                  <a:gd name="csX7" fmla="*/ 269872 w 287504"/>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504" h="287504">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path>
                </a:pathLst>
              </a:custGeom>
              <a:solidFill>
                <a:srgbClr val="FAFAFA"/>
              </a:solidFill>
              <a:ln w="6805" cap="flat">
                <a:noFill/>
                <a:prstDash val="solid"/>
                <a:miter/>
              </a:ln>
            </p:spPr>
            <p:txBody>
              <a:bodyPr/>
              <a:lstStyle/>
              <a:p>
                <a:endParaRPr lang="en-IT"/>
              </a:p>
            </p:txBody>
          </p:sp>
          <p:sp>
            <p:nvSpPr>
              <p:cNvPr id="61" name="Rectangle 60">
                <a:extLst>
                  <a:ext uri="{FF2B5EF4-FFF2-40B4-BE49-F238E27FC236}">
                    <a16:creationId xmlns:a16="http://schemas.microsoft.com/office/drawing/2014/main" id="{4927DDE1-A388-8D5A-A4BE-1CE2B4935093}"/>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62" name="Freeform 61">
                <a:extLst>
                  <a:ext uri="{FF2B5EF4-FFF2-40B4-BE49-F238E27FC236}">
                    <a16:creationId xmlns:a16="http://schemas.microsoft.com/office/drawing/2014/main" id="{19456B48-85C5-4CEC-AFA2-7AC0014473F0}"/>
                  </a:ext>
                </a:extLst>
              </p:cNvPr>
              <p:cNvSpPr/>
              <p:nvPr/>
            </p:nvSpPr>
            <p:spPr>
              <a:xfrm>
                <a:off x="4374309" y="4229046"/>
                <a:ext cx="287504" cy="287504"/>
              </a:xfrm>
              <a:custGeom>
                <a:avLst/>
                <a:gdLst>
                  <a:gd name="csX0" fmla="*/ 134391 w 287504"/>
                  <a:gd name="csY0" fmla="*/ 232959 h 287504"/>
                  <a:gd name="csX1" fmla="*/ 134391 w 287504"/>
                  <a:gd name="csY1" fmla="*/ 210078 h 287504"/>
                  <a:gd name="csX2" fmla="*/ 73459 w 287504"/>
                  <a:gd name="csY2" fmla="*/ 210078 h 287504"/>
                  <a:gd name="csX3" fmla="*/ 73459 w 287504"/>
                  <a:gd name="csY3" fmla="*/ 191965 h 287504"/>
                  <a:gd name="csX4" fmla="*/ 21582 w 287504"/>
                  <a:gd name="csY4" fmla="*/ 222608 h 287504"/>
                  <a:gd name="csX5" fmla="*/ 73459 w 287504"/>
                  <a:gd name="csY5" fmla="*/ 252775 h 287504"/>
                  <a:gd name="csX6" fmla="*/ 73459 w 287504"/>
                  <a:gd name="csY6" fmla="*/ 232959 h 287504"/>
                  <a:gd name="csX7" fmla="*/ 162849 w 287504"/>
                  <a:gd name="csY7" fmla="*/ 123391 h 287504"/>
                  <a:gd name="csX8" fmla="*/ 162849 w 287504"/>
                  <a:gd name="csY8" fmla="*/ 100443 h 287504"/>
                  <a:gd name="csX9" fmla="*/ 101917 w 287504"/>
                  <a:gd name="csY9" fmla="*/ 100443 h 287504"/>
                  <a:gd name="csX10" fmla="*/ 101917 w 287504"/>
                  <a:gd name="csY10" fmla="*/ 82397 h 287504"/>
                  <a:gd name="csX11" fmla="*/ 50039 w 287504"/>
                  <a:gd name="csY11" fmla="*/ 113040 h 287504"/>
                  <a:gd name="csX12" fmla="*/ 101917 w 287504"/>
                  <a:gd name="csY12" fmla="*/ 143207 h 287504"/>
                  <a:gd name="csX13" fmla="*/ 101917 w 287504"/>
                  <a:gd name="csY13" fmla="*/ 123391 h 287504"/>
                  <a:gd name="csX14" fmla="*/ 128673 w 287504"/>
                  <a:gd name="csY14" fmla="*/ 178617 h 287504"/>
                  <a:gd name="csX15" fmla="*/ 128673 w 287504"/>
                  <a:gd name="csY15" fmla="*/ 155669 h 287504"/>
                  <a:gd name="csX16" fmla="*/ 189605 w 287504"/>
                  <a:gd name="csY16" fmla="*/ 155669 h 287504"/>
                  <a:gd name="csX17" fmla="*/ 189605 w 287504"/>
                  <a:gd name="csY17" fmla="*/ 137555 h 287504"/>
                  <a:gd name="csX18" fmla="*/ 241482 w 287504"/>
                  <a:gd name="csY18" fmla="*/ 168267 h 287504"/>
                  <a:gd name="csX19" fmla="*/ 189605 w 287504"/>
                  <a:gd name="csY19" fmla="*/ 198434 h 287504"/>
                  <a:gd name="csX20" fmla="*/ 189605 w 287504"/>
                  <a:gd name="csY20" fmla="*/ 178617 h 287504"/>
                  <a:gd name="csX21" fmla="*/ 155020 w 287504"/>
                  <a:gd name="csY21" fmla="*/ 70820 h 287504"/>
                  <a:gd name="csX22" fmla="*/ 155020 w 287504"/>
                  <a:gd name="csY22" fmla="*/ 47940 h 287504"/>
                  <a:gd name="csX23" fmla="*/ 215952 w 287504"/>
                  <a:gd name="csY23" fmla="*/ 47940 h 287504"/>
                  <a:gd name="csX24" fmla="*/ 215952 w 287504"/>
                  <a:gd name="csY24" fmla="*/ 29826 h 287504"/>
                  <a:gd name="csX25" fmla="*/ 267829 w 287504"/>
                  <a:gd name="csY25" fmla="*/ 60470 h 287504"/>
                  <a:gd name="csX26" fmla="*/ 215952 w 287504"/>
                  <a:gd name="csY26" fmla="*/ 90705 h 287504"/>
                  <a:gd name="csX27" fmla="*/ 215952 w 287504"/>
                  <a:gd name="csY27" fmla="*/ 70820 h 287504"/>
                  <a:gd name="csX28" fmla="*/ 17633 w 287504"/>
                  <a:gd name="csY28" fmla="*/ 0 h 287504"/>
                  <a:gd name="csX29" fmla="*/ 0 w 287504"/>
                  <a:gd name="csY29" fmla="*/ 17501 h 287504"/>
                  <a:gd name="csX30" fmla="*/ 0 w 287504"/>
                  <a:gd name="csY30" fmla="*/ 269935 h 287504"/>
                  <a:gd name="csX31" fmla="*/ 17633 w 287504"/>
                  <a:gd name="csY31" fmla="*/ 287504 h 287504"/>
                  <a:gd name="csX32" fmla="*/ 269872 w 287504"/>
                  <a:gd name="csY32" fmla="*/ 287504 h 287504"/>
                  <a:gd name="csX33" fmla="*/ 287504 w 287504"/>
                  <a:gd name="csY33" fmla="*/ 269935 h 287504"/>
                  <a:gd name="csX34" fmla="*/ 287504 w 287504"/>
                  <a:gd name="csY34" fmla="*/ 17501 h 287504"/>
                  <a:gd name="csX35" fmla="*/ 269872 w 287504"/>
                  <a:gd name="csY35" fmla="*/ 0 h 287504"/>
                  <a:gd name="csX36" fmla="*/ 17633 w 287504"/>
                  <a:gd name="csY36" fmla="*/ 7899 h 287504"/>
                  <a:gd name="csX37" fmla="*/ 269872 w 287504"/>
                  <a:gd name="csY37" fmla="*/ 7899 h 287504"/>
                  <a:gd name="csX38" fmla="*/ 279539 w 287504"/>
                  <a:gd name="csY38" fmla="*/ 17501 h 287504"/>
                  <a:gd name="csX39" fmla="*/ 279539 w 287504"/>
                  <a:gd name="csY39" fmla="*/ 269935 h 287504"/>
                  <a:gd name="csX40" fmla="*/ 269872 w 287504"/>
                  <a:gd name="csY40" fmla="*/ 279605 h 287504"/>
                  <a:gd name="csX41" fmla="*/ 17633 w 287504"/>
                  <a:gd name="csY41" fmla="*/ 279605 h 287504"/>
                  <a:gd name="csX42" fmla="*/ 7966 w 287504"/>
                  <a:gd name="csY42" fmla="*/ 269935 h 287504"/>
                  <a:gd name="csX43" fmla="*/ 7966 w 287504"/>
                  <a:gd name="csY43" fmla="*/ 17501 h 287504"/>
                  <a:gd name="csX44" fmla="*/ 17633 w 287504"/>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504"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0"/>
                    </a:lnTo>
                    <a:lnTo>
                      <a:pt x="101917" y="143207"/>
                    </a:lnTo>
                    <a:lnTo>
                      <a:pt x="101917" y="123391"/>
                    </a:lnTo>
                    <a:close/>
                    <a:moveTo>
                      <a:pt x="128673" y="178617"/>
                    </a:moveTo>
                    <a:lnTo>
                      <a:pt x="128673" y="155669"/>
                    </a:lnTo>
                    <a:lnTo>
                      <a:pt x="189605" y="155669"/>
                    </a:lnTo>
                    <a:lnTo>
                      <a:pt x="189605" y="137555"/>
                    </a:lnTo>
                    <a:lnTo>
                      <a:pt x="241482" y="168267"/>
                    </a:lnTo>
                    <a:lnTo>
                      <a:pt x="189605" y="198434"/>
                    </a:lnTo>
                    <a:lnTo>
                      <a:pt x="189605" y="178617"/>
                    </a:lnTo>
                    <a:close/>
                    <a:moveTo>
                      <a:pt x="155020" y="70820"/>
                    </a:moveTo>
                    <a:lnTo>
                      <a:pt x="155020" y="47940"/>
                    </a:lnTo>
                    <a:lnTo>
                      <a:pt x="215952" y="47940"/>
                    </a:lnTo>
                    <a:lnTo>
                      <a:pt x="215952" y="29826"/>
                    </a:lnTo>
                    <a:lnTo>
                      <a:pt x="267829" y="60470"/>
                    </a:lnTo>
                    <a:lnTo>
                      <a:pt x="215952" y="90705"/>
                    </a:lnTo>
                    <a:lnTo>
                      <a:pt x="215952" y="70820"/>
                    </a:lnTo>
                    <a:close/>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moveTo>
                      <a:pt x="17633" y="7899"/>
                    </a:moveTo>
                    <a:lnTo>
                      <a:pt x="269872" y="7899"/>
                    </a:lnTo>
                    <a:cubicBezTo>
                      <a:pt x="275318" y="7899"/>
                      <a:pt x="279539" y="12121"/>
                      <a:pt x="279539" y="17501"/>
                    </a:cubicBezTo>
                    <a:lnTo>
                      <a:pt x="279539" y="269935"/>
                    </a:lnTo>
                    <a:cubicBezTo>
                      <a:pt x="279539" y="275383"/>
                      <a:pt x="275318" y="279605"/>
                      <a:pt x="269872" y="279605"/>
                    </a:cubicBezTo>
                    <a:lnTo>
                      <a:pt x="17633" y="279605"/>
                    </a:lnTo>
                    <a:cubicBezTo>
                      <a:pt x="12255" y="279605"/>
                      <a:pt x="7966" y="275383"/>
                      <a:pt x="7966" y="269935"/>
                    </a:cubicBezTo>
                    <a:lnTo>
                      <a:pt x="7966" y="17501"/>
                    </a:lnTo>
                    <a:cubicBezTo>
                      <a:pt x="7966" y="12121"/>
                      <a:pt x="12255" y="7899"/>
                      <a:pt x="17633" y="7899"/>
                    </a:cubicBezTo>
                    <a:close/>
                  </a:path>
                </a:pathLst>
              </a:custGeom>
              <a:solidFill>
                <a:srgbClr val="005073"/>
              </a:solidFill>
              <a:ln w="6805" cap="flat">
                <a:noFill/>
                <a:prstDash val="solid"/>
                <a:miter/>
              </a:ln>
            </p:spPr>
            <p:txBody>
              <a:bodyPr/>
              <a:lstStyle/>
              <a:p>
                <a:endParaRPr lang="en-IT"/>
              </a:p>
            </p:txBody>
          </p:sp>
        </p:grpSp>
        <p:grpSp>
          <p:nvGrpSpPr>
            <p:cNvPr id="34" name="Graphic 227">
              <a:extLst>
                <a:ext uri="{FF2B5EF4-FFF2-40B4-BE49-F238E27FC236}">
                  <a16:creationId xmlns:a16="http://schemas.microsoft.com/office/drawing/2014/main" id="{BD449AAD-9E96-7D62-1008-276753617B58}"/>
                </a:ext>
              </a:extLst>
            </p:cNvPr>
            <p:cNvGrpSpPr/>
            <p:nvPr/>
          </p:nvGrpSpPr>
          <p:grpSpPr>
            <a:xfrm>
              <a:off x="5956842" y="4229045"/>
              <a:ext cx="287436" cy="287504"/>
              <a:chOff x="5956842" y="4229045"/>
              <a:chExt cx="287436" cy="287504"/>
            </a:xfrm>
          </p:grpSpPr>
          <p:sp>
            <p:nvSpPr>
              <p:cNvPr id="55" name="Rectangle 54">
                <a:extLst>
                  <a:ext uri="{FF2B5EF4-FFF2-40B4-BE49-F238E27FC236}">
                    <a16:creationId xmlns:a16="http://schemas.microsoft.com/office/drawing/2014/main" id="{DDDF416D-F9FC-F361-690A-75DD50AD508D}"/>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56" name="Freeform 55">
                <a:extLst>
                  <a:ext uri="{FF2B5EF4-FFF2-40B4-BE49-F238E27FC236}">
                    <a16:creationId xmlns:a16="http://schemas.microsoft.com/office/drawing/2014/main" id="{0A0FDD30-7458-0AC6-99A9-E1CE1ED51188}"/>
                  </a:ext>
                </a:extLst>
              </p:cNvPr>
              <p:cNvSpPr/>
              <p:nvPr/>
            </p:nvSpPr>
            <p:spPr>
              <a:xfrm>
                <a:off x="5956842" y="4229046"/>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path>
                </a:pathLst>
              </a:custGeom>
              <a:solidFill>
                <a:srgbClr val="FAFAFA"/>
              </a:solidFill>
              <a:ln w="6805" cap="flat">
                <a:noFill/>
                <a:prstDash val="solid"/>
                <a:miter/>
              </a:ln>
            </p:spPr>
            <p:txBody>
              <a:bodyPr/>
              <a:lstStyle/>
              <a:p>
                <a:endParaRPr lang="en-IT"/>
              </a:p>
            </p:txBody>
          </p:sp>
          <p:sp>
            <p:nvSpPr>
              <p:cNvPr id="57" name="Rectangle 56">
                <a:extLst>
                  <a:ext uri="{FF2B5EF4-FFF2-40B4-BE49-F238E27FC236}">
                    <a16:creationId xmlns:a16="http://schemas.microsoft.com/office/drawing/2014/main" id="{F5A458C1-3D1D-A618-BD9E-89EE172723C9}"/>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58" name="Freeform 57">
                <a:extLst>
                  <a:ext uri="{FF2B5EF4-FFF2-40B4-BE49-F238E27FC236}">
                    <a16:creationId xmlns:a16="http://schemas.microsoft.com/office/drawing/2014/main" id="{FA7C1C45-1C7B-CB35-ED05-BEA83257D5F9}"/>
                  </a:ext>
                </a:extLst>
              </p:cNvPr>
              <p:cNvSpPr/>
              <p:nvPr/>
            </p:nvSpPr>
            <p:spPr>
              <a:xfrm>
                <a:off x="5956842" y="4229046"/>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1 w 287436"/>
                  <a:gd name="csY4" fmla="*/ 222608 h 287504"/>
                  <a:gd name="csX5" fmla="*/ 73459 w 287436"/>
                  <a:gd name="csY5" fmla="*/ 252775 h 287504"/>
                  <a:gd name="csX6" fmla="*/ 73459 w 287436"/>
                  <a:gd name="csY6" fmla="*/ 232959 h 287504"/>
                  <a:gd name="csX7" fmla="*/ 162781 w 287436"/>
                  <a:gd name="csY7" fmla="*/ 123391 h 287504"/>
                  <a:gd name="csX8" fmla="*/ 162781 w 287436"/>
                  <a:gd name="csY8" fmla="*/ 100443 h 287504"/>
                  <a:gd name="csX9" fmla="*/ 101849 w 287436"/>
                  <a:gd name="csY9" fmla="*/ 100443 h 287504"/>
                  <a:gd name="csX10" fmla="*/ 101849 w 287436"/>
                  <a:gd name="csY10" fmla="*/ 82397 h 287504"/>
                  <a:gd name="csX11" fmla="*/ 49971 w 287436"/>
                  <a:gd name="csY11" fmla="*/ 113040 h 287504"/>
                  <a:gd name="csX12" fmla="*/ 101849 w 287436"/>
                  <a:gd name="csY12" fmla="*/ 143207 h 287504"/>
                  <a:gd name="csX13" fmla="*/ 101849 w 287436"/>
                  <a:gd name="csY13" fmla="*/ 123391 h 287504"/>
                  <a:gd name="csX14" fmla="*/ 128604 w 287436"/>
                  <a:gd name="csY14" fmla="*/ 178617 h 287504"/>
                  <a:gd name="csX15" fmla="*/ 128604 w 287436"/>
                  <a:gd name="csY15" fmla="*/ 155669 h 287504"/>
                  <a:gd name="csX16" fmla="*/ 189604 w 287436"/>
                  <a:gd name="csY16" fmla="*/ 155669 h 287504"/>
                  <a:gd name="csX17" fmla="*/ 189604 w 287436"/>
                  <a:gd name="csY17" fmla="*/ 137555 h 287504"/>
                  <a:gd name="csX18" fmla="*/ 241414 w 287436"/>
                  <a:gd name="csY18" fmla="*/ 168267 h 287504"/>
                  <a:gd name="csX19" fmla="*/ 189604 w 287436"/>
                  <a:gd name="csY19" fmla="*/ 198434 h 287504"/>
                  <a:gd name="csX20" fmla="*/ 189604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705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897 w 287436"/>
                  <a:gd name="csY42" fmla="*/ 269935 h 287504"/>
                  <a:gd name="csX43" fmla="*/ 7897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1" y="222608"/>
                    </a:lnTo>
                    <a:lnTo>
                      <a:pt x="73459" y="252775"/>
                    </a:lnTo>
                    <a:lnTo>
                      <a:pt x="73459" y="232959"/>
                    </a:lnTo>
                    <a:close/>
                    <a:moveTo>
                      <a:pt x="162781" y="123391"/>
                    </a:moveTo>
                    <a:lnTo>
                      <a:pt x="162781" y="100443"/>
                    </a:lnTo>
                    <a:lnTo>
                      <a:pt x="101849" y="100443"/>
                    </a:lnTo>
                    <a:lnTo>
                      <a:pt x="101849" y="82397"/>
                    </a:lnTo>
                    <a:lnTo>
                      <a:pt x="49971" y="113040"/>
                    </a:lnTo>
                    <a:lnTo>
                      <a:pt x="101849" y="143207"/>
                    </a:lnTo>
                    <a:lnTo>
                      <a:pt x="101849" y="123391"/>
                    </a:lnTo>
                    <a:close/>
                    <a:moveTo>
                      <a:pt x="128604" y="178617"/>
                    </a:moveTo>
                    <a:lnTo>
                      <a:pt x="128604" y="155669"/>
                    </a:lnTo>
                    <a:lnTo>
                      <a:pt x="189604" y="155669"/>
                    </a:lnTo>
                    <a:lnTo>
                      <a:pt x="189604" y="137555"/>
                    </a:lnTo>
                    <a:lnTo>
                      <a:pt x="241414" y="168267"/>
                    </a:lnTo>
                    <a:lnTo>
                      <a:pt x="189604" y="198434"/>
                    </a:lnTo>
                    <a:lnTo>
                      <a:pt x="189604" y="178617"/>
                    </a:lnTo>
                    <a:close/>
                    <a:moveTo>
                      <a:pt x="154952" y="70820"/>
                    </a:moveTo>
                    <a:lnTo>
                      <a:pt x="154952" y="47940"/>
                    </a:lnTo>
                    <a:lnTo>
                      <a:pt x="215884" y="47940"/>
                    </a:lnTo>
                    <a:lnTo>
                      <a:pt x="215884" y="29826"/>
                    </a:lnTo>
                    <a:lnTo>
                      <a:pt x="267761" y="60470"/>
                    </a:lnTo>
                    <a:lnTo>
                      <a:pt x="215884" y="90705"/>
                    </a:lnTo>
                    <a:lnTo>
                      <a:pt x="215884" y="70820"/>
                    </a:lnTo>
                    <a:close/>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6" y="279605"/>
                      <a:pt x="7897" y="275383"/>
                      <a:pt x="7897" y="269935"/>
                    </a:cubicBezTo>
                    <a:lnTo>
                      <a:pt x="7897" y="17501"/>
                    </a:lnTo>
                    <a:cubicBezTo>
                      <a:pt x="7897" y="12121"/>
                      <a:pt x="12186" y="7899"/>
                      <a:pt x="17633" y="7899"/>
                    </a:cubicBezTo>
                    <a:close/>
                  </a:path>
                </a:pathLst>
              </a:custGeom>
              <a:solidFill>
                <a:srgbClr val="005073"/>
              </a:solidFill>
              <a:ln w="6805" cap="flat">
                <a:noFill/>
                <a:prstDash val="solid"/>
                <a:miter/>
              </a:ln>
            </p:spPr>
            <p:txBody>
              <a:bodyPr/>
              <a:lstStyle/>
              <a:p>
                <a:endParaRPr lang="en-IT"/>
              </a:p>
            </p:txBody>
          </p:sp>
        </p:grpSp>
        <p:sp>
          <p:nvSpPr>
            <p:cNvPr id="35" name="Freeform 34">
              <a:extLst>
                <a:ext uri="{FF2B5EF4-FFF2-40B4-BE49-F238E27FC236}">
                  <a16:creationId xmlns:a16="http://schemas.microsoft.com/office/drawing/2014/main" id="{B5A4D2AD-8A48-F5EF-65F9-3E209CC63753}"/>
                </a:ext>
              </a:extLst>
            </p:cNvPr>
            <p:cNvSpPr/>
            <p:nvPr/>
          </p:nvSpPr>
          <p:spPr>
            <a:xfrm>
              <a:off x="4067878" y="4372321"/>
              <a:ext cx="306430" cy="476"/>
            </a:xfrm>
            <a:custGeom>
              <a:avLst/>
              <a:gdLst>
                <a:gd name="csX0" fmla="*/ 0 w 306430"/>
                <a:gd name="csY0" fmla="*/ 0 h 476"/>
                <a:gd name="csX1" fmla="*/ 306431 w 306430"/>
                <a:gd name="csY1" fmla="*/ 477 h 476"/>
              </a:gdLst>
              <a:ahLst/>
              <a:cxnLst>
                <a:cxn ang="0">
                  <a:pos x="csX0" y="csY0"/>
                </a:cxn>
                <a:cxn ang="0">
                  <a:pos x="csX1" y="csY1"/>
                </a:cxn>
              </a:cxnLst>
              <a:rect l="l" t="t" r="r" b="b"/>
              <a:pathLst>
                <a:path w="306430" h="476">
                  <a:moveTo>
                    <a:pt x="0" y="0"/>
                  </a:moveTo>
                  <a:lnTo>
                    <a:pt x="306431" y="477"/>
                  </a:lnTo>
                </a:path>
              </a:pathLst>
            </a:custGeom>
            <a:noFill/>
            <a:ln w="20414" cap="flat">
              <a:solidFill>
                <a:srgbClr val="000000"/>
              </a:solidFill>
              <a:prstDash val="solid"/>
              <a:miter/>
            </a:ln>
          </p:spPr>
          <p:txBody>
            <a:bodyPr/>
            <a:lstStyle/>
            <a:p>
              <a:endParaRPr lang="en-IT"/>
            </a:p>
          </p:txBody>
        </p:sp>
        <p:sp>
          <p:nvSpPr>
            <p:cNvPr id="36" name="Freeform 35">
              <a:extLst>
                <a:ext uri="{FF2B5EF4-FFF2-40B4-BE49-F238E27FC236}">
                  <a16:creationId xmlns:a16="http://schemas.microsoft.com/office/drawing/2014/main" id="{DE065304-692C-BB6F-1E9E-5419399F3509}"/>
                </a:ext>
              </a:extLst>
            </p:cNvPr>
            <p:cNvSpPr/>
            <p:nvPr/>
          </p:nvSpPr>
          <p:spPr>
            <a:xfrm>
              <a:off x="4661813" y="4148623"/>
              <a:ext cx="540083" cy="224174"/>
            </a:xfrm>
            <a:custGeom>
              <a:avLst/>
              <a:gdLst>
                <a:gd name="csX0" fmla="*/ 0 w 540083"/>
                <a:gd name="csY0" fmla="*/ 224174 h 224174"/>
                <a:gd name="csX1" fmla="*/ 540083 w 540083"/>
                <a:gd name="csY1" fmla="*/ 0 h 224174"/>
              </a:gdLst>
              <a:ahLst/>
              <a:cxnLst>
                <a:cxn ang="0">
                  <a:pos x="csX0" y="csY0"/>
                </a:cxn>
                <a:cxn ang="0">
                  <a:pos x="csX1" y="csY1"/>
                </a:cxn>
              </a:cxnLst>
              <a:rect l="l" t="t" r="r" b="b"/>
              <a:pathLst>
                <a:path w="540083" h="224174">
                  <a:moveTo>
                    <a:pt x="0" y="224174"/>
                  </a:moveTo>
                  <a:lnTo>
                    <a:pt x="540083" y="0"/>
                  </a:lnTo>
                </a:path>
              </a:pathLst>
            </a:custGeom>
            <a:noFill/>
            <a:ln w="20414" cap="flat">
              <a:solidFill>
                <a:srgbClr val="000000"/>
              </a:solidFill>
              <a:prstDash val="solid"/>
              <a:miter/>
            </a:ln>
          </p:spPr>
          <p:txBody>
            <a:bodyPr/>
            <a:lstStyle/>
            <a:p>
              <a:endParaRPr lang="en-IT"/>
            </a:p>
          </p:txBody>
        </p:sp>
        <p:sp>
          <p:nvSpPr>
            <p:cNvPr id="37" name="Freeform 36">
              <a:extLst>
                <a:ext uri="{FF2B5EF4-FFF2-40B4-BE49-F238E27FC236}">
                  <a16:creationId xmlns:a16="http://schemas.microsoft.com/office/drawing/2014/main" id="{E20AF3F0-DD0F-EC3A-B645-1CAA788B8A55}"/>
                </a:ext>
              </a:extLst>
            </p:cNvPr>
            <p:cNvSpPr/>
            <p:nvPr/>
          </p:nvSpPr>
          <p:spPr>
            <a:xfrm>
              <a:off x="4661813" y="4372798"/>
              <a:ext cx="547299" cy="221722"/>
            </a:xfrm>
            <a:custGeom>
              <a:avLst/>
              <a:gdLst>
                <a:gd name="csX0" fmla="*/ 0 w 547299"/>
                <a:gd name="csY0" fmla="*/ 0 h 221722"/>
                <a:gd name="csX1" fmla="*/ 547300 w 547299"/>
                <a:gd name="csY1" fmla="*/ 221723 h 221722"/>
              </a:gdLst>
              <a:ahLst/>
              <a:cxnLst>
                <a:cxn ang="0">
                  <a:pos x="csX0" y="csY0"/>
                </a:cxn>
                <a:cxn ang="0">
                  <a:pos x="csX1" y="csY1"/>
                </a:cxn>
              </a:cxnLst>
              <a:rect l="l" t="t" r="r" b="b"/>
              <a:pathLst>
                <a:path w="547299" h="221722">
                  <a:moveTo>
                    <a:pt x="0" y="0"/>
                  </a:moveTo>
                  <a:lnTo>
                    <a:pt x="547300" y="221723"/>
                  </a:lnTo>
                </a:path>
              </a:pathLst>
            </a:custGeom>
            <a:noFill/>
            <a:ln w="20414" cap="flat">
              <a:solidFill>
                <a:srgbClr val="000000"/>
              </a:solidFill>
              <a:prstDash val="solid"/>
              <a:miter/>
            </a:ln>
          </p:spPr>
          <p:txBody>
            <a:bodyPr/>
            <a:lstStyle/>
            <a:p>
              <a:endParaRPr lang="en-IT"/>
            </a:p>
          </p:txBody>
        </p:sp>
        <p:sp>
          <p:nvSpPr>
            <p:cNvPr id="38" name="Freeform 37">
              <a:extLst>
                <a:ext uri="{FF2B5EF4-FFF2-40B4-BE49-F238E27FC236}">
                  <a16:creationId xmlns:a16="http://schemas.microsoft.com/office/drawing/2014/main" id="{AE8C529B-4F66-2922-C0FD-47DB999D7034}"/>
                </a:ext>
              </a:extLst>
            </p:cNvPr>
            <p:cNvSpPr/>
            <p:nvPr/>
          </p:nvSpPr>
          <p:spPr>
            <a:xfrm>
              <a:off x="5496549" y="4372798"/>
              <a:ext cx="460292" cy="221722"/>
            </a:xfrm>
            <a:custGeom>
              <a:avLst/>
              <a:gdLst>
                <a:gd name="csX0" fmla="*/ 0 w 460292"/>
                <a:gd name="csY0" fmla="*/ 221723 h 221722"/>
                <a:gd name="csX1" fmla="*/ 460293 w 460292"/>
                <a:gd name="csY1" fmla="*/ 0 h 221722"/>
              </a:gdLst>
              <a:ahLst/>
              <a:cxnLst>
                <a:cxn ang="0">
                  <a:pos x="csX0" y="csY0"/>
                </a:cxn>
                <a:cxn ang="0">
                  <a:pos x="csX1" y="csY1"/>
                </a:cxn>
              </a:cxnLst>
              <a:rect l="l" t="t" r="r" b="b"/>
              <a:pathLst>
                <a:path w="460292" h="221722">
                  <a:moveTo>
                    <a:pt x="0" y="221723"/>
                  </a:moveTo>
                  <a:lnTo>
                    <a:pt x="460293" y="0"/>
                  </a:lnTo>
                </a:path>
              </a:pathLst>
            </a:custGeom>
            <a:noFill/>
            <a:ln w="20414" cap="flat">
              <a:solidFill>
                <a:srgbClr val="000000"/>
              </a:solidFill>
              <a:prstDash val="solid"/>
              <a:miter/>
            </a:ln>
          </p:spPr>
          <p:txBody>
            <a:bodyPr/>
            <a:lstStyle/>
            <a:p>
              <a:endParaRPr lang="en-IT"/>
            </a:p>
          </p:txBody>
        </p:sp>
        <p:sp>
          <p:nvSpPr>
            <p:cNvPr id="39" name="Freeform 38">
              <a:extLst>
                <a:ext uri="{FF2B5EF4-FFF2-40B4-BE49-F238E27FC236}">
                  <a16:creationId xmlns:a16="http://schemas.microsoft.com/office/drawing/2014/main" id="{5FCF5102-717B-5152-7D70-D05311BC31F4}"/>
                </a:ext>
              </a:extLst>
            </p:cNvPr>
            <p:cNvSpPr/>
            <p:nvPr/>
          </p:nvSpPr>
          <p:spPr>
            <a:xfrm>
              <a:off x="5489333" y="4148623"/>
              <a:ext cx="467509" cy="224174"/>
            </a:xfrm>
            <a:custGeom>
              <a:avLst/>
              <a:gdLst>
                <a:gd name="csX0" fmla="*/ 0 w 467509"/>
                <a:gd name="csY0" fmla="*/ 0 h 224174"/>
                <a:gd name="csX1" fmla="*/ 467509 w 467509"/>
                <a:gd name="csY1" fmla="*/ 224174 h 224174"/>
              </a:gdLst>
              <a:ahLst/>
              <a:cxnLst>
                <a:cxn ang="0">
                  <a:pos x="csX0" y="csY0"/>
                </a:cxn>
                <a:cxn ang="0">
                  <a:pos x="csX1" y="csY1"/>
                </a:cxn>
              </a:cxnLst>
              <a:rect l="l" t="t" r="r" b="b"/>
              <a:pathLst>
                <a:path w="467509" h="224174">
                  <a:moveTo>
                    <a:pt x="0" y="0"/>
                  </a:moveTo>
                  <a:lnTo>
                    <a:pt x="467509" y="224174"/>
                  </a:lnTo>
                </a:path>
              </a:pathLst>
            </a:custGeom>
            <a:noFill/>
            <a:ln w="20414" cap="flat">
              <a:solidFill>
                <a:srgbClr val="000000"/>
              </a:solidFill>
              <a:prstDash val="solid"/>
              <a:miter/>
            </a:ln>
          </p:spPr>
          <p:txBody>
            <a:bodyPr/>
            <a:lstStyle/>
            <a:p>
              <a:endParaRPr lang="en-IT"/>
            </a:p>
          </p:txBody>
        </p:sp>
        <p:sp>
          <p:nvSpPr>
            <p:cNvPr id="40" name="Freeform 39">
              <a:extLst>
                <a:ext uri="{FF2B5EF4-FFF2-40B4-BE49-F238E27FC236}">
                  <a16:creationId xmlns:a16="http://schemas.microsoft.com/office/drawing/2014/main" id="{F9C90832-BAEA-A30E-2E51-2545CA2E6F44}"/>
                </a:ext>
              </a:extLst>
            </p:cNvPr>
            <p:cNvSpPr/>
            <p:nvPr/>
          </p:nvSpPr>
          <p:spPr>
            <a:xfrm>
              <a:off x="6244279" y="4126901"/>
              <a:ext cx="416380" cy="245896"/>
            </a:xfrm>
            <a:custGeom>
              <a:avLst/>
              <a:gdLst>
                <a:gd name="csX0" fmla="*/ 0 w 416380"/>
                <a:gd name="csY0" fmla="*/ 245897 h 245896"/>
                <a:gd name="csX1" fmla="*/ 416381 w 416380"/>
                <a:gd name="csY1" fmla="*/ 0 h 245896"/>
              </a:gdLst>
              <a:ahLst/>
              <a:cxnLst>
                <a:cxn ang="0">
                  <a:pos x="csX0" y="csY0"/>
                </a:cxn>
                <a:cxn ang="0">
                  <a:pos x="csX1" y="csY1"/>
                </a:cxn>
              </a:cxnLst>
              <a:rect l="l" t="t" r="r" b="b"/>
              <a:pathLst>
                <a:path w="416380" h="245896">
                  <a:moveTo>
                    <a:pt x="0" y="245897"/>
                  </a:moveTo>
                  <a:lnTo>
                    <a:pt x="416381" y="0"/>
                  </a:lnTo>
                </a:path>
              </a:pathLst>
            </a:custGeom>
            <a:noFill/>
            <a:ln w="20414" cap="flat">
              <a:solidFill>
                <a:srgbClr val="000000"/>
              </a:solidFill>
              <a:prstDash val="solid"/>
              <a:miter/>
            </a:ln>
          </p:spPr>
          <p:txBody>
            <a:bodyPr/>
            <a:lstStyle/>
            <a:p>
              <a:endParaRPr lang="en-IT"/>
            </a:p>
          </p:txBody>
        </p:sp>
        <p:sp>
          <p:nvSpPr>
            <p:cNvPr id="41" name="Freeform 40">
              <a:extLst>
                <a:ext uri="{FF2B5EF4-FFF2-40B4-BE49-F238E27FC236}">
                  <a16:creationId xmlns:a16="http://schemas.microsoft.com/office/drawing/2014/main" id="{FA09C304-6338-6252-2089-3666B7A9626B}"/>
                </a:ext>
              </a:extLst>
            </p:cNvPr>
            <p:cNvSpPr/>
            <p:nvPr/>
          </p:nvSpPr>
          <p:spPr>
            <a:xfrm>
              <a:off x="6244279" y="4372798"/>
              <a:ext cx="412636" cy="286823"/>
            </a:xfrm>
            <a:custGeom>
              <a:avLst/>
              <a:gdLst>
                <a:gd name="csX0" fmla="*/ 0 w 412636"/>
                <a:gd name="csY0" fmla="*/ 0 h 286823"/>
                <a:gd name="csX1" fmla="*/ 412636 w 412636"/>
                <a:gd name="csY1" fmla="*/ 286823 h 286823"/>
              </a:gdLst>
              <a:ahLst/>
              <a:cxnLst>
                <a:cxn ang="0">
                  <a:pos x="csX0" y="csY0"/>
                </a:cxn>
                <a:cxn ang="0">
                  <a:pos x="csX1" y="csY1"/>
                </a:cxn>
              </a:cxnLst>
              <a:rect l="l" t="t" r="r" b="b"/>
              <a:pathLst>
                <a:path w="412636" h="286823">
                  <a:moveTo>
                    <a:pt x="0" y="0"/>
                  </a:moveTo>
                  <a:lnTo>
                    <a:pt x="412636" y="286823"/>
                  </a:lnTo>
                </a:path>
              </a:pathLst>
            </a:custGeom>
            <a:noFill/>
            <a:ln w="20414" cap="flat">
              <a:solidFill>
                <a:srgbClr val="000000"/>
              </a:solidFill>
              <a:prstDash val="solid"/>
              <a:miter/>
            </a:ln>
          </p:spPr>
          <p:txBody>
            <a:bodyPr/>
            <a:lstStyle/>
            <a:p>
              <a:endParaRPr lang="en-IT"/>
            </a:p>
          </p:txBody>
        </p:sp>
        <p:grpSp>
          <p:nvGrpSpPr>
            <p:cNvPr id="42" name="Graphic 227">
              <a:extLst>
                <a:ext uri="{FF2B5EF4-FFF2-40B4-BE49-F238E27FC236}">
                  <a16:creationId xmlns:a16="http://schemas.microsoft.com/office/drawing/2014/main" id="{56565585-A25E-08FA-1897-CB7BB0391FF9}"/>
                </a:ext>
              </a:extLst>
            </p:cNvPr>
            <p:cNvGrpSpPr/>
            <p:nvPr/>
          </p:nvGrpSpPr>
          <p:grpSpPr>
            <a:xfrm>
              <a:off x="4189742" y="4426458"/>
              <a:ext cx="653573" cy="395164"/>
              <a:chOff x="4189742" y="4426458"/>
              <a:chExt cx="653573" cy="395164"/>
            </a:xfrm>
            <a:noFill/>
          </p:grpSpPr>
          <p:sp>
            <p:nvSpPr>
              <p:cNvPr id="53" name="Rectangle 52">
                <a:extLst>
                  <a:ext uri="{FF2B5EF4-FFF2-40B4-BE49-F238E27FC236}">
                    <a16:creationId xmlns:a16="http://schemas.microsoft.com/office/drawing/2014/main" id="{01B7E564-375B-F672-2D8C-057C70B0DC8F}"/>
                  </a:ext>
                </a:extLst>
              </p:cNvPr>
              <p:cNvSpPr/>
              <p:nvPr/>
            </p:nvSpPr>
            <p:spPr>
              <a:xfrm>
                <a:off x="4219289" y="4426458"/>
                <a:ext cx="618035" cy="331562"/>
              </a:xfrm>
              <a:prstGeom prst="rect">
                <a:avLst/>
              </a:prstGeom>
              <a:noFill/>
              <a:ln w="6805" cap="flat">
                <a:noFill/>
                <a:prstDash val="solid"/>
                <a:miter/>
              </a:ln>
            </p:spPr>
            <p:txBody>
              <a:bodyPr/>
              <a:lstStyle/>
              <a:p>
                <a:endParaRPr lang="en-IT"/>
              </a:p>
            </p:txBody>
          </p:sp>
          <p:pic>
            <p:nvPicPr>
              <p:cNvPr id="54" name="Picture 53">
                <a:extLst>
                  <a:ext uri="{FF2B5EF4-FFF2-40B4-BE49-F238E27FC236}">
                    <a16:creationId xmlns:a16="http://schemas.microsoft.com/office/drawing/2014/main" id="{E477598C-59FD-1CA0-318A-1B4413B42D9C}"/>
                  </a:ext>
                </a:extLst>
              </p:cNvPr>
              <p:cNvPicPr>
                <a:picLocks noChangeAspect="1"/>
              </p:cNvPicPr>
              <p:nvPr/>
            </p:nvPicPr>
            <p:blipFill>
              <a:blip r:embed="rId11"/>
              <a:stretch>
                <a:fillRect/>
              </a:stretch>
            </p:blipFill>
            <p:spPr>
              <a:xfrm>
                <a:off x="4189742" y="4525402"/>
                <a:ext cx="653573" cy="296220"/>
              </a:xfrm>
              <a:custGeom>
                <a:avLst/>
                <a:gdLst>
                  <a:gd name="csX0" fmla="*/ 316 w 653573"/>
                  <a:gd name="csY0" fmla="*/ 269 h 296220"/>
                  <a:gd name="csX1" fmla="*/ 653889 w 653573"/>
                  <a:gd name="csY1" fmla="*/ 269 h 296220"/>
                  <a:gd name="csX2" fmla="*/ 653889 w 653573"/>
                  <a:gd name="csY2" fmla="*/ 296490 h 296220"/>
                  <a:gd name="csX3" fmla="*/ 316 w 653573"/>
                  <a:gd name="csY3" fmla="*/ 296490 h 296220"/>
                </a:gdLst>
                <a:ahLst/>
                <a:cxnLst>
                  <a:cxn ang="0">
                    <a:pos x="csX0" y="csY0"/>
                  </a:cxn>
                  <a:cxn ang="0">
                    <a:pos x="csX1" y="csY1"/>
                  </a:cxn>
                  <a:cxn ang="0">
                    <a:pos x="csX2" y="csY2"/>
                  </a:cxn>
                  <a:cxn ang="0">
                    <a:pos x="csX3" y="csY3"/>
                  </a:cxn>
                </a:cxnLst>
                <a:rect l="l" t="t" r="r" b="b"/>
                <a:pathLst>
                  <a:path w="653573" h="296220">
                    <a:moveTo>
                      <a:pt x="316" y="269"/>
                    </a:moveTo>
                    <a:lnTo>
                      <a:pt x="653889" y="269"/>
                    </a:lnTo>
                    <a:lnTo>
                      <a:pt x="653889" y="296490"/>
                    </a:lnTo>
                    <a:lnTo>
                      <a:pt x="316" y="296490"/>
                    </a:lnTo>
                    <a:close/>
                  </a:path>
                </a:pathLst>
              </a:custGeom>
            </p:spPr>
          </p:pic>
        </p:grpSp>
        <p:grpSp>
          <p:nvGrpSpPr>
            <p:cNvPr id="43" name="Graphic 227">
              <a:extLst>
                <a:ext uri="{FF2B5EF4-FFF2-40B4-BE49-F238E27FC236}">
                  <a16:creationId xmlns:a16="http://schemas.microsoft.com/office/drawing/2014/main" id="{C37E9BC7-BBC8-92C2-C57C-81F84D6441A2}"/>
                </a:ext>
              </a:extLst>
            </p:cNvPr>
            <p:cNvGrpSpPr/>
            <p:nvPr/>
          </p:nvGrpSpPr>
          <p:grpSpPr>
            <a:xfrm>
              <a:off x="4741195" y="4607322"/>
              <a:ext cx="673997" cy="662989"/>
              <a:chOff x="4741195" y="4607322"/>
              <a:chExt cx="673997" cy="662989"/>
            </a:xfrm>
            <a:noFill/>
          </p:grpSpPr>
          <p:sp>
            <p:nvSpPr>
              <p:cNvPr id="51" name="Rectangle 50">
                <a:extLst>
                  <a:ext uri="{FF2B5EF4-FFF2-40B4-BE49-F238E27FC236}">
                    <a16:creationId xmlns:a16="http://schemas.microsoft.com/office/drawing/2014/main" id="{380FF536-3FE0-F96F-200A-B7DA96CA4B9A}"/>
                  </a:ext>
                </a:extLst>
              </p:cNvPr>
              <p:cNvSpPr/>
              <p:nvPr/>
            </p:nvSpPr>
            <p:spPr>
              <a:xfrm>
                <a:off x="4775099" y="4607322"/>
                <a:ext cx="629473" cy="662989"/>
              </a:xfrm>
              <a:prstGeom prst="rect">
                <a:avLst/>
              </a:prstGeom>
              <a:noFill/>
              <a:ln w="6805" cap="flat">
                <a:noFill/>
                <a:prstDash val="solid"/>
                <a:miter/>
              </a:ln>
            </p:spPr>
            <p:txBody>
              <a:bodyPr/>
              <a:lstStyle/>
              <a:p>
                <a:endParaRPr lang="en-IT"/>
              </a:p>
            </p:txBody>
          </p:sp>
          <p:pic>
            <p:nvPicPr>
              <p:cNvPr id="52" name="Picture 51">
                <a:extLst>
                  <a:ext uri="{FF2B5EF4-FFF2-40B4-BE49-F238E27FC236}">
                    <a16:creationId xmlns:a16="http://schemas.microsoft.com/office/drawing/2014/main" id="{1BE685D3-52DD-0ED2-DAC4-AC404EC18C41}"/>
                  </a:ext>
                </a:extLst>
              </p:cNvPr>
              <p:cNvPicPr>
                <a:picLocks noChangeAspect="1"/>
              </p:cNvPicPr>
              <p:nvPr/>
            </p:nvPicPr>
            <p:blipFill>
              <a:blip r:embed="rId12"/>
              <a:stretch>
                <a:fillRect/>
              </a:stretch>
            </p:blipFill>
            <p:spPr>
              <a:xfrm>
                <a:off x="4741195" y="4709263"/>
                <a:ext cx="673997" cy="296220"/>
              </a:xfrm>
              <a:custGeom>
                <a:avLst/>
                <a:gdLst>
                  <a:gd name="csX0" fmla="*/ 371 w 673997"/>
                  <a:gd name="csY0" fmla="*/ 287 h 296220"/>
                  <a:gd name="csX1" fmla="*/ 674368 w 673997"/>
                  <a:gd name="csY1" fmla="*/ 287 h 296220"/>
                  <a:gd name="csX2" fmla="*/ 674368 w 673997"/>
                  <a:gd name="csY2" fmla="*/ 296508 h 296220"/>
                  <a:gd name="csX3" fmla="*/ 371 w 673997"/>
                  <a:gd name="csY3" fmla="*/ 296508 h 296220"/>
                </a:gdLst>
                <a:ahLst/>
                <a:cxnLst>
                  <a:cxn ang="0">
                    <a:pos x="csX0" y="csY0"/>
                  </a:cxn>
                  <a:cxn ang="0">
                    <a:pos x="csX1" y="csY1"/>
                  </a:cxn>
                  <a:cxn ang="0">
                    <a:pos x="csX2" y="csY2"/>
                  </a:cxn>
                  <a:cxn ang="0">
                    <a:pos x="csX3" y="csY3"/>
                  </a:cxn>
                </a:cxnLst>
                <a:rect l="l" t="t" r="r" b="b"/>
                <a:pathLst>
                  <a:path w="673997" h="296220">
                    <a:moveTo>
                      <a:pt x="371" y="287"/>
                    </a:moveTo>
                    <a:lnTo>
                      <a:pt x="674368" y="287"/>
                    </a:lnTo>
                    <a:lnTo>
                      <a:pt x="674368" y="296508"/>
                    </a:lnTo>
                    <a:lnTo>
                      <a:pt x="371" y="296508"/>
                    </a:lnTo>
                    <a:close/>
                  </a:path>
                </a:pathLst>
              </a:custGeom>
            </p:spPr>
          </p:pic>
        </p:grpSp>
        <p:grpSp>
          <p:nvGrpSpPr>
            <p:cNvPr id="44" name="Graphic 227">
              <a:extLst>
                <a:ext uri="{FF2B5EF4-FFF2-40B4-BE49-F238E27FC236}">
                  <a16:creationId xmlns:a16="http://schemas.microsoft.com/office/drawing/2014/main" id="{4BB4AC2F-97E0-A829-AEE6-3C5014DF8BBA}"/>
                </a:ext>
              </a:extLst>
            </p:cNvPr>
            <p:cNvGrpSpPr/>
            <p:nvPr/>
          </p:nvGrpSpPr>
          <p:grpSpPr>
            <a:xfrm>
              <a:off x="5823677" y="4413860"/>
              <a:ext cx="571877" cy="407762"/>
              <a:chOff x="5823677" y="4413860"/>
              <a:chExt cx="571877" cy="407762"/>
            </a:xfrm>
            <a:noFill/>
          </p:grpSpPr>
          <p:sp>
            <p:nvSpPr>
              <p:cNvPr id="49" name="Rectangle 48">
                <a:extLst>
                  <a:ext uri="{FF2B5EF4-FFF2-40B4-BE49-F238E27FC236}">
                    <a16:creationId xmlns:a16="http://schemas.microsoft.com/office/drawing/2014/main" id="{238F5B4D-5B32-A0DB-3CAD-8BA262300A56}"/>
                  </a:ext>
                </a:extLst>
              </p:cNvPr>
              <p:cNvSpPr/>
              <p:nvPr/>
            </p:nvSpPr>
            <p:spPr>
              <a:xfrm>
                <a:off x="5839335" y="4413860"/>
                <a:ext cx="524969" cy="290296"/>
              </a:xfrm>
              <a:prstGeom prst="rect">
                <a:avLst/>
              </a:prstGeom>
              <a:noFill/>
              <a:ln w="6805" cap="flat">
                <a:noFill/>
                <a:prstDash val="solid"/>
                <a:miter/>
              </a:ln>
            </p:spPr>
            <p:txBody>
              <a:bodyPr/>
              <a:lstStyle/>
              <a:p>
                <a:endParaRPr lang="en-IT"/>
              </a:p>
            </p:txBody>
          </p:sp>
          <p:pic>
            <p:nvPicPr>
              <p:cNvPr id="50" name="Picture 49">
                <a:extLst>
                  <a:ext uri="{FF2B5EF4-FFF2-40B4-BE49-F238E27FC236}">
                    <a16:creationId xmlns:a16="http://schemas.microsoft.com/office/drawing/2014/main" id="{22E9BC3A-F53E-DAA2-52E4-603B44CB96CE}"/>
                  </a:ext>
                </a:extLst>
              </p:cNvPr>
              <p:cNvPicPr>
                <a:picLocks noChangeAspect="1"/>
              </p:cNvPicPr>
              <p:nvPr/>
            </p:nvPicPr>
            <p:blipFill>
              <a:blip r:embed="rId13"/>
              <a:stretch>
                <a:fillRect/>
              </a:stretch>
            </p:blipFill>
            <p:spPr>
              <a:xfrm>
                <a:off x="5823677" y="4525402"/>
                <a:ext cx="571877" cy="296220"/>
              </a:xfrm>
              <a:custGeom>
                <a:avLst/>
                <a:gdLst>
                  <a:gd name="csX0" fmla="*/ 472 w 571877"/>
                  <a:gd name="csY0" fmla="*/ 269 h 296220"/>
                  <a:gd name="csX1" fmla="*/ 572349 w 571877"/>
                  <a:gd name="csY1" fmla="*/ 269 h 296220"/>
                  <a:gd name="csX2" fmla="*/ 572349 w 571877"/>
                  <a:gd name="csY2" fmla="*/ 296490 h 296220"/>
                  <a:gd name="csX3" fmla="*/ 472 w 571877"/>
                  <a:gd name="csY3" fmla="*/ 296490 h 296220"/>
                </a:gdLst>
                <a:ahLst/>
                <a:cxnLst>
                  <a:cxn ang="0">
                    <a:pos x="csX0" y="csY0"/>
                  </a:cxn>
                  <a:cxn ang="0">
                    <a:pos x="csX1" y="csY1"/>
                  </a:cxn>
                  <a:cxn ang="0">
                    <a:pos x="csX2" y="csY2"/>
                  </a:cxn>
                  <a:cxn ang="0">
                    <a:pos x="csX3" y="csY3"/>
                  </a:cxn>
                </a:cxnLst>
                <a:rect l="l" t="t" r="r" b="b"/>
                <a:pathLst>
                  <a:path w="571877" h="296220">
                    <a:moveTo>
                      <a:pt x="472" y="269"/>
                    </a:moveTo>
                    <a:lnTo>
                      <a:pt x="572349" y="269"/>
                    </a:lnTo>
                    <a:lnTo>
                      <a:pt x="572349" y="296490"/>
                    </a:lnTo>
                    <a:lnTo>
                      <a:pt x="472" y="296490"/>
                    </a:lnTo>
                    <a:close/>
                  </a:path>
                </a:pathLst>
              </a:custGeom>
            </p:spPr>
          </p:pic>
        </p:grpSp>
        <p:grpSp>
          <p:nvGrpSpPr>
            <p:cNvPr id="45" name="Graphic 227">
              <a:extLst>
                <a:ext uri="{FF2B5EF4-FFF2-40B4-BE49-F238E27FC236}">
                  <a16:creationId xmlns:a16="http://schemas.microsoft.com/office/drawing/2014/main" id="{DA5F2F4D-7569-5001-EC43-6C2A5E8CC8E0}"/>
                </a:ext>
              </a:extLst>
            </p:cNvPr>
            <p:cNvGrpSpPr/>
            <p:nvPr/>
          </p:nvGrpSpPr>
          <p:grpSpPr>
            <a:xfrm>
              <a:off x="6865310" y="4379335"/>
              <a:ext cx="571877" cy="445216"/>
              <a:chOff x="6865310" y="4379335"/>
              <a:chExt cx="571877" cy="445216"/>
            </a:xfrm>
            <a:noFill/>
          </p:grpSpPr>
          <p:sp>
            <p:nvSpPr>
              <p:cNvPr id="47" name="Rectangle 46">
                <a:extLst>
                  <a:ext uri="{FF2B5EF4-FFF2-40B4-BE49-F238E27FC236}">
                    <a16:creationId xmlns:a16="http://schemas.microsoft.com/office/drawing/2014/main" id="{F1B6AAD6-6F22-D3CF-46BD-53409BC603A1}"/>
                  </a:ext>
                </a:extLst>
              </p:cNvPr>
              <p:cNvSpPr/>
              <p:nvPr/>
            </p:nvSpPr>
            <p:spPr>
              <a:xfrm>
                <a:off x="6888117" y="4379335"/>
                <a:ext cx="524969" cy="445216"/>
              </a:xfrm>
              <a:prstGeom prst="rect">
                <a:avLst/>
              </a:prstGeom>
              <a:noFill/>
              <a:ln w="6805" cap="flat">
                <a:noFill/>
                <a:prstDash val="solid"/>
                <a:miter/>
              </a:ln>
            </p:spPr>
            <p:txBody>
              <a:bodyPr/>
              <a:lstStyle/>
              <a:p>
                <a:endParaRPr lang="en-IT"/>
              </a:p>
            </p:txBody>
          </p:sp>
          <p:pic>
            <p:nvPicPr>
              <p:cNvPr id="48" name="Picture 47">
                <a:extLst>
                  <a:ext uri="{FF2B5EF4-FFF2-40B4-BE49-F238E27FC236}">
                    <a16:creationId xmlns:a16="http://schemas.microsoft.com/office/drawing/2014/main" id="{B17F9F40-2E01-A963-07CD-01DCE8C5BD61}"/>
                  </a:ext>
                </a:extLst>
              </p:cNvPr>
              <p:cNvPicPr>
                <a:picLocks noChangeAspect="1"/>
              </p:cNvPicPr>
              <p:nvPr/>
            </p:nvPicPr>
            <p:blipFill>
              <a:blip r:embed="rId14"/>
              <a:stretch>
                <a:fillRect/>
              </a:stretch>
            </p:blipFill>
            <p:spPr>
              <a:xfrm>
                <a:off x="6865310" y="4484544"/>
                <a:ext cx="571877" cy="296220"/>
              </a:xfrm>
              <a:custGeom>
                <a:avLst/>
                <a:gdLst>
                  <a:gd name="csX0" fmla="*/ 574 w 571877"/>
                  <a:gd name="csY0" fmla="*/ 265 h 296220"/>
                  <a:gd name="csX1" fmla="*/ 572451 w 571877"/>
                  <a:gd name="csY1" fmla="*/ 265 h 296220"/>
                  <a:gd name="csX2" fmla="*/ 572451 w 571877"/>
                  <a:gd name="csY2" fmla="*/ 296486 h 296220"/>
                  <a:gd name="csX3" fmla="*/ 574 w 571877"/>
                  <a:gd name="csY3" fmla="*/ 296486 h 296220"/>
                </a:gdLst>
                <a:ahLst/>
                <a:cxnLst>
                  <a:cxn ang="0">
                    <a:pos x="csX0" y="csY0"/>
                  </a:cxn>
                  <a:cxn ang="0">
                    <a:pos x="csX1" y="csY1"/>
                  </a:cxn>
                  <a:cxn ang="0">
                    <a:pos x="csX2" y="csY2"/>
                  </a:cxn>
                  <a:cxn ang="0">
                    <a:pos x="csX3" y="csY3"/>
                  </a:cxn>
                </a:cxnLst>
                <a:rect l="l" t="t" r="r" b="b"/>
                <a:pathLst>
                  <a:path w="571877" h="296220">
                    <a:moveTo>
                      <a:pt x="574" y="265"/>
                    </a:moveTo>
                    <a:lnTo>
                      <a:pt x="572451" y="265"/>
                    </a:lnTo>
                    <a:lnTo>
                      <a:pt x="572451" y="296486"/>
                    </a:lnTo>
                    <a:lnTo>
                      <a:pt x="574" y="296486"/>
                    </a:lnTo>
                    <a:close/>
                  </a:path>
                </a:pathLst>
              </a:custGeom>
            </p:spPr>
          </p:pic>
        </p:grpSp>
        <p:sp>
          <p:nvSpPr>
            <p:cNvPr id="46" name="Freeform 45">
              <a:extLst>
                <a:ext uri="{FF2B5EF4-FFF2-40B4-BE49-F238E27FC236}">
                  <a16:creationId xmlns:a16="http://schemas.microsoft.com/office/drawing/2014/main" id="{06847267-B0C2-A4CA-2BB6-71378E8D93C0}"/>
                </a:ext>
              </a:extLst>
            </p:cNvPr>
            <p:cNvSpPr/>
            <p:nvPr/>
          </p:nvSpPr>
          <p:spPr>
            <a:xfrm>
              <a:off x="4865987" y="4426390"/>
              <a:ext cx="156789" cy="156826"/>
            </a:xfrm>
            <a:custGeom>
              <a:avLst/>
              <a:gdLst>
                <a:gd name="csX0" fmla="*/ 0 w 156789"/>
                <a:gd name="csY0" fmla="*/ 0 h 156826"/>
                <a:gd name="csX1" fmla="*/ 45682 w 156789"/>
                <a:gd name="csY1" fmla="*/ 0 h 156826"/>
                <a:gd name="csX2" fmla="*/ 78361 w 156789"/>
                <a:gd name="csY2" fmla="*/ 46374 h 156826"/>
                <a:gd name="csX3" fmla="*/ 111039 w 156789"/>
                <a:gd name="csY3" fmla="*/ 0 h 156826"/>
                <a:gd name="csX4" fmla="*/ 156789 w 156789"/>
                <a:gd name="csY4" fmla="*/ 0 h 156826"/>
                <a:gd name="csX5" fmla="*/ 101236 w 156789"/>
                <a:gd name="csY5" fmla="*/ 78379 h 156826"/>
                <a:gd name="csX6" fmla="*/ 156789 w 156789"/>
                <a:gd name="csY6" fmla="*/ 156827 h 156826"/>
                <a:gd name="csX7" fmla="*/ 111039 w 156789"/>
                <a:gd name="csY7" fmla="*/ 156827 h 156826"/>
                <a:gd name="csX8" fmla="*/ 78361 w 156789"/>
                <a:gd name="csY8" fmla="*/ 110385 h 156826"/>
                <a:gd name="csX9" fmla="*/ 45682 w 156789"/>
                <a:gd name="csY9" fmla="*/ 156827 h 156826"/>
                <a:gd name="csX10" fmla="*/ 0 w 156789"/>
                <a:gd name="csY10" fmla="*/ 156827 h 156826"/>
                <a:gd name="csX11" fmla="*/ 52218 w 156789"/>
                <a:gd name="csY11" fmla="*/ 78379 h 156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789" h="156826">
                  <a:moveTo>
                    <a:pt x="0" y="0"/>
                  </a:moveTo>
                  <a:lnTo>
                    <a:pt x="45682" y="0"/>
                  </a:lnTo>
                  <a:lnTo>
                    <a:pt x="78361" y="46374"/>
                  </a:lnTo>
                  <a:lnTo>
                    <a:pt x="111039" y="0"/>
                  </a:lnTo>
                  <a:lnTo>
                    <a:pt x="156789" y="0"/>
                  </a:lnTo>
                  <a:lnTo>
                    <a:pt x="101236" y="78379"/>
                  </a:lnTo>
                  <a:lnTo>
                    <a:pt x="156789" y="156827"/>
                  </a:lnTo>
                  <a:lnTo>
                    <a:pt x="111039" y="156827"/>
                  </a:lnTo>
                  <a:lnTo>
                    <a:pt x="78361" y="110385"/>
                  </a:lnTo>
                  <a:lnTo>
                    <a:pt x="45682" y="156827"/>
                  </a:lnTo>
                  <a:lnTo>
                    <a:pt x="0" y="156827"/>
                  </a:lnTo>
                  <a:lnTo>
                    <a:pt x="52218" y="78379"/>
                  </a:lnTo>
                  <a:close/>
                </a:path>
              </a:pathLst>
            </a:custGeom>
            <a:solidFill>
              <a:srgbClr val="FF3333"/>
            </a:solidFill>
            <a:ln w="6805" cap="flat">
              <a:noFill/>
              <a:prstDash val="solid"/>
              <a:miter/>
            </a:ln>
          </p:spPr>
          <p:txBody>
            <a:bodyPr/>
            <a:lstStyle/>
            <a:p>
              <a:endParaRPr lang="en-IT"/>
            </a:p>
          </p:txBody>
        </p:sp>
      </p:grpSp>
      <p:pic>
        <p:nvPicPr>
          <p:cNvPr id="205" name="Picture 204">
            <a:extLst>
              <a:ext uri="{FF2B5EF4-FFF2-40B4-BE49-F238E27FC236}">
                <a16:creationId xmlns:a16="http://schemas.microsoft.com/office/drawing/2014/main" id="{F637392D-9FE8-C40B-705E-53EE2CF67553}"/>
              </a:ext>
            </a:extLst>
          </p:cNvPr>
          <p:cNvPicPr>
            <a:picLocks noChangeAspect="1"/>
          </p:cNvPicPr>
          <p:nvPr/>
        </p:nvPicPr>
        <p:blipFill>
          <a:blip r:embed="rId15"/>
          <a:stretch>
            <a:fillRect/>
          </a:stretch>
        </p:blipFill>
        <p:spPr>
          <a:xfrm>
            <a:off x="4102143" y="4126861"/>
            <a:ext cx="832081" cy="204290"/>
          </a:xfrm>
          <a:custGeom>
            <a:avLst/>
            <a:gdLst>
              <a:gd name="csX0" fmla="*/ 0 w 832081"/>
              <a:gd name="csY0" fmla="*/ 0 h 204290"/>
              <a:gd name="csX1" fmla="*/ 832081 w 832081"/>
              <a:gd name="csY1" fmla="*/ 0 h 204290"/>
              <a:gd name="csX2" fmla="*/ 832081 w 832081"/>
              <a:gd name="csY2" fmla="*/ 204290 h 204290"/>
              <a:gd name="csX3" fmla="*/ 0 w 832081"/>
              <a:gd name="csY3" fmla="*/ 204290 h 204290"/>
            </a:gdLst>
            <a:ahLst/>
            <a:cxnLst>
              <a:cxn ang="0">
                <a:pos x="csX0" y="csY0"/>
              </a:cxn>
              <a:cxn ang="0">
                <a:pos x="csX1" y="csY1"/>
              </a:cxn>
              <a:cxn ang="0">
                <a:pos x="csX2" y="csY2"/>
              </a:cxn>
              <a:cxn ang="0">
                <a:pos x="csX3" y="csY3"/>
              </a:cxn>
            </a:cxnLst>
            <a:rect l="l" t="t" r="r" b="b"/>
            <a:pathLst>
              <a:path w="832081" h="204290">
                <a:moveTo>
                  <a:pt x="0" y="0"/>
                </a:moveTo>
                <a:lnTo>
                  <a:pt x="832081" y="0"/>
                </a:lnTo>
                <a:lnTo>
                  <a:pt x="832081" y="204290"/>
                </a:lnTo>
                <a:lnTo>
                  <a:pt x="0" y="204290"/>
                </a:lnTo>
                <a:close/>
              </a:path>
            </a:pathLst>
          </a:custGeom>
        </p:spPr>
      </p:pic>
      <p:pic>
        <p:nvPicPr>
          <p:cNvPr id="206" name="Picture 205">
            <a:extLst>
              <a:ext uri="{FF2B5EF4-FFF2-40B4-BE49-F238E27FC236}">
                <a16:creationId xmlns:a16="http://schemas.microsoft.com/office/drawing/2014/main" id="{A1D7DBAA-BB8B-841D-7555-D1B7A8E1C3F5}"/>
              </a:ext>
            </a:extLst>
          </p:cNvPr>
          <p:cNvPicPr>
            <a:picLocks noChangeAspect="1"/>
          </p:cNvPicPr>
          <p:nvPr/>
        </p:nvPicPr>
        <p:blipFill>
          <a:blip r:embed="rId16"/>
          <a:stretch>
            <a:fillRect/>
          </a:stretch>
        </p:blipFill>
        <p:spPr>
          <a:xfrm>
            <a:off x="4188246" y="4484368"/>
            <a:ext cx="329938" cy="329938"/>
          </a:xfrm>
          <a:prstGeom prst="rect">
            <a:avLst/>
          </a:prstGeom>
        </p:spPr>
      </p:pic>
      <p:pic>
        <p:nvPicPr>
          <p:cNvPr id="207" name="Picture 206">
            <a:extLst>
              <a:ext uri="{FF2B5EF4-FFF2-40B4-BE49-F238E27FC236}">
                <a16:creationId xmlns:a16="http://schemas.microsoft.com/office/drawing/2014/main" id="{28458048-4438-026E-DAE8-D2CD2A8BE3D7}"/>
              </a:ext>
            </a:extLst>
          </p:cNvPr>
          <p:cNvPicPr>
            <a:picLocks noChangeAspect="1"/>
          </p:cNvPicPr>
          <p:nvPr/>
        </p:nvPicPr>
        <p:blipFill>
          <a:blip r:embed="rId16"/>
          <a:stretch>
            <a:fillRect/>
          </a:stretch>
        </p:blipFill>
        <p:spPr>
          <a:xfrm>
            <a:off x="6875577" y="4238889"/>
            <a:ext cx="329938" cy="329938"/>
          </a:xfrm>
          <a:prstGeom prst="rect">
            <a:avLst/>
          </a:prstGeom>
        </p:spPr>
      </p:pic>
      <p:pic>
        <p:nvPicPr>
          <p:cNvPr id="208" name="Picture 207">
            <a:extLst>
              <a:ext uri="{FF2B5EF4-FFF2-40B4-BE49-F238E27FC236}">
                <a16:creationId xmlns:a16="http://schemas.microsoft.com/office/drawing/2014/main" id="{AB7A8C40-E77D-4D0D-2837-ED6DA51E4C85}"/>
              </a:ext>
            </a:extLst>
          </p:cNvPr>
          <p:cNvPicPr>
            <a:picLocks noChangeAspect="1"/>
          </p:cNvPicPr>
          <p:nvPr/>
        </p:nvPicPr>
        <p:blipFill>
          <a:blip r:embed="rId16"/>
          <a:stretch>
            <a:fillRect/>
          </a:stretch>
        </p:blipFill>
        <p:spPr>
          <a:xfrm>
            <a:off x="6875577" y="4762254"/>
            <a:ext cx="329938" cy="329938"/>
          </a:xfrm>
          <a:prstGeom prst="rect">
            <a:avLst/>
          </a:prstGeom>
        </p:spPr>
      </p:pic>
      <p:grpSp>
        <p:nvGrpSpPr>
          <p:cNvPr id="209" name="Graphic 227">
            <a:extLst>
              <a:ext uri="{FF2B5EF4-FFF2-40B4-BE49-F238E27FC236}">
                <a16:creationId xmlns:a16="http://schemas.microsoft.com/office/drawing/2014/main" id="{A68371D4-A0EF-902A-E5B4-57A5770C4C03}"/>
              </a:ext>
            </a:extLst>
          </p:cNvPr>
          <p:cNvGrpSpPr/>
          <p:nvPr/>
        </p:nvGrpSpPr>
        <p:grpSpPr>
          <a:xfrm>
            <a:off x="1721601" y="3919985"/>
            <a:ext cx="1838176" cy="272386"/>
            <a:chOff x="1431184" y="4436877"/>
            <a:chExt cx="1838176" cy="272386"/>
          </a:xfrm>
          <a:solidFill>
            <a:srgbClr val="DAE8FC"/>
          </a:solidFill>
        </p:grpSpPr>
        <p:sp>
          <p:nvSpPr>
            <p:cNvPr id="210" name="Rectangle 209">
              <a:extLst>
                <a:ext uri="{FF2B5EF4-FFF2-40B4-BE49-F238E27FC236}">
                  <a16:creationId xmlns:a16="http://schemas.microsoft.com/office/drawing/2014/main" id="{486112DB-99BE-B8F2-ACBE-C96673115B7E}"/>
                </a:ext>
              </a:extLst>
            </p:cNvPr>
            <p:cNvSpPr/>
            <p:nvPr/>
          </p:nvSpPr>
          <p:spPr>
            <a:xfrm>
              <a:off x="1431184" y="4436877"/>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211" name="Picture 210">
              <a:extLst>
                <a:ext uri="{FF2B5EF4-FFF2-40B4-BE49-F238E27FC236}">
                  <a16:creationId xmlns:a16="http://schemas.microsoft.com/office/drawing/2014/main" id="{6C5E5623-7486-8077-ED45-8601053659D9}"/>
                </a:ext>
              </a:extLst>
            </p:cNvPr>
            <p:cNvPicPr>
              <a:picLocks noChangeAspect="1"/>
            </p:cNvPicPr>
            <p:nvPr/>
          </p:nvPicPr>
          <p:blipFill>
            <a:blip r:embed="rId17"/>
            <a:stretch>
              <a:fillRect/>
            </a:stretch>
          </p:blipFill>
          <p:spPr>
            <a:xfrm>
              <a:off x="1452902" y="4464115"/>
              <a:ext cx="1797327" cy="245148"/>
            </a:xfrm>
            <a:custGeom>
              <a:avLst/>
              <a:gdLst>
                <a:gd name="csX0" fmla="*/ 104 w 1797327"/>
                <a:gd name="csY0" fmla="*/ 261 h 245148"/>
                <a:gd name="csX1" fmla="*/ 1797431 w 1797327"/>
                <a:gd name="csY1" fmla="*/ 261 h 245148"/>
                <a:gd name="csX2" fmla="*/ 1797431 w 1797327"/>
                <a:gd name="csY2" fmla="*/ 245409 h 245148"/>
                <a:gd name="csX3" fmla="*/ 104 w 1797327"/>
                <a:gd name="csY3" fmla="*/ 245409 h 245148"/>
              </a:gdLst>
              <a:ahLst/>
              <a:cxnLst>
                <a:cxn ang="0">
                  <a:pos x="csX0" y="csY0"/>
                </a:cxn>
                <a:cxn ang="0">
                  <a:pos x="csX1" y="csY1"/>
                </a:cxn>
                <a:cxn ang="0">
                  <a:pos x="csX2" y="csY2"/>
                </a:cxn>
                <a:cxn ang="0">
                  <a:pos x="csX3" y="csY3"/>
                </a:cxn>
              </a:cxnLst>
              <a:rect l="l" t="t" r="r" b="b"/>
              <a:pathLst>
                <a:path w="1797327" h="245148">
                  <a:moveTo>
                    <a:pt x="104" y="261"/>
                  </a:moveTo>
                  <a:lnTo>
                    <a:pt x="1797431" y="261"/>
                  </a:lnTo>
                  <a:lnTo>
                    <a:pt x="1797431" y="245409"/>
                  </a:lnTo>
                  <a:lnTo>
                    <a:pt x="104" y="245409"/>
                  </a:lnTo>
                  <a:close/>
                </a:path>
              </a:pathLst>
            </a:custGeom>
          </p:spPr>
        </p:pic>
      </p:grpSp>
      <p:grpSp>
        <p:nvGrpSpPr>
          <p:cNvPr id="212" name="Graphic 227">
            <a:extLst>
              <a:ext uri="{FF2B5EF4-FFF2-40B4-BE49-F238E27FC236}">
                <a16:creationId xmlns:a16="http://schemas.microsoft.com/office/drawing/2014/main" id="{E0BAB9D9-6BF6-D402-ECDF-4FBE58B31212}"/>
              </a:ext>
            </a:extLst>
          </p:cNvPr>
          <p:cNvGrpSpPr/>
          <p:nvPr/>
        </p:nvGrpSpPr>
        <p:grpSpPr>
          <a:xfrm>
            <a:off x="1721601" y="4226420"/>
            <a:ext cx="1838176" cy="272386"/>
            <a:chOff x="1431184" y="4743312"/>
            <a:chExt cx="1838176" cy="272386"/>
          </a:xfrm>
          <a:solidFill>
            <a:srgbClr val="DAE8FC"/>
          </a:solidFill>
        </p:grpSpPr>
        <p:sp>
          <p:nvSpPr>
            <p:cNvPr id="213" name="Rectangle 212">
              <a:extLst>
                <a:ext uri="{FF2B5EF4-FFF2-40B4-BE49-F238E27FC236}">
                  <a16:creationId xmlns:a16="http://schemas.microsoft.com/office/drawing/2014/main" id="{B6022BB6-3E62-A3B6-4E5A-0D228A5E08BB}"/>
                </a:ext>
              </a:extLst>
            </p:cNvPr>
            <p:cNvSpPr/>
            <p:nvPr/>
          </p:nvSpPr>
          <p:spPr>
            <a:xfrm>
              <a:off x="1431184" y="4743312"/>
              <a:ext cx="1838176" cy="224719"/>
            </a:xfrm>
            <a:prstGeom prst="rect">
              <a:avLst/>
            </a:prstGeom>
            <a:solidFill>
              <a:srgbClr val="DAE8FC"/>
            </a:solidFill>
            <a:ln w="20414" cap="flat">
              <a:solidFill>
                <a:srgbClr val="6C8EBF"/>
              </a:solidFill>
              <a:prstDash val="solid"/>
              <a:miter/>
            </a:ln>
          </p:spPr>
          <p:txBody>
            <a:bodyPr/>
            <a:lstStyle/>
            <a:p>
              <a:endParaRPr lang="en-IT"/>
            </a:p>
          </p:txBody>
        </p:sp>
        <p:pic>
          <p:nvPicPr>
            <p:cNvPr id="214" name="Picture 213">
              <a:extLst>
                <a:ext uri="{FF2B5EF4-FFF2-40B4-BE49-F238E27FC236}">
                  <a16:creationId xmlns:a16="http://schemas.microsoft.com/office/drawing/2014/main" id="{1F248689-882C-30C7-34B0-76FE29EA4281}"/>
                </a:ext>
              </a:extLst>
            </p:cNvPr>
            <p:cNvPicPr>
              <a:picLocks noChangeAspect="1"/>
            </p:cNvPicPr>
            <p:nvPr/>
          </p:nvPicPr>
          <p:blipFill>
            <a:blip r:embed="rId18"/>
            <a:stretch>
              <a:fillRect/>
            </a:stretch>
          </p:blipFill>
          <p:spPr>
            <a:xfrm>
              <a:off x="1452902" y="4770550"/>
              <a:ext cx="1797327" cy="245148"/>
            </a:xfrm>
            <a:custGeom>
              <a:avLst/>
              <a:gdLst>
                <a:gd name="csX0" fmla="*/ 104 w 1797327"/>
                <a:gd name="csY0" fmla="*/ 291 h 245148"/>
                <a:gd name="csX1" fmla="*/ 1797431 w 1797327"/>
                <a:gd name="csY1" fmla="*/ 291 h 245148"/>
                <a:gd name="csX2" fmla="*/ 1797431 w 1797327"/>
                <a:gd name="csY2" fmla="*/ 245439 h 245148"/>
                <a:gd name="csX3" fmla="*/ 104 w 1797327"/>
                <a:gd name="csY3" fmla="*/ 245439 h 245148"/>
              </a:gdLst>
              <a:ahLst/>
              <a:cxnLst>
                <a:cxn ang="0">
                  <a:pos x="csX0" y="csY0"/>
                </a:cxn>
                <a:cxn ang="0">
                  <a:pos x="csX1" y="csY1"/>
                </a:cxn>
                <a:cxn ang="0">
                  <a:pos x="csX2" y="csY2"/>
                </a:cxn>
                <a:cxn ang="0">
                  <a:pos x="csX3" y="csY3"/>
                </a:cxn>
              </a:cxnLst>
              <a:rect l="l" t="t" r="r" b="b"/>
              <a:pathLst>
                <a:path w="1797327" h="245148">
                  <a:moveTo>
                    <a:pt x="104" y="291"/>
                  </a:moveTo>
                  <a:lnTo>
                    <a:pt x="1797431" y="291"/>
                  </a:lnTo>
                  <a:lnTo>
                    <a:pt x="1797431" y="245439"/>
                  </a:lnTo>
                  <a:lnTo>
                    <a:pt x="104" y="245439"/>
                  </a:lnTo>
                  <a:close/>
                </a:path>
              </a:pathLst>
            </a:custGeom>
          </p:spPr>
        </p:pic>
      </p:grpSp>
      <p:grpSp>
        <p:nvGrpSpPr>
          <p:cNvPr id="215" name="Graphic 227">
            <a:extLst>
              <a:ext uri="{FF2B5EF4-FFF2-40B4-BE49-F238E27FC236}">
                <a16:creationId xmlns:a16="http://schemas.microsoft.com/office/drawing/2014/main" id="{057E6B53-B046-5766-9D05-0F1440DEDC1A}"/>
              </a:ext>
            </a:extLst>
          </p:cNvPr>
          <p:cNvGrpSpPr/>
          <p:nvPr/>
        </p:nvGrpSpPr>
        <p:grpSpPr>
          <a:xfrm>
            <a:off x="1721601" y="4512426"/>
            <a:ext cx="1838176" cy="272386"/>
            <a:chOff x="1431184" y="5029318"/>
            <a:chExt cx="1838176" cy="272386"/>
          </a:xfrm>
          <a:solidFill>
            <a:srgbClr val="DAE8FC"/>
          </a:solidFill>
        </p:grpSpPr>
        <p:sp>
          <p:nvSpPr>
            <p:cNvPr id="216" name="Rectangle 215">
              <a:extLst>
                <a:ext uri="{FF2B5EF4-FFF2-40B4-BE49-F238E27FC236}">
                  <a16:creationId xmlns:a16="http://schemas.microsoft.com/office/drawing/2014/main" id="{8517212F-1668-59FF-85C8-E7482B370815}"/>
                </a:ext>
              </a:extLst>
            </p:cNvPr>
            <p:cNvSpPr/>
            <p:nvPr/>
          </p:nvSpPr>
          <p:spPr>
            <a:xfrm>
              <a:off x="1431184" y="5029318"/>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217" name="Picture 216">
              <a:extLst>
                <a:ext uri="{FF2B5EF4-FFF2-40B4-BE49-F238E27FC236}">
                  <a16:creationId xmlns:a16="http://schemas.microsoft.com/office/drawing/2014/main" id="{9AEB2DFB-11BE-F957-EE81-97397577BEFE}"/>
                </a:ext>
              </a:extLst>
            </p:cNvPr>
            <p:cNvPicPr>
              <a:picLocks noChangeAspect="1"/>
            </p:cNvPicPr>
            <p:nvPr/>
          </p:nvPicPr>
          <p:blipFill>
            <a:blip r:embed="rId19"/>
            <a:stretch>
              <a:fillRect/>
            </a:stretch>
          </p:blipFill>
          <p:spPr>
            <a:xfrm>
              <a:off x="1452902" y="5056556"/>
              <a:ext cx="1797327" cy="245148"/>
            </a:xfrm>
            <a:custGeom>
              <a:avLst/>
              <a:gdLst>
                <a:gd name="csX0" fmla="*/ 104 w 1797327"/>
                <a:gd name="csY0" fmla="*/ 319 h 245148"/>
                <a:gd name="csX1" fmla="*/ 1797431 w 1797327"/>
                <a:gd name="csY1" fmla="*/ 319 h 245148"/>
                <a:gd name="csX2" fmla="*/ 1797431 w 1797327"/>
                <a:gd name="csY2" fmla="*/ 245467 h 245148"/>
                <a:gd name="csX3" fmla="*/ 104 w 1797327"/>
                <a:gd name="csY3" fmla="*/ 245467 h 245148"/>
              </a:gdLst>
              <a:ahLst/>
              <a:cxnLst>
                <a:cxn ang="0">
                  <a:pos x="csX0" y="csY0"/>
                </a:cxn>
                <a:cxn ang="0">
                  <a:pos x="csX1" y="csY1"/>
                </a:cxn>
                <a:cxn ang="0">
                  <a:pos x="csX2" y="csY2"/>
                </a:cxn>
                <a:cxn ang="0">
                  <a:pos x="csX3" y="csY3"/>
                </a:cxn>
              </a:cxnLst>
              <a:rect l="l" t="t" r="r" b="b"/>
              <a:pathLst>
                <a:path w="1797327" h="245148">
                  <a:moveTo>
                    <a:pt x="104" y="319"/>
                  </a:moveTo>
                  <a:lnTo>
                    <a:pt x="1797431" y="319"/>
                  </a:lnTo>
                  <a:lnTo>
                    <a:pt x="1797431" y="245467"/>
                  </a:lnTo>
                  <a:lnTo>
                    <a:pt x="104" y="245467"/>
                  </a:lnTo>
                  <a:close/>
                </a:path>
              </a:pathLst>
            </a:custGeom>
          </p:spPr>
        </p:pic>
      </p:grpSp>
      <p:grpSp>
        <p:nvGrpSpPr>
          <p:cNvPr id="218" name="Graphic 227">
            <a:extLst>
              <a:ext uri="{FF2B5EF4-FFF2-40B4-BE49-F238E27FC236}">
                <a16:creationId xmlns:a16="http://schemas.microsoft.com/office/drawing/2014/main" id="{DC0039CE-6957-CA0A-9719-432CE075B0E8}"/>
              </a:ext>
            </a:extLst>
          </p:cNvPr>
          <p:cNvGrpSpPr/>
          <p:nvPr/>
        </p:nvGrpSpPr>
        <p:grpSpPr>
          <a:xfrm>
            <a:off x="3564475" y="3960843"/>
            <a:ext cx="303979" cy="40858"/>
            <a:chOff x="3274058" y="4477735"/>
            <a:chExt cx="303979" cy="40858"/>
          </a:xfrm>
        </p:grpSpPr>
        <p:sp>
          <p:nvSpPr>
            <p:cNvPr id="219" name="Freeform 218">
              <a:extLst>
                <a:ext uri="{FF2B5EF4-FFF2-40B4-BE49-F238E27FC236}">
                  <a16:creationId xmlns:a16="http://schemas.microsoft.com/office/drawing/2014/main" id="{D673D030-3AB0-40BE-D1AF-C880AC049B3D}"/>
                </a:ext>
              </a:extLst>
            </p:cNvPr>
            <p:cNvSpPr/>
            <p:nvPr/>
          </p:nvSpPr>
          <p:spPr>
            <a:xfrm>
              <a:off x="3274058" y="4498164"/>
              <a:ext cx="258025" cy="6809"/>
            </a:xfrm>
            <a:custGeom>
              <a:avLst/>
              <a:gdLst>
                <a:gd name="csX0" fmla="*/ 0 w 258025"/>
                <a:gd name="csY0" fmla="*/ 0 h 6809"/>
                <a:gd name="csX1" fmla="*/ 258025 w 258025"/>
                <a:gd name="csY1" fmla="*/ 0 h 6809"/>
              </a:gdLst>
              <a:ahLst/>
              <a:cxnLst>
                <a:cxn ang="0">
                  <a:pos x="csX0" y="csY0"/>
                </a:cxn>
                <a:cxn ang="0">
                  <a:pos x="csX1" y="csY1"/>
                </a:cxn>
              </a:cxnLst>
              <a:rect l="l" t="t" r="r" b="b"/>
              <a:pathLst>
                <a:path w="258025" h="6809">
                  <a:moveTo>
                    <a:pt x="0" y="0"/>
                  </a:moveTo>
                  <a:lnTo>
                    <a:pt x="258025" y="0"/>
                  </a:lnTo>
                </a:path>
              </a:pathLst>
            </a:custGeom>
            <a:noFill/>
            <a:ln w="20414" cap="flat">
              <a:solidFill>
                <a:srgbClr val="666666"/>
              </a:solidFill>
              <a:prstDash val="solid"/>
              <a:miter/>
            </a:ln>
          </p:spPr>
          <p:txBody>
            <a:bodyPr/>
            <a:lstStyle/>
            <a:p>
              <a:endParaRPr lang="en-IT"/>
            </a:p>
          </p:txBody>
        </p:sp>
        <p:sp>
          <p:nvSpPr>
            <p:cNvPr id="220" name="Freeform 219">
              <a:extLst>
                <a:ext uri="{FF2B5EF4-FFF2-40B4-BE49-F238E27FC236}">
                  <a16:creationId xmlns:a16="http://schemas.microsoft.com/office/drawing/2014/main" id="{AF5D358C-E1B9-E5B0-9F1F-0AA1CA8A6E1F}"/>
                </a:ext>
              </a:extLst>
            </p:cNvPr>
            <p:cNvSpPr/>
            <p:nvPr/>
          </p:nvSpPr>
          <p:spPr>
            <a:xfrm>
              <a:off x="3516765" y="4477735"/>
              <a:ext cx="61272" cy="40858"/>
            </a:xfrm>
            <a:custGeom>
              <a:avLst/>
              <a:gdLst>
                <a:gd name="csX0" fmla="*/ 61273 w 61272"/>
                <a:gd name="csY0" fmla="*/ 20429 h 40858"/>
                <a:gd name="csX1" fmla="*/ 0 w 61272"/>
                <a:gd name="csY1" fmla="*/ 40858 h 40858"/>
                <a:gd name="csX2" fmla="*/ 15318 w 61272"/>
                <a:gd name="csY2" fmla="*/ 20429 h 40858"/>
                <a:gd name="csX3" fmla="*/ 0 w 61272"/>
                <a:gd name="csY3" fmla="*/ 0 h 40858"/>
              </a:gdLst>
              <a:ahLst/>
              <a:cxnLst>
                <a:cxn ang="0">
                  <a:pos x="csX0" y="csY0"/>
                </a:cxn>
                <a:cxn ang="0">
                  <a:pos x="csX1" y="csY1"/>
                </a:cxn>
                <a:cxn ang="0">
                  <a:pos x="csX2" y="csY2"/>
                </a:cxn>
                <a:cxn ang="0">
                  <a:pos x="csX3" y="csY3"/>
                </a:cxn>
              </a:cxnLst>
              <a:rect l="l" t="t" r="r" b="b"/>
              <a:pathLst>
                <a:path w="61272" h="40858">
                  <a:moveTo>
                    <a:pt x="61273" y="20429"/>
                  </a:moveTo>
                  <a:lnTo>
                    <a:pt x="0" y="40858"/>
                  </a:lnTo>
                  <a:lnTo>
                    <a:pt x="15318" y="2042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221" name="Graphic 227">
            <a:extLst>
              <a:ext uri="{FF2B5EF4-FFF2-40B4-BE49-F238E27FC236}">
                <a16:creationId xmlns:a16="http://schemas.microsoft.com/office/drawing/2014/main" id="{383A9770-F61F-0A82-064E-37127684816F}"/>
              </a:ext>
            </a:extLst>
          </p:cNvPr>
          <p:cNvGrpSpPr/>
          <p:nvPr/>
        </p:nvGrpSpPr>
        <p:grpSpPr>
          <a:xfrm>
            <a:off x="3625748" y="4600951"/>
            <a:ext cx="120162" cy="27238"/>
            <a:chOff x="3335331" y="5117843"/>
            <a:chExt cx="120162" cy="27238"/>
          </a:xfrm>
        </p:grpSpPr>
        <p:sp>
          <p:nvSpPr>
            <p:cNvPr id="222" name="Freeform 221">
              <a:extLst>
                <a:ext uri="{FF2B5EF4-FFF2-40B4-BE49-F238E27FC236}">
                  <a16:creationId xmlns:a16="http://schemas.microsoft.com/office/drawing/2014/main" id="{E3B49CD2-C096-DEF1-0159-17C11CAB98BA}"/>
                </a:ext>
              </a:extLst>
            </p:cNvPr>
            <p:cNvSpPr/>
            <p:nvPr/>
          </p:nvSpPr>
          <p:spPr>
            <a:xfrm>
              <a:off x="3335331" y="5131463"/>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223" name="Freeform 222">
              <a:extLst>
                <a:ext uri="{FF2B5EF4-FFF2-40B4-BE49-F238E27FC236}">
                  <a16:creationId xmlns:a16="http://schemas.microsoft.com/office/drawing/2014/main" id="{343EAE32-88E3-5065-4CB3-6D04CD57B744}"/>
                </a:ext>
              </a:extLst>
            </p:cNvPr>
            <p:cNvSpPr/>
            <p:nvPr/>
          </p:nvSpPr>
          <p:spPr>
            <a:xfrm>
              <a:off x="3414644" y="5117843"/>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224" name="Graphic 227">
            <a:extLst>
              <a:ext uri="{FF2B5EF4-FFF2-40B4-BE49-F238E27FC236}">
                <a16:creationId xmlns:a16="http://schemas.microsoft.com/office/drawing/2014/main" id="{36148078-1946-00EA-5874-8169651E077A}"/>
              </a:ext>
            </a:extLst>
          </p:cNvPr>
          <p:cNvGrpSpPr/>
          <p:nvPr/>
        </p:nvGrpSpPr>
        <p:grpSpPr>
          <a:xfrm>
            <a:off x="3625748" y="4314945"/>
            <a:ext cx="120162" cy="27238"/>
            <a:chOff x="3335331" y="4831837"/>
            <a:chExt cx="120162" cy="27238"/>
          </a:xfrm>
        </p:grpSpPr>
        <p:sp>
          <p:nvSpPr>
            <p:cNvPr id="225" name="Freeform 224">
              <a:extLst>
                <a:ext uri="{FF2B5EF4-FFF2-40B4-BE49-F238E27FC236}">
                  <a16:creationId xmlns:a16="http://schemas.microsoft.com/office/drawing/2014/main" id="{122AEC3E-C4EB-4A58-DC50-AD92C7417394}"/>
                </a:ext>
              </a:extLst>
            </p:cNvPr>
            <p:cNvSpPr/>
            <p:nvPr/>
          </p:nvSpPr>
          <p:spPr>
            <a:xfrm>
              <a:off x="3335331" y="4845457"/>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226" name="Freeform 225">
              <a:extLst>
                <a:ext uri="{FF2B5EF4-FFF2-40B4-BE49-F238E27FC236}">
                  <a16:creationId xmlns:a16="http://schemas.microsoft.com/office/drawing/2014/main" id="{B4E392D1-ACB3-C5F6-54FE-E268B8DA500E}"/>
                </a:ext>
              </a:extLst>
            </p:cNvPr>
            <p:cNvSpPr/>
            <p:nvPr/>
          </p:nvSpPr>
          <p:spPr>
            <a:xfrm>
              <a:off x="3414644" y="4831837"/>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spTree>
    <p:extLst>
      <p:ext uri="{BB962C8B-B14F-4D97-AF65-F5344CB8AC3E}">
        <p14:creationId xmlns:p14="http://schemas.microsoft.com/office/powerpoint/2010/main" val="829839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9D102-1CAD-5FD1-A47D-EC5FE118C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3B7182-2E34-F97B-EE41-D7D6BA91287F}"/>
              </a:ext>
            </a:extLst>
          </p:cNvPr>
          <p:cNvSpPr>
            <a:spLocks noGrp="1"/>
          </p:cNvSpPr>
          <p:nvPr>
            <p:ph type="title"/>
          </p:nvPr>
        </p:nvSpPr>
        <p:spPr/>
        <p:txBody>
          <a:bodyPr/>
          <a:lstStyle/>
          <a:p>
            <a:r>
              <a:rPr lang="en-IT" dirty="0"/>
              <a:t>NIKA Orchestrator</a:t>
            </a:r>
          </a:p>
        </p:txBody>
      </p:sp>
      <p:sp>
        <p:nvSpPr>
          <p:cNvPr id="4" name="Slide Number Placeholder 3">
            <a:extLst>
              <a:ext uri="{FF2B5EF4-FFF2-40B4-BE49-F238E27FC236}">
                <a16:creationId xmlns:a16="http://schemas.microsoft.com/office/drawing/2014/main" id="{96292ABB-69F8-9FA6-63BD-12F80E8E40D6}"/>
              </a:ext>
            </a:extLst>
          </p:cNvPr>
          <p:cNvSpPr>
            <a:spLocks noGrp="1"/>
          </p:cNvSpPr>
          <p:nvPr>
            <p:ph type="sldNum" sz="quarter" idx="12"/>
          </p:nvPr>
        </p:nvSpPr>
        <p:spPr/>
        <p:txBody>
          <a:bodyPr/>
          <a:lstStyle/>
          <a:p>
            <a:fld id="{70C12960-6E85-460F-B6E3-5B82CB31AF3D}" type="slidenum">
              <a:rPr lang="en-US" smtClean="0"/>
              <a:t>19</a:t>
            </a:fld>
            <a:endParaRPr lang="en-US"/>
          </a:p>
        </p:txBody>
      </p:sp>
      <p:sp>
        <p:nvSpPr>
          <p:cNvPr id="233" name="Rounded Rectangle 232">
            <a:extLst>
              <a:ext uri="{FF2B5EF4-FFF2-40B4-BE49-F238E27FC236}">
                <a16:creationId xmlns:a16="http://schemas.microsoft.com/office/drawing/2014/main" id="{F8B4A5A2-F744-D3F4-E174-9CBE4C3D5C4B}"/>
              </a:ext>
            </a:extLst>
          </p:cNvPr>
          <p:cNvSpPr/>
          <p:nvPr/>
        </p:nvSpPr>
        <p:spPr>
          <a:xfrm>
            <a:off x="1302308" y="3497142"/>
            <a:ext cx="9558516" cy="2526153"/>
          </a:xfrm>
          <a:prstGeom prst="roundRect">
            <a:avLst>
              <a:gd name="adj" fmla="val 3999"/>
            </a:avLst>
          </a:prstGeom>
          <a:solidFill>
            <a:srgbClr val="FFFFFF"/>
          </a:solidFill>
          <a:ln w="40827" cap="flat">
            <a:solidFill>
              <a:srgbClr val="CCCCCC"/>
            </a:solidFill>
            <a:prstDash val="solid"/>
            <a:miter/>
          </a:ln>
        </p:spPr>
        <p:txBody>
          <a:bodyPr/>
          <a:lstStyle/>
          <a:p>
            <a:endParaRPr lang="en-IT" dirty="0"/>
          </a:p>
        </p:txBody>
      </p:sp>
      <p:grpSp>
        <p:nvGrpSpPr>
          <p:cNvPr id="275" name="Graphic 227">
            <a:extLst>
              <a:ext uri="{FF2B5EF4-FFF2-40B4-BE49-F238E27FC236}">
                <a16:creationId xmlns:a16="http://schemas.microsoft.com/office/drawing/2014/main" id="{4C6D3B5F-1C46-A9C3-0B2D-0200343F23E0}"/>
              </a:ext>
            </a:extLst>
          </p:cNvPr>
          <p:cNvGrpSpPr/>
          <p:nvPr/>
        </p:nvGrpSpPr>
        <p:grpSpPr>
          <a:xfrm>
            <a:off x="3025564" y="1907682"/>
            <a:ext cx="2981930" cy="267687"/>
            <a:chOff x="3025564" y="2092240"/>
            <a:chExt cx="2981930" cy="267687"/>
          </a:xfrm>
          <a:noFill/>
        </p:grpSpPr>
        <p:sp>
          <p:nvSpPr>
            <p:cNvPr id="364" name="Rectangle 363">
              <a:extLst>
                <a:ext uri="{FF2B5EF4-FFF2-40B4-BE49-F238E27FC236}">
                  <a16:creationId xmlns:a16="http://schemas.microsoft.com/office/drawing/2014/main" id="{29D5745F-C036-0145-5B1C-FF23CCB7399A}"/>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365" name="Picture 364">
              <a:extLst>
                <a:ext uri="{FF2B5EF4-FFF2-40B4-BE49-F238E27FC236}">
                  <a16:creationId xmlns:a16="http://schemas.microsoft.com/office/drawing/2014/main" id="{E44D3E4B-1B42-4887-C7BA-95D2ED74F422}"/>
                </a:ext>
              </a:extLst>
            </p:cNvPr>
            <p:cNvPicPr>
              <a:picLocks noChangeAspect="1"/>
            </p:cNvPicPr>
            <p:nvPr/>
          </p:nvPicPr>
          <p:blipFill>
            <a:blip r:embed="rId3"/>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sp>
        <p:nvSpPr>
          <p:cNvPr id="286" name="Rounded Rectangle 285">
            <a:extLst>
              <a:ext uri="{FF2B5EF4-FFF2-40B4-BE49-F238E27FC236}">
                <a16:creationId xmlns:a16="http://schemas.microsoft.com/office/drawing/2014/main" id="{07C0862B-4528-CDFB-E99C-F00A4A0CB2C5}"/>
              </a:ext>
            </a:extLst>
          </p:cNvPr>
          <p:cNvSpPr/>
          <p:nvPr/>
        </p:nvSpPr>
        <p:spPr>
          <a:xfrm>
            <a:off x="3964687" y="3915430"/>
            <a:ext cx="3717200" cy="1348314"/>
          </a:xfrm>
          <a:prstGeom prst="roundRect">
            <a:avLst>
              <a:gd name="adj" fmla="val 7998"/>
            </a:avLst>
          </a:prstGeom>
          <a:noFill/>
          <a:ln w="20414" cap="flat">
            <a:solidFill>
              <a:srgbClr val="CCCCCC"/>
            </a:solidFill>
            <a:custDash>
              <a:ds d="675000" sp="675000"/>
            </a:custDash>
            <a:miter/>
          </a:ln>
        </p:spPr>
        <p:txBody>
          <a:bodyPr/>
          <a:lstStyle/>
          <a:p>
            <a:endParaRPr lang="en-IT"/>
          </a:p>
        </p:txBody>
      </p:sp>
      <p:grpSp>
        <p:nvGrpSpPr>
          <p:cNvPr id="287" name="Graphic 227">
            <a:extLst>
              <a:ext uri="{FF2B5EF4-FFF2-40B4-BE49-F238E27FC236}">
                <a16:creationId xmlns:a16="http://schemas.microsoft.com/office/drawing/2014/main" id="{7779F47C-0681-4A34-A042-252989B6C9F4}"/>
              </a:ext>
            </a:extLst>
          </p:cNvPr>
          <p:cNvGrpSpPr/>
          <p:nvPr/>
        </p:nvGrpSpPr>
        <p:grpSpPr>
          <a:xfrm>
            <a:off x="4343624" y="3951589"/>
            <a:ext cx="2981930" cy="277085"/>
            <a:chOff x="4005925" y="3655876"/>
            <a:chExt cx="2981930" cy="277085"/>
          </a:xfrm>
          <a:noFill/>
        </p:grpSpPr>
        <p:sp>
          <p:nvSpPr>
            <p:cNvPr id="339" name="Rectangle 338">
              <a:extLst>
                <a:ext uri="{FF2B5EF4-FFF2-40B4-BE49-F238E27FC236}">
                  <a16:creationId xmlns:a16="http://schemas.microsoft.com/office/drawing/2014/main" id="{AFF067D0-D496-8BBF-13FD-01BC70C9E224}"/>
                </a:ext>
              </a:extLst>
            </p:cNvPr>
            <p:cNvSpPr/>
            <p:nvPr/>
          </p:nvSpPr>
          <p:spPr>
            <a:xfrm>
              <a:off x="4112879" y="3655876"/>
              <a:ext cx="2767476" cy="199659"/>
            </a:xfrm>
            <a:prstGeom prst="rect">
              <a:avLst/>
            </a:prstGeom>
            <a:noFill/>
            <a:ln w="6805" cap="flat">
              <a:noFill/>
              <a:prstDash val="solid"/>
              <a:miter/>
            </a:ln>
          </p:spPr>
          <p:txBody>
            <a:bodyPr/>
            <a:lstStyle/>
            <a:p>
              <a:endParaRPr lang="en-IT"/>
            </a:p>
          </p:txBody>
        </p:sp>
        <p:pic>
          <p:nvPicPr>
            <p:cNvPr id="340" name="Picture 339">
              <a:extLst>
                <a:ext uri="{FF2B5EF4-FFF2-40B4-BE49-F238E27FC236}">
                  <a16:creationId xmlns:a16="http://schemas.microsoft.com/office/drawing/2014/main" id="{088076D3-1281-CABC-F957-B1D6B75B3229}"/>
                </a:ext>
              </a:extLst>
            </p:cNvPr>
            <p:cNvPicPr>
              <a:picLocks noChangeAspect="1"/>
            </p:cNvPicPr>
            <p:nvPr/>
          </p:nvPicPr>
          <p:blipFill>
            <a:blip r:embed="rId4"/>
            <a:stretch>
              <a:fillRect/>
            </a:stretch>
          </p:blipFill>
          <p:spPr>
            <a:xfrm>
              <a:off x="4005925" y="3687813"/>
              <a:ext cx="2981930" cy="245148"/>
            </a:xfrm>
            <a:custGeom>
              <a:avLst/>
              <a:gdLst>
                <a:gd name="csX0" fmla="*/ 412 w 2981930"/>
                <a:gd name="csY0" fmla="*/ 185 h 245148"/>
                <a:gd name="csX1" fmla="*/ 2982342 w 2981930"/>
                <a:gd name="csY1" fmla="*/ 185 h 245148"/>
                <a:gd name="csX2" fmla="*/ 2982342 w 2981930"/>
                <a:gd name="csY2" fmla="*/ 245333 h 245148"/>
                <a:gd name="csX3" fmla="*/ 412 w 2981930"/>
                <a:gd name="csY3" fmla="*/ 245333 h 245148"/>
              </a:gdLst>
              <a:ahLst/>
              <a:cxnLst>
                <a:cxn ang="0">
                  <a:pos x="csX0" y="csY0"/>
                </a:cxn>
                <a:cxn ang="0">
                  <a:pos x="csX1" y="csY1"/>
                </a:cxn>
                <a:cxn ang="0">
                  <a:pos x="csX2" y="csY2"/>
                </a:cxn>
                <a:cxn ang="0">
                  <a:pos x="csX3" y="csY3"/>
                </a:cxn>
              </a:cxnLst>
              <a:rect l="l" t="t" r="r" b="b"/>
              <a:pathLst>
                <a:path w="2981930" h="245148">
                  <a:moveTo>
                    <a:pt x="412" y="185"/>
                  </a:moveTo>
                  <a:lnTo>
                    <a:pt x="2982342" y="185"/>
                  </a:lnTo>
                  <a:lnTo>
                    <a:pt x="2982342" y="245333"/>
                  </a:lnTo>
                  <a:lnTo>
                    <a:pt x="412" y="245333"/>
                  </a:lnTo>
                  <a:close/>
                </a:path>
              </a:pathLst>
            </a:custGeom>
          </p:spPr>
        </p:pic>
      </p:grpSp>
      <p:grpSp>
        <p:nvGrpSpPr>
          <p:cNvPr id="288" name="Graphic 227">
            <a:extLst>
              <a:ext uri="{FF2B5EF4-FFF2-40B4-BE49-F238E27FC236}">
                <a16:creationId xmlns:a16="http://schemas.microsoft.com/office/drawing/2014/main" id="{4663AF19-D690-C547-1D09-6DD2291F983C}"/>
              </a:ext>
            </a:extLst>
          </p:cNvPr>
          <p:cNvGrpSpPr/>
          <p:nvPr/>
        </p:nvGrpSpPr>
        <p:grpSpPr>
          <a:xfrm>
            <a:off x="4037261" y="4060203"/>
            <a:ext cx="3737625" cy="1505821"/>
            <a:chOff x="3699562" y="3764490"/>
            <a:chExt cx="3737625" cy="1505821"/>
          </a:xfrm>
        </p:grpSpPr>
        <p:grpSp>
          <p:nvGrpSpPr>
            <p:cNvPr id="290" name="Graphic 227">
              <a:extLst>
                <a:ext uri="{FF2B5EF4-FFF2-40B4-BE49-F238E27FC236}">
                  <a16:creationId xmlns:a16="http://schemas.microsoft.com/office/drawing/2014/main" id="{D2782BEA-7564-25BF-3AD7-32F1F94D83CC}"/>
                </a:ext>
              </a:extLst>
            </p:cNvPr>
            <p:cNvGrpSpPr/>
            <p:nvPr/>
          </p:nvGrpSpPr>
          <p:grpSpPr>
            <a:xfrm>
              <a:off x="3699562" y="4444095"/>
              <a:ext cx="673997" cy="484643"/>
              <a:chOff x="3699562" y="4444095"/>
              <a:chExt cx="673997" cy="484643"/>
            </a:xfrm>
            <a:noFill/>
          </p:grpSpPr>
          <p:sp>
            <p:nvSpPr>
              <p:cNvPr id="337" name="Rectangle 336">
                <a:extLst>
                  <a:ext uri="{FF2B5EF4-FFF2-40B4-BE49-F238E27FC236}">
                    <a16:creationId xmlns:a16="http://schemas.microsoft.com/office/drawing/2014/main" id="{66906102-24EF-0A6B-3D6E-99BDD404967D}"/>
                  </a:ext>
                </a:extLst>
              </p:cNvPr>
              <p:cNvSpPr/>
              <p:nvPr/>
            </p:nvSpPr>
            <p:spPr>
              <a:xfrm>
                <a:off x="3728836" y="4444095"/>
                <a:ext cx="629473" cy="484643"/>
              </a:xfrm>
              <a:prstGeom prst="rect">
                <a:avLst/>
              </a:prstGeom>
              <a:noFill/>
              <a:ln w="6805" cap="flat">
                <a:noFill/>
                <a:prstDash val="solid"/>
                <a:miter/>
              </a:ln>
            </p:spPr>
            <p:txBody>
              <a:bodyPr/>
              <a:lstStyle/>
              <a:p>
                <a:endParaRPr lang="en-IT"/>
              </a:p>
            </p:txBody>
          </p:sp>
          <p:pic>
            <p:nvPicPr>
              <p:cNvPr id="338" name="Picture 337">
                <a:extLst>
                  <a:ext uri="{FF2B5EF4-FFF2-40B4-BE49-F238E27FC236}">
                    <a16:creationId xmlns:a16="http://schemas.microsoft.com/office/drawing/2014/main" id="{7C53792F-55A8-DF46-9C7A-B5AF1979F372}"/>
                  </a:ext>
                </a:extLst>
              </p:cNvPr>
              <p:cNvPicPr>
                <a:picLocks noChangeAspect="1"/>
              </p:cNvPicPr>
              <p:nvPr/>
            </p:nvPicPr>
            <p:blipFill>
              <a:blip r:embed="rId5"/>
              <a:stretch>
                <a:fillRect/>
              </a:stretch>
            </p:blipFill>
            <p:spPr>
              <a:xfrm>
                <a:off x="3699562" y="4545831"/>
                <a:ext cx="673997" cy="296220"/>
              </a:xfrm>
              <a:custGeom>
                <a:avLst/>
                <a:gdLst>
                  <a:gd name="csX0" fmla="*/ 269 w 673997"/>
                  <a:gd name="csY0" fmla="*/ 271 h 296220"/>
                  <a:gd name="csX1" fmla="*/ 674266 w 673997"/>
                  <a:gd name="csY1" fmla="*/ 271 h 296220"/>
                  <a:gd name="csX2" fmla="*/ 674266 w 673997"/>
                  <a:gd name="csY2" fmla="*/ 296492 h 296220"/>
                  <a:gd name="csX3" fmla="*/ 269 w 673997"/>
                  <a:gd name="csY3" fmla="*/ 296492 h 296220"/>
                </a:gdLst>
                <a:ahLst/>
                <a:cxnLst>
                  <a:cxn ang="0">
                    <a:pos x="csX0" y="csY0"/>
                  </a:cxn>
                  <a:cxn ang="0">
                    <a:pos x="csX1" y="csY1"/>
                  </a:cxn>
                  <a:cxn ang="0">
                    <a:pos x="csX2" y="csY2"/>
                  </a:cxn>
                  <a:cxn ang="0">
                    <a:pos x="csX3" y="csY3"/>
                  </a:cxn>
                </a:cxnLst>
                <a:rect l="l" t="t" r="r" b="b"/>
                <a:pathLst>
                  <a:path w="673997" h="296220">
                    <a:moveTo>
                      <a:pt x="269" y="271"/>
                    </a:moveTo>
                    <a:lnTo>
                      <a:pt x="674266" y="271"/>
                    </a:lnTo>
                    <a:lnTo>
                      <a:pt x="674266" y="296492"/>
                    </a:lnTo>
                    <a:lnTo>
                      <a:pt x="269" y="296492"/>
                    </a:lnTo>
                    <a:close/>
                  </a:path>
                </a:pathLst>
              </a:custGeom>
            </p:spPr>
          </p:pic>
        </p:grpSp>
        <p:grpSp>
          <p:nvGrpSpPr>
            <p:cNvPr id="291" name="Graphic 227">
              <a:extLst>
                <a:ext uri="{FF2B5EF4-FFF2-40B4-BE49-F238E27FC236}">
                  <a16:creationId xmlns:a16="http://schemas.microsoft.com/office/drawing/2014/main" id="{BA6FBEA5-A8BC-BB9C-DF6E-8C43456B5923}"/>
                </a:ext>
              </a:extLst>
            </p:cNvPr>
            <p:cNvGrpSpPr/>
            <p:nvPr/>
          </p:nvGrpSpPr>
          <p:grpSpPr>
            <a:xfrm>
              <a:off x="5415193" y="3764490"/>
              <a:ext cx="551452" cy="403404"/>
              <a:chOff x="5415193" y="3764490"/>
              <a:chExt cx="551452" cy="403404"/>
            </a:xfrm>
            <a:noFill/>
          </p:grpSpPr>
          <p:sp>
            <p:nvSpPr>
              <p:cNvPr id="335" name="Rectangle 334">
                <a:extLst>
                  <a:ext uri="{FF2B5EF4-FFF2-40B4-BE49-F238E27FC236}">
                    <a16:creationId xmlns:a16="http://schemas.microsoft.com/office/drawing/2014/main" id="{6B5E98D3-2E80-DB6B-31C9-0F7D951EC658}"/>
                  </a:ext>
                </a:extLst>
              </p:cNvPr>
              <p:cNvSpPr/>
              <p:nvPr/>
            </p:nvSpPr>
            <p:spPr>
              <a:xfrm>
                <a:off x="5443855" y="3764490"/>
                <a:ext cx="503592" cy="253047"/>
              </a:xfrm>
              <a:prstGeom prst="rect">
                <a:avLst/>
              </a:prstGeom>
              <a:noFill/>
              <a:ln w="6805" cap="flat">
                <a:noFill/>
                <a:prstDash val="solid"/>
                <a:miter/>
              </a:ln>
            </p:spPr>
            <p:txBody>
              <a:bodyPr/>
              <a:lstStyle/>
              <a:p>
                <a:endParaRPr lang="en-IT"/>
              </a:p>
            </p:txBody>
          </p:sp>
          <p:pic>
            <p:nvPicPr>
              <p:cNvPr id="336" name="Picture 335">
                <a:extLst>
                  <a:ext uri="{FF2B5EF4-FFF2-40B4-BE49-F238E27FC236}">
                    <a16:creationId xmlns:a16="http://schemas.microsoft.com/office/drawing/2014/main" id="{AF218351-CA04-FEB3-E715-A4A6EBCB7713}"/>
                  </a:ext>
                </a:extLst>
              </p:cNvPr>
              <p:cNvPicPr>
                <a:picLocks noChangeAspect="1"/>
              </p:cNvPicPr>
              <p:nvPr/>
            </p:nvPicPr>
            <p:blipFill>
              <a:blip r:embed="rId6"/>
              <a:stretch>
                <a:fillRect/>
              </a:stretch>
            </p:blipFill>
            <p:spPr>
              <a:xfrm>
                <a:off x="5415193" y="3871674"/>
                <a:ext cx="551452" cy="296220"/>
              </a:xfrm>
              <a:custGeom>
                <a:avLst/>
                <a:gdLst>
                  <a:gd name="csX0" fmla="*/ 431 w 551452"/>
                  <a:gd name="csY0" fmla="*/ 205 h 296220"/>
                  <a:gd name="csX1" fmla="*/ 551883 w 551452"/>
                  <a:gd name="csY1" fmla="*/ 205 h 296220"/>
                  <a:gd name="csX2" fmla="*/ 551883 w 551452"/>
                  <a:gd name="csY2" fmla="*/ 296426 h 296220"/>
                  <a:gd name="csX3" fmla="*/ 431 w 551452"/>
                  <a:gd name="csY3" fmla="*/ 296426 h 296220"/>
                </a:gdLst>
                <a:ahLst/>
                <a:cxnLst>
                  <a:cxn ang="0">
                    <a:pos x="csX0" y="csY0"/>
                  </a:cxn>
                  <a:cxn ang="0">
                    <a:pos x="csX1" y="csY1"/>
                  </a:cxn>
                  <a:cxn ang="0">
                    <a:pos x="csX2" y="csY2"/>
                  </a:cxn>
                  <a:cxn ang="0">
                    <a:pos x="csX3" y="csY3"/>
                  </a:cxn>
                </a:cxnLst>
                <a:rect l="l" t="t" r="r" b="b"/>
                <a:pathLst>
                  <a:path w="551452" h="296220">
                    <a:moveTo>
                      <a:pt x="431" y="205"/>
                    </a:moveTo>
                    <a:lnTo>
                      <a:pt x="551883" y="205"/>
                    </a:lnTo>
                    <a:lnTo>
                      <a:pt x="551883" y="296426"/>
                    </a:lnTo>
                    <a:lnTo>
                      <a:pt x="431" y="296426"/>
                    </a:lnTo>
                    <a:close/>
                  </a:path>
                </a:pathLst>
              </a:custGeom>
            </p:spPr>
          </p:pic>
        </p:grpSp>
        <p:grpSp>
          <p:nvGrpSpPr>
            <p:cNvPr id="292" name="Graphic 227">
              <a:extLst>
                <a:ext uri="{FF2B5EF4-FFF2-40B4-BE49-F238E27FC236}">
                  <a16:creationId xmlns:a16="http://schemas.microsoft.com/office/drawing/2014/main" id="{284B95ED-8E9E-605B-64B1-A29C084969BE}"/>
                </a:ext>
              </a:extLst>
            </p:cNvPr>
            <p:cNvGrpSpPr/>
            <p:nvPr/>
          </p:nvGrpSpPr>
          <p:grpSpPr>
            <a:xfrm>
              <a:off x="6844886" y="3785123"/>
              <a:ext cx="551452" cy="403200"/>
              <a:chOff x="6844886" y="3785123"/>
              <a:chExt cx="551452" cy="403200"/>
            </a:xfrm>
            <a:noFill/>
          </p:grpSpPr>
          <p:sp>
            <p:nvSpPr>
              <p:cNvPr id="333" name="Rectangle 332">
                <a:extLst>
                  <a:ext uri="{FF2B5EF4-FFF2-40B4-BE49-F238E27FC236}">
                    <a16:creationId xmlns:a16="http://schemas.microsoft.com/office/drawing/2014/main" id="{021CF1B2-5F3B-C159-D3F9-863D2ED0EC53}"/>
                  </a:ext>
                </a:extLst>
              </p:cNvPr>
              <p:cNvSpPr/>
              <p:nvPr/>
            </p:nvSpPr>
            <p:spPr>
              <a:xfrm>
                <a:off x="6870688" y="3785123"/>
                <a:ext cx="503592" cy="253047"/>
              </a:xfrm>
              <a:prstGeom prst="rect">
                <a:avLst/>
              </a:prstGeom>
              <a:noFill/>
              <a:ln w="6805" cap="flat">
                <a:noFill/>
                <a:prstDash val="solid"/>
                <a:miter/>
              </a:ln>
            </p:spPr>
            <p:txBody>
              <a:bodyPr/>
              <a:lstStyle/>
              <a:p>
                <a:endParaRPr lang="en-IT"/>
              </a:p>
            </p:txBody>
          </p:sp>
          <p:pic>
            <p:nvPicPr>
              <p:cNvPr id="334" name="Picture 333">
                <a:extLst>
                  <a:ext uri="{FF2B5EF4-FFF2-40B4-BE49-F238E27FC236}">
                    <a16:creationId xmlns:a16="http://schemas.microsoft.com/office/drawing/2014/main" id="{5D048DAA-873A-73C7-EA2B-15ED5B37F899}"/>
                  </a:ext>
                </a:extLst>
              </p:cNvPr>
              <p:cNvPicPr>
                <a:picLocks noChangeAspect="1"/>
              </p:cNvPicPr>
              <p:nvPr/>
            </p:nvPicPr>
            <p:blipFill>
              <a:blip r:embed="rId7"/>
              <a:stretch>
                <a:fillRect/>
              </a:stretch>
            </p:blipFill>
            <p:spPr>
              <a:xfrm>
                <a:off x="6844886" y="3892103"/>
                <a:ext cx="551452" cy="296220"/>
              </a:xfrm>
              <a:custGeom>
                <a:avLst/>
                <a:gdLst>
                  <a:gd name="csX0" fmla="*/ 571 w 551452"/>
                  <a:gd name="csY0" fmla="*/ 207 h 296220"/>
                  <a:gd name="csX1" fmla="*/ 552023 w 551452"/>
                  <a:gd name="csY1" fmla="*/ 207 h 296220"/>
                  <a:gd name="csX2" fmla="*/ 552023 w 551452"/>
                  <a:gd name="csY2" fmla="*/ 296428 h 296220"/>
                  <a:gd name="csX3" fmla="*/ 571 w 551452"/>
                  <a:gd name="csY3" fmla="*/ 296428 h 296220"/>
                </a:gdLst>
                <a:ahLst/>
                <a:cxnLst>
                  <a:cxn ang="0">
                    <a:pos x="csX0" y="csY0"/>
                  </a:cxn>
                  <a:cxn ang="0">
                    <a:pos x="csX1" y="csY1"/>
                  </a:cxn>
                  <a:cxn ang="0">
                    <a:pos x="csX2" y="csY2"/>
                  </a:cxn>
                  <a:cxn ang="0">
                    <a:pos x="csX3" y="csY3"/>
                  </a:cxn>
                </a:cxnLst>
                <a:rect l="l" t="t" r="r" b="b"/>
                <a:pathLst>
                  <a:path w="551452" h="296220">
                    <a:moveTo>
                      <a:pt x="571" y="207"/>
                    </a:moveTo>
                    <a:lnTo>
                      <a:pt x="552023" y="207"/>
                    </a:lnTo>
                    <a:lnTo>
                      <a:pt x="552023" y="296428"/>
                    </a:lnTo>
                    <a:lnTo>
                      <a:pt x="571" y="296428"/>
                    </a:lnTo>
                    <a:close/>
                  </a:path>
                </a:pathLst>
              </a:custGeom>
            </p:spPr>
          </p:pic>
        </p:grpSp>
        <p:grpSp>
          <p:nvGrpSpPr>
            <p:cNvPr id="293" name="Graphic 227">
              <a:extLst>
                <a:ext uri="{FF2B5EF4-FFF2-40B4-BE49-F238E27FC236}">
                  <a16:creationId xmlns:a16="http://schemas.microsoft.com/office/drawing/2014/main" id="{CDE43A1D-78E9-4124-A76B-25A81736C620}"/>
                </a:ext>
              </a:extLst>
            </p:cNvPr>
            <p:cNvGrpSpPr/>
            <p:nvPr/>
          </p:nvGrpSpPr>
          <p:grpSpPr>
            <a:xfrm>
              <a:off x="5201896" y="4004871"/>
              <a:ext cx="287436" cy="287572"/>
              <a:chOff x="5201896" y="4004871"/>
              <a:chExt cx="287436" cy="287572"/>
            </a:xfrm>
          </p:grpSpPr>
          <p:sp>
            <p:nvSpPr>
              <p:cNvPr id="329" name="Rectangle 328">
                <a:extLst>
                  <a:ext uri="{FF2B5EF4-FFF2-40B4-BE49-F238E27FC236}">
                    <a16:creationId xmlns:a16="http://schemas.microsoft.com/office/drawing/2014/main" id="{A2128545-F12A-E8B1-CF79-80515929F07F}"/>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0" name="Freeform 329">
                <a:extLst>
                  <a:ext uri="{FF2B5EF4-FFF2-40B4-BE49-F238E27FC236}">
                    <a16:creationId xmlns:a16="http://schemas.microsoft.com/office/drawing/2014/main" id="{C14883EE-D9FC-A60B-6BA5-C449B9672057}"/>
                  </a:ext>
                </a:extLst>
              </p:cNvPr>
              <p:cNvSpPr/>
              <p:nvPr/>
            </p:nvSpPr>
            <p:spPr>
              <a:xfrm>
                <a:off x="5201896" y="4004871"/>
                <a:ext cx="287436" cy="287572"/>
              </a:xfrm>
              <a:custGeom>
                <a:avLst/>
                <a:gdLst>
                  <a:gd name="csX0" fmla="*/ 17633 w 287436"/>
                  <a:gd name="csY0" fmla="*/ 0 h 287572"/>
                  <a:gd name="csX1" fmla="*/ 0 w 287436"/>
                  <a:gd name="csY1" fmla="*/ 17569 h 287572"/>
                  <a:gd name="csX2" fmla="*/ 0 w 287436"/>
                  <a:gd name="csY2" fmla="*/ 270003 h 287572"/>
                  <a:gd name="csX3" fmla="*/ 17633 w 287436"/>
                  <a:gd name="csY3" fmla="*/ 287572 h 287572"/>
                  <a:gd name="csX4" fmla="*/ 269803 w 287436"/>
                  <a:gd name="csY4" fmla="*/ 287572 h 287572"/>
                  <a:gd name="csX5" fmla="*/ 287437 w 287436"/>
                  <a:gd name="csY5" fmla="*/ 270003 h 287572"/>
                  <a:gd name="csX6" fmla="*/ 287437 w 287436"/>
                  <a:gd name="csY6" fmla="*/ 17569 h 287572"/>
                  <a:gd name="csX7" fmla="*/ 269803 w 287436"/>
                  <a:gd name="csY7" fmla="*/ 0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72">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31" name="Rectangle 330">
                <a:extLst>
                  <a:ext uri="{FF2B5EF4-FFF2-40B4-BE49-F238E27FC236}">
                    <a16:creationId xmlns:a16="http://schemas.microsoft.com/office/drawing/2014/main" id="{4C51A85D-3F9F-E6C1-2DC5-4E8C6C27473E}"/>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2" name="Freeform 331">
                <a:extLst>
                  <a:ext uri="{FF2B5EF4-FFF2-40B4-BE49-F238E27FC236}">
                    <a16:creationId xmlns:a16="http://schemas.microsoft.com/office/drawing/2014/main" id="{CBAA8F64-FB5C-DAAD-ADEA-21715E926616}"/>
                  </a:ext>
                </a:extLst>
              </p:cNvPr>
              <p:cNvSpPr/>
              <p:nvPr/>
            </p:nvSpPr>
            <p:spPr>
              <a:xfrm>
                <a:off x="5201896" y="4004871"/>
                <a:ext cx="287436" cy="287572"/>
              </a:xfrm>
              <a:custGeom>
                <a:avLst/>
                <a:gdLst>
                  <a:gd name="csX0" fmla="*/ 134391 w 287436"/>
                  <a:gd name="csY0" fmla="*/ 233027 h 287572"/>
                  <a:gd name="csX1" fmla="*/ 134391 w 287436"/>
                  <a:gd name="csY1" fmla="*/ 210078 h 287572"/>
                  <a:gd name="csX2" fmla="*/ 73459 w 287436"/>
                  <a:gd name="csY2" fmla="*/ 210078 h 287572"/>
                  <a:gd name="csX3" fmla="*/ 73459 w 287436"/>
                  <a:gd name="csY3" fmla="*/ 192033 h 287572"/>
                  <a:gd name="csX4" fmla="*/ 21582 w 287436"/>
                  <a:gd name="csY4" fmla="*/ 222676 h 287572"/>
                  <a:gd name="csX5" fmla="*/ 73459 w 287436"/>
                  <a:gd name="csY5" fmla="*/ 252843 h 287572"/>
                  <a:gd name="csX6" fmla="*/ 73459 w 287436"/>
                  <a:gd name="csY6" fmla="*/ 233027 h 287572"/>
                  <a:gd name="csX7" fmla="*/ 162849 w 287436"/>
                  <a:gd name="csY7" fmla="*/ 123391 h 287572"/>
                  <a:gd name="csX8" fmla="*/ 162849 w 287436"/>
                  <a:gd name="csY8" fmla="*/ 100511 h 287572"/>
                  <a:gd name="csX9" fmla="*/ 101917 w 287436"/>
                  <a:gd name="csY9" fmla="*/ 100511 h 287572"/>
                  <a:gd name="csX10" fmla="*/ 101917 w 287436"/>
                  <a:gd name="csY10" fmla="*/ 82397 h 287572"/>
                  <a:gd name="csX11" fmla="*/ 50039 w 287436"/>
                  <a:gd name="csY11" fmla="*/ 113041 h 287572"/>
                  <a:gd name="csX12" fmla="*/ 101917 w 287436"/>
                  <a:gd name="csY12" fmla="*/ 143207 h 287572"/>
                  <a:gd name="csX13" fmla="*/ 101917 w 287436"/>
                  <a:gd name="csY13" fmla="*/ 123391 h 287572"/>
                  <a:gd name="csX14" fmla="*/ 128673 w 287436"/>
                  <a:gd name="csY14" fmla="*/ 178618 h 287572"/>
                  <a:gd name="csX15" fmla="*/ 128673 w 287436"/>
                  <a:gd name="csY15" fmla="*/ 155737 h 287572"/>
                  <a:gd name="csX16" fmla="*/ 189605 w 287436"/>
                  <a:gd name="csY16" fmla="*/ 155737 h 287572"/>
                  <a:gd name="csX17" fmla="*/ 189605 w 287436"/>
                  <a:gd name="csY17" fmla="*/ 137623 h 287572"/>
                  <a:gd name="csX18" fmla="*/ 241482 w 287436"/>
                  <a:gd name="csY18" fmla="*/ 168267 h 287572"/>
                  <a:gd name="csX19" fmla="*/ 189605 w 287436"/>
                  <a:gd name="csY19" fmla="*/ 198434 h 287572"/>
                  <a:gd name="csX20" fmla="*/ 189605 w 287436"/>
                  <a:gd name="csY20" fmla="*/ 178618 h 287572"/>
                  <a:gd name="csX21" fmla="*/ 154952 w 287436"/>
                  <a:gd name="csY21" fmla="*/ 70889 h 287572"/>
                  <a:gd name="csX22" fmla="*/ 154952 w 287436"/>
                  <a:gd name="csY22" fmla="*/ 48008 h 287572"/>
                  <a:gd name="csX23" fmla="*/ 215884 w 287436"/>
                  <a:gd name="csY23" fmla="*/ 48008 h 287572"/>
                  <a:gd name="csX24" fmla="*/ 215884 w 287436"/>
                  <a:gd name="csY24" fmla="*/ 29895 h 287572"/>
                  <a:gd name="csX25" fmla="*/ 267761 w 287436"/>
                  <a:gd name="csY25" fmla="*/ 60538 h 287572"/>
                  <a:gd name="csX26" fmla="*/ 215884 w 287436"/>
                  <a:gd name="csY26" fmla="*/ 90705 h 287572"/>
                  <a:gd name="csX27" fmla="*/ 215884 w 287436"/>
                  <a:gd name="csY27" fmla="*/ 70889 h 287572"/>
                  <a:gd name="csX28" fmla="*/ 17633 w 287436"/>
                  <a:gd name="csY28" fmla="*/ 0 h 287572"/>
                  <a:gd name="csX29" fmla="*/ 0 w 287436"/>
                  <a:gd name="csY29" fmla="*/ 17569 h 287572"/>
                  <a:gd name="csX30" fmla="*/ 0 w 287436"/>
                  <a:gd name="csY30" fmla="*/ 270003 h 287572"/>
                  <a:gd name="csX31" fmla="*/ 17633 w 287436"/>
                  <a:gd name="csY31" fmla="*/ 287572 h 287572"/>
                  <a:gd name="csX32" fmla="*/ 269803 w 287436"/>
                  <a:gd name="csY32" fmla="*/ 287572 h 287572"/>
                  <a:gd name="csX33" fmla="*/ 287437 w 287436"/>
                  <a:gd name="csY33" fmla="*/ 270003 h 287572"/>
                  <a:gd name="csX34" fmla="*/ 287437 w 287436"/>
                  <a:gd name="csY34" fmla="*/ 17569 h 287572"/>
                  <a:gd name="csX35" fmla="*/ 269803 w 287436"/>
                  <a:gd name="csY35" fmla="*/ 0 h 287572"/>
                  <a:gd name="csX36" fmla="*/ 17633 w 287436"/>
                  <a:gd name="csY36" fmla="*/ 7967 h 287572"/>
                  <a:gd name="csX37" fmla="*/ 269803 w 287436"/>
                  <a:gd name="csY37" fmla="*/ 7967 h 287572"/>
                  <a:gd name="csX38" fmla="*/ 279471 w 287436"/>
                  <a:gd name="csY38" fmla="*/ 17569 h 287572"/>
                  <a:gd name="csX39" fmla="*/ 279471 w 287436"/>
                  <a:gd name="csY39" fmla="*/ 270003 h 287572"/>
                  <a:gd name="csX40" fmla="*/ 269803 w 287436"/>
                  <a:gd name="csY40" fmla="*/ 279605 h 287572"/>
                  <a:gd name="csX41" fmla="*/ 17633 w 287436"/>
                  <a:gd name="csY41" fmla="*/ 279605 h 287572"/>
                  <a:gd name="csX42" fmla="*/ 7966 w 287436"/>
                  <a:gd name="csY42" fmla="*/ 270003 h 287572"/>
                  <a:gd name="csX43" fmla="*/ 7966 w 287436"/>
                  <a:gd name="csY43" fmla="*/ 17569 h 287572"/>
                  <a:gd name="csX44" fmla="*/ 17633 w 287436"/>
                  <a:gd name="csY44" fmla="*/ 7967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72">
                    <a:moveTo>
                      <a:pt x="134391" y="233027"/>
                    </a:moveTo>
                    <a:lnTo>
                      <a:pt x="134391" y="210078"/>
                    </a:lnTo>
                    <a:lnTo>
                      <a:pt x="73459" y="210078"/>
                    </a:lnTo>
                    <a:lnTo>
                      <a:pt x="73459" y="192033"/>
                    </a:lnTo>
                    <a:lnTo>
                      <a:pt x="21582" y="222676"/>
                    </a:lnTo>
                    <a:lnTo>
                      <a:pt x="73459" y="252843"/>
                    </a:lnTo>
                    <a:lnTo>
                      <a:pt x="73459" y="233027"/>
                    </a:lnTo>
                    <a:close/>
                    <a:moveTo>
                      <a:pt x="162849" y="123391"/>
                    </a:moveTo>
                    <a:lnTo>
                      <a:pt x="162849" y="100511"/>
                    </a:lnTo>
                    <a:lnTo>
                      <a:pt x="101917" y="100511"/>
                    </a:lnTo>
                    <a:lnTo>
                      <a:pt x="101917" y="82397"/>
                    </a:lnTo>
                    <a:lnTo>
                      <a:pt x="50039" y="113041"/>
                    </a:lnTo>
                    <a:lnTo>
                      <a:pt x="101917" y="143207"/>
                    </a:lnTo>
                    <a:lnTo>
                      <a:pt x="101917" y="123391"/>
                    </a:lnTo>
                    <a:close/>
                    <a:moveTo>
                      <a:pt x="128673" y="178618"/>
                    </a:moveTo>
                    <a:lnTo>
                      <a:pt x="128673" y="155737"/>
                    </a:lnTo>
                    <a:lnTo>
                      <a:pt x="189605" y="155737"/>
                    </a:lnTo>
                    <a:lnTo>
                      <a:pt x="189605" y="137623"/>
                    </a:lnTo>
                    <a:lnTo>
                      <a:pt x="241482" y="168267"/>
                    </a:lnTo>
                    <a:lnTo>
                      <a:pt x="189605" y="198434"/>
                    </a:lnTo>
                    <a:lnTo>
                      <a:pt x="189605" y="178618"/>
                    </a:lnTo>
                    <a:close/>
                    <a:moveTo>
                      <a:pt x="154952" y="70889"/>
                    </a:moveTo>
                    <a:lnTo>
                      <a:pt x="154952" y="48008"/>
                    </a:lnTo>
                    <a:lnTo>
                      <a:pt x="215884" y="48008"/>
                    </a:lnTo>
                    <a:lnTo>
                      <a:pt x="215884" y="29895"/>
                    </a:lnTo>
                    <a:lnTo>
                      <a:pt x="267761" y="60538"/>
                    </a:lnTo>
                    <a:lnTo>
                      <a:pt x="215884" y="90705"/>
                    </a:lnTo>
                    <a:lnTo>
                      <a:pt x="215884" y="70889"/>
                    </a:lnTo>
                    <a:close/>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moveTo>
                      <a:pt x="17633" y="7967"/>
                    </a:moveTo>
                    <a:lnTo>
                      <a:pt x="269803" y="7967"/>
                    </a:lnTo>
                    <a:cubicBezTo>
                      <a:pt x="275250" y="7967"/>
                      <a:pt x="279471" y="12189"/>
                      <a:pt x="279471" y="17569"/>
                    </a:cubicBezTo>
                    <a:lnTo>
                      <a:pt x="279471" y="270003"/>
                    </a:lnTo>
                    <a:cubicBezTo>
                      <a:pt x="279471" y="275383"/>
                      <a:pt x="275250" y="279605"/>
                      <a:pt x="269803" y="279605"/>
                    </a:cubicBezTo>
                    <a:lnTo>
                      <a:pt x="17633" y="279605"/>
                    </a:lnTo>
                    <a:cubicBezTo>
                      <a:pt x="12187" y="279605"/>
                      <a:pt x="7966" y="275383"/>
                      <a:pt x="7966" y="270003"/>
                    </a:cubicBezTo>
                    <a:lnTo>
                      <a:pt x="7966" y="17569"/>
                    </a:lnTo>
                    <a:cubicBezTo>
                      <a:pt x="7966" y="12189"/>
                      <a:pt x="12187" y="7967"/>
                      <a:pt x="17633" y="7967"/>
                    </a:cubicBezTo>
                    <a:close/>
                  </a:path>
                </a:pathLst>
              </a:custGeom>
              <a:solidFill>
                <a:srgbClr val="005073"/>
              </a:solidFill>
              <a:ln w="6805" cap="flat">
                <a:noFill/>
                <a:prstDash val="solid"/>
                <a:miter/>
              </a:ln>
            </p:spPr>
            <p:txBody>
              <a:bodyPr/>
              <a:lstStyle/>
              <a:p>
                <a:endParaRPr lang="en-IT"/>
              </a:p>
            </p:txBody>
          </p:sp>
        </p:grpSp>
        <p:grpSp>
          <p:nvGrpSpPr>
            <p:cNvPr id="294" name="Graphic 227">
              <a:extLst>
                <a:ext uri="{FF2B5EF4-FFF2-40B4-BE49-F238E27FC236}">
                  <a16:creationId xmlns:a16="http://schemas.microsoft.com/office/drawing/2014/main" id="{83B51B3E-C24A-9B8F-7897-BBB581FDEDD5}"/>
                </a:ext>
              </a:extLst>
            </p:cNvPr>
            <p:cNvGrpSpPr/>
            <p:nvPr/>
          </p:nvGrpSpPr>
          <p:grpSpPr>
            <a:xfrm>
              <a:off x="5209113" y="4450768"/>
              <a:ext cx="287436" cy="287504"/>
              <a:chOff x="5209113" y="4450768"/>
              <a:chExt cx="287436" cy="287504"/>
            </a:xfrm>
          </p:grpSpPr>
          <p:sp>
            <p:nvSpPr>
              <p:cNvPr id="325" name="Rectangle 324">
                <a:extLst>
                  <a:ext uri="{FF2B5EF4-FFF2-40B4-BE49-F238E27FC236}">
                    <a16:creationId xmlns:a16="http://schemas.microsoft.com/office/drawing/2014/main" id="{B414D6B8-6E82-C1EE-CFC4-9CC054E6E366}"/>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6" name="Freeform 325">
                <a:extLst>
                  <a:ext uri="{FF2B5EF4-FFF2-40B4-BE49-F238E27FC236}">
                    <a16:creationId xmlns:a16="http://schemas.microsoft.com/office/drawing/2014/main" id="{81B80BD7-0DDE-9568-F65E-DA45B363B0BD}"/>
                  </a:ext>
                </a:extLst>
              </p:cNvPr>
              <p:cNvSpPr/>
              <p:nvPr/>
            </p:nvSpPr>
            <p:spPr>
              <a:xfrm>
                <a:off x="5209113" y="4450768"/>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27" name="Rectangle 326">
                <a:extLst>
                  <a:ext uri="{FF2B5EF4-FFF2-40B4-BE49-F238E27FC236}">
                    <a16:creationId xmlns:a16="http://schemas.microsoft.com/office/drawing/2014/main" id="{87B94126-9E0C-84B8-DE94-75602A7CAA22}"/>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8" name="Freeform 327">
                <a:extLst>
                  <a:ext uri="{FF2B5EF4-FFF2-40B4-BE49-F238E27FC236}">
                    <a16:creationId xmlns:a16="http://schemas.microsoft.com/office/drawing/2014/main" id="{B905ED71-5C9B-2D23-9EA5-CEE362CB1A80}"/>
                  </a:ext>
                </a:extLst>
              </p:cNvPr>
              <p:cNvSpPr/>
              <p:nvPr/>
            </p:nvSpPr>
            <p:spPr>
              <a:xfrm>
                <a:off x="5209113" y="4450768"/>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2 w 287436"/>
                  <a:gd name="csY4" fmla="*/ 222608 h 287504"/>
                  <a:gd name="csX5" fmla="*/ 73459 w 287436"/>
                  <a:gd name="csY5" fmla="*/ 252775 h 287504"/>
                  <a:gd name="csX6" fmla="*/ 73459 w 287436"/>
                  <a:gd name="csY6" fmla="*/ 232959 h 287504"/>
                  <a:gd name="csX7" fmla="*/ 162849 w 287436"/>
                  <a:gd name="csY7" fmla="*/ 123391 h 287504"/>
                  <a:gd name="csX8" fmla="*/ 162849 w 287436"/>
                  <a:gd name="csY8" fmla="*/ 100443 h 287504"/>
                  <a:gd name="csX9" fmla="*/ 101917 w 287436"/>
                  <a:gd name="csY9" fmla="*/ 100443 h 287504"/>
                  <a:gd name="csX10" fmla="*/ 101917 w 287436"/>
                  <a:gd name="csY10" fmla="*/ 82397 h 287504"/>
                  <a:gd name="csX11" fmla="*/ 50039 w 287436"/>
                  <a:gd name="csY11" fmla="*/ 113041 h 287504"/>
                  <a:gd name="csX12" fmla="*/ 101917 w 287436"/>
                  <a:gd name="csY12" fmla="*/ 143207 h 287504"/>
                  <a:gd name="csX13" fmla="*/ 101917 w 287436"/>
                  <a:gd name="csY13" fmla="*/ 123391 h 287504"/>
                  <a:gd name="csX14" fmla="*/ 128604 w 287436"/>
                  <a:gd name="csY14" fmla="*/ 178617 h 287504"/>
                  <a:gd name="csX15" fmla="*/ 128604 w 287436"/>
                  <a:gd name="csY15" fmla="*/ 155669 h 287504"/>
                  <a:gd name="csX16" fmla="*/ 189605 w 287436"/>
                  <a:gd name="csY16" fmla="*/ 155669 h 287504"/>
                  <a:gd name="csX17" fmla="*/ 189605 w 287436"/>
                  <a:gd name="csY17" fmla="*/ 137555 h 287504"/>
                  <a:gd name="csX18" fmla="*/ 241414 w 287436"/>
                  <a:gd name="csY18" fmla="*/ 168267 h 287504"/>
                  <a:gd name="csX19" fmla="*/ 189605 w 287436"/>
                  <a:gd name="csY19" fmla="*/ 198434 h 287504"/>
                  <a:gd name="csX20" fmla="*/ 189605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637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966 w 287436"/>
                  <a:gd name="csY42" fmla="*/ 269935 h 287504"/>
                  <a:gd name="csX43" fmla="*/ 7966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1"/>
                    </a:lnTo>
                    <a:lnTo>
                      <a:pt x="101917" y="143207"/>
                    </a:lnTo>
                    <a:lnTo>
                      <a:pt x="101917" y="123391"/>
                    </a:lnTo>
                    <a:close/>
                    <a:moveTo>
                      <a:pt x="128604" y="178617"/>
                    </a:moveTo>
                    <a:lnTo>
                      <a:pt x="128604" y="155669"/>
                    </a:lnTo>
                    <a:lnTo>
                      <a:pt x="189605" y="155669"/>
                    </a:lnTo>
                    <a:lnTo>
                      <a:pt x="189605" y="137555"/>
                    </a:lnTo>
                    <a:lnTo>
                      <a:pt x="241414" y="168267"/>
                    </a:lnTo>
                    <a:lnTo>
                      <a:pt x="189605" y="198434"/>
                    </a:lnTo>
                    <a:lnTo>
                      <a:pt x="189605" y="178617"/>
                    </a:lnTo>
                    <a:close/>
                    <a:moveTo>
                      <a:pt x="154952" y="70820"/>
                    </a:moveTo>
                    <a:lnTo>
                      <a:pt x="154952" y="47940"/>
                    </a:lnTo>
                    <a:lnTo>
                      <a:pt x="215884" y="47940"/>
                    </a:lnTo>
                    <a:lnTo>
                      <a:pt x="215884" y="29826"/>
                    </a:lnTo>
                    <a:lnTo>
                      <a:pt x="267761" y="60470"/>
                    </a:lnTo>
                    <a:lnTo>
                      <a:pt x="215884" y="90637"/>
                    </a:lnTo>
                    <a:lnTo>
                      <a:pt x="215884" y="70820"/>
                    </a:lnTo>
                    <a:close/>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7" y="279605"/>
                      <a:pt x="7966" y="275383"/>
                      <a:pt x="7966" y="269935"/>
                    </a:cubicBezTo>
                    <a:lnTo>
                      <a:pt x="7966" y="17501"/>
                    </a:lnTo>
                    <a:cubicBezTo>
                      <a:pt x="7966" y="12121"/>
                      <a:pt x="12187" y="7899"/>
                      <a:pt x="17633" y="7899"/>
                    </a:cubicBezTo>
                    <a:close/>
                  </a:path>
                </a:pathLst>
              </a:custGeom>
              <a:solidFill>
                <a:srgbClr val="005073"/>
              </a:solidFill>
              <a:ln w="6805" cap="flat">
                <a:noFill/>
                <a:prstDash val="solid"/>
                <a:miter/>
              </a:ln>
            </p:spPr>
            <p:txBody>
              <a:bodyPr/>
              <a:lstStyle/>
              <a:p>
                <a:endParaRPr lang="en-IT"/>
              </a:p>
            </p:txBody>
          </p:sp>
        </p:grpSp>
        <p:grpSp>
          <p:nvGrpSpPr>
            <p:cNvPr id="295" name="Graphic 227">
              <a:extLst>
                <a:ext uri="{FF2B5EF4-FFF2-40B4-BE49-F238E27FC236}">
                  <a16:creationId xmlns:a16="http://schemas.microsoft.com/office/drawing/2014/main" id="{8AE2F484-1547-71C3-78E6-973C90D8E871}"/>
                </a:ext>
              </a:extLst>
            </p:cNvPr>
            <p:cNvGrpSpPr/>
            <p:nvPr/>
          </p:nvGrpSpPr>
          <p:grpSpPr>
            <a:xfrm>
              <a:off x="4374309" y="4229045"/>
              <a:ext cx="287504" cy="287504"/>
              <a:chOff x="4374309" y="4229045"/>
              <a:chExt cx="287504" cy="287504"/>
            </a:xfrm>
          </p:grpSpPr>
          <p:sp>
            <p:nvSpPr>
              <p:cNvPr id="321" name="Rectangle 320">
                <a:extLst>
                  <a:ext uri="{FF2B5EF4-FFF2-40B4-BE49-F238E27FC236}">
                    <a16:creationId xmlns:a16="http://schemas.microsoft.com/office/drawing/2014/main" id="{5203796C-3FD8-69E8-FA9B-51A3F118D109}"/>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2" name="Freeform 321">
                <a:extLst>
                  <a:ext uri="{FF2B5EF4-FFF2-40B4-BE49-F238E27FC236}">
                    <a16:creationId xmlns:a16="http://schemas.microsoft.com/office/drawing/2014/main" id="{A1340E9F-7C0B-1BDB-AEDF-29CEB8C8AB80}"/>
                  </a:ext>
                </a:extLst>
              </p:cNvPr>
              <p:cNvSpPr/>
              <p:nvPr/>
            </p:nvSpPr>
            <p:spPr>
              <a:xfrm>
                <a:off x="4374309" y="4229046"/>
                <a:ext cx="287504" cy="287504"/>
              </a:xfrm>
              <a:custGeom>
                <a:avLst/>
                <a:gdLst>
                  <a:gd name="csX0" fmla="*/ 17633 w 287504"/>
                  <a:gd name="csY0" fmla="*/ 0 h 287504"/>
                  <a:gd name="csX1" fmla="*/ 0 w 287504"/>
                  <a:gd name="csY1" fmla="*/ 17501 h 287504"/>
                  <a:gd name="csX2" fmla="*/ 0 w 287504"/>
                  <a:gd name="csY2" fmla="*/ 269935 h 287504"/>
                  <a:gd name="csX3" fmla="*/ 17633 w 287504"/>
                  <a:gd name="csY3" fmla="*/ 287504 h 287504"/>
                  <a:gd name="csX4" fmla="*/ 269872 w 287504"/>
                  <a:gd name="csY4" fmla="*/ 287504 h 287504"/>
                  <a:gd name="csX5" fmla="*/ 287504 w 287504"/>
                  <a:gd name="csY5" fmla="*/ 269935 h 287504"/>
                  <a:gd name="csX6" fmla="*/ 287504 w 287504"/>
                  <a:gd name="csY6" fmla="*/ 17501 h 287504"/>
                  <a:gd name="csX7" fmla="*/ 269872 w 287504"/>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504" h="287504">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path>
                </a:pathLst>
              </a:custGeom>
              <a:solidFill>
                <a:srgbClr val="FAFAFA"/>
              </a:solidFill>
              <a:ln w="6805" cap="flat">
                <a:noFill/>
                <a:prstDash val="solid"/>
                <a:miter/>
              </a:ln>
            </p:spPr>
            <p:txBody>
              <a:bodyPr/>
              <a:lstStyle/>
              <a:p>
                <a:endParaRPr lang="en-IT"/>
              </a:p>
            </p:txBody>
          </p:sp>
          <p:sp>
            <p:nvSpPr>
              <p:cNvPr id="323" name="Rectangle 322">
                <a:extLst>
                  <a:ext uri="{FF2B5EF4-FFF2-40B4-BE49-F238E27FC236}">
                    <a16:creationId xmlns:a16="http://schemas.microsoft.com/office/drawing/2014/main" id="{716A3DA1-BFDE-C654-0614-DD3158E94F09}"/>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4" name="Freeform 323">
                <a:extLst>
                  <a:ext uri="{FF2B5EF4-FFF2-40B4-BE49-F238E27FC236}">
                    <a16:creationId xmlns:a16="http://schemas.microsoft.com/office/drawing/2014/main" id="{58A8FA00-C7F1-E5AE-2A63-8614FDD91A3C}"/>
                  </a:ext>
                </a:extLst>
              </p:cNvPr>
              <p:cNvSpPr/>
              <p:nvPr/>
            </p:nvSpPr>
            <p:spPr>
              <a:xfrm>
                <a:off x="4374309" y="4229046"/>
                <a:ext cx="287504" cy="287504"/>
              </a:xfrm>
              <a:custGeom>
                <a:avLst/>
                <a:gdLst>
                  <a:gd name="csX0" fmla="*/ 134391 w 287504"/>
                  <a:gd name="csY0" fmla="*/ 232959 h 287504"/>
                  <a:gd name="csX1" fmla="*/ 134391 w 287504"/>
                  <a:gd name="csY1" fmla="*/ 210078 h 287504"/>
                  <a:gd name="csX2" fmla="*/ 73459 w 287504"/>
                  <a:gd name="csY2" fmla="*/ 210078 h 287504"/>
                  <a:gd name="csX3" fmla="*/ 73459 w 287504"/>
                  <a:gd name="csY3" fmla="*/ 191965 h 287504"/>
                  <a:gd name="csX4" fmla="*/ 21582 w 287504"/>
                  <a:gd name="csY4" fmla="*/ 222608 h 287504"/>
                  <a:gd name="csX5" fmla="*/ 73459 w 287504"/>
                  <a:gd name="csY5" fmla="*/ 252775 h 287504"/>
                  <a:gd name="csX6" fmla="*/ 73459 w 287504"/>
                  <a:gd name="csY6" fmla="*/ 232959 h 287504"/>
                  <a:gd name="csX7" fmla="*/ 162849 w 287504"/>
                  <a:gd name="csY7" fmla="*/ 123391 h 287504"/>
                  <a:gd name="csX8" fmla="*/ 162849 w 287504"/>
                  <a:gd name="csY8" fmla="*/ 100443 h 287504"/>
                  <a:gd name="csX9" fmla="*/ 101917 w 287504"/>
                  <a:gd name="csY9" fmla="*/ 100443 h 287504"/>
                  <a:gd name="csX10" fmla="*/ 101917 w 287504"/>
                  <a:gd name="csY10" fmla="*/ 82397 h 287504"/>
                  <a:gd name="csX11" fmla="*/ 50039 w 287504"/>
                  <a:gd name="csY11" fmla="*/ 113040 h 287504"/>
                  <a:gd name="csX12" fmla="*/ 101917 w 287504"/>
                  <a:gd name="csY12" fmla="*/ 143207 h 287504"/>
                  <a:gd name="csX13" fmla="*/ 101917 w 287504"/>
                  <a:gd name="csY13" fmla="*/ 123391 h 287504"/>
                  <a:gd name="csX14" fmla="*/ 128673 w 287504"/>
                  <a:gd name="csY14" fmla="*/ 178617 h 287504"/>
                  <a:gd name="csX15" fmla="*/ 128673 w 287504"/>
                  <a:gd name="csY15" fmla="*/ 155669 h 287504"/>
                  <a:gd name="csX16" fmla="*/ 189605 w 287504"/>
                  <a:gd name="csY16" fmla="*/ 155669 h 287504"/>
                  <a:gd name="csX17" fmla="*/ 189605 w 287504"/>
                  <a:gd name="csY17" fmla="*/ 137555 h 287504"/>
                  <a:gd name="csX18" fmla="*/ 241482 w 287504"/>
                  <a:gd name="csY18" fmla="*/ 168267 h 287504"/>
                  <a:gd name="csX19" fmla="*/ 189605 w 287504"/>
                  <a:gd name="csY19" fmla="*/ 198434 h 287504"/>
                  <a:gd name="csX20" fmla="*/ 189605 w 287504"/>
                  <a:gd name="csY20" fmla="*/ 178617 h 287504"/>
                  <a:gd name="csX21" fmla="*/ 155020 w 287504"/>
                  <a:gd name="csY21" fmla="*/ 70820 h 287504"/>
                  <a:gd name="csX22" fmla="*/ 155020 w 287504"/>
                  <a:gd name="csY22" fmla="*/ 47940 h 287504"/>
                  <a:gd name="csX23" fmla="*/ 215952 w 287504"/>
                  <a:gd name="csY23" fmla="*/ 47940 h 287504"/>
                  <a:gd name="csX24" fmla="*/ 215952 w 287504"/>
                  <a:gd name="csY24" fmla="*/ 29826 h 287504"/>
                  <a:gd name="csX25" fmla="*/ 267829 w 287504"/>
                  <a:gd name="csY25" fmla="*/ 60470 h 287504"/>
                  <a:gd name="csX26" fmla="*/ 215952 w 287504"/>
                  <a:gd name="csY26" fmla="*/ 90705 h 287504"/>
                  <a:gd name="csX27" fmla="*/ 215952 w 287504"/>
                  <a:gd name="csY27" fmla="*/ 70820 h 287504"/>
                  <a:gd name="csX28" fmla="*/ 17633 w 287504"/>
                  <a:gd name="csY28" fmla="*/ 0 h 287504"/>
                  <a:gd name="csX29" fmla="*/ 0 w 287504"/>
                  <a:gd name="csY29" fmla="*/ 17501 h 287504"/>
                  <a:gd name="csX30" fmla="*/ 0 w 287504"/>
                  <a:gd name="csY30" fmla="*/ 269935 h 287504"/>
                  <a:gd name="csX31" fmla="*/ 17633 w 287504"/>
                  <a:gd name="csY31" fmla="*/ 287504 h 287504"/>
                  <a:gd name="csX32" fmla="*/ 269872 w 287504"/>
                  <a:gd name="csY32" fmla="*/ 287504 h 287504"/>
                  <a:gd name="csX33" fmla="*/ 287504 w 287504"/>
                  <a:gd name="csY33" fmla="*/ 269935 h 287504"/>
                  <a:gd name="csX34" fmla="*/ 287504 w 287504"/>
                  <a:gd name="csY34" fmla="*/ 17501 h 287504"/>
                  <a:gd name="csX35" fmla="*/ 269872 w 287504"/>
                  <a:gd name="csY35" fmla="*/ 0 h 287504"/>
                  <a:gd name="csX36" fmla="*/ 17633 w 287504"/>
                  <a:gd name="csY36" fmla="*/ 7899 h 287504"/>
                  <a:gd name="csX37" fmla="*/ 269872 w 287504"/>
                  <a:gd name="csY37" fmla="*/ 7899 h 287504"/>
                  <a:gd name="csX38" fmla="*/ 279539 w 287504"/>
                  <a:gd name="csY38" fmla="*/ 17501 h 287504"/>
                  <a:gd name="csX39" fmla="*/ 279539 w 287504"/>
                  <a:gd name="csY39" fmla="*/ 269935 h 287504"/>
                  <a:gd name="csX40" fmla="*/ 269872 w 287504"/>
                  <a:gd name="csY40" fmla="*/ 279605 h 287504"/>
                  <a:gd name="csX41" fmla="*/ 17633 w 287504"/>
                  <a:gd name="csY41" fmla="*/ 279605 h 287504"/>
                  <a:gd name="csX42" fmla="*/ 7966 w 287504"/>
                  <a:gd name="csY42" fmla="*/ 269935 h 287504"/>
                  <a:gd name="csX43" fmla="*/ 7966 w 287504"/>
                  <a:gd name="csY43" fmla="*/ 17501 h 287504"/>
                  <a:gd name="csX44" fmla="*/ 17633 w 287504"/>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504"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0"/>
                    </a:lnTo>
                    <a:lnTo>
                      <a:pt x="101917" y="143207"/>
                    </a:lnTo>
                    <a:lnTo>
                      <a:pt x="101917" y="123391"/>
                    </a:lnTo>
                    <a:close/>
                    <a:moveTo>
                      <a:pt x="128673" y="178617"/>
                    </a:moveTo>
                    <a:lnTo>
                      <a:pt x="128673" y="155669"/>
                    </a:lnTo>
                    <a:lnTo>
                      <a:pt x="189605" y="155669"/>
                    </a:lnTo>
                    <a:lnTo>
                      <a:pt x="189605" y="137555"/>
                    </a:lnTo>
                    <a:lnTo>
                      <a:pt x="241482" y="168267"/>
                    </a:lnTo>
                    <a:lnTo>
                      <a:pt x="189605" y="198434"/>
                    </a:lnTo>
                    <a:lnTo>
                      <a:pt x="189605" y="178617"/>
                    </a:lnTo>
                    <a:close/>
                    <a:moveTo>
                      <a:pt x="155020" y="70820"/>
                    </a:moveTo>
                    <a:lnTo>
                      <a:pt x="155020" y="47940"/>
                    </a:lnTo>
                    <a:lnTo>
                      <a:pt x="215952" y="47940"/>
                    </a:lnTo>
                    <a:lnTo>
                      <a:pt x="215952" y="29826"/>
                    </a:lnTo>
                    <a:lnTo>
                      <a:pt x="267829" y="60470"/>
                    </a:lnTo>
                    <a:lnTo>
                      <a:pt x="215952" y="90705"/>
                    </a:lnTo>
                    <a:lnTo>
                      <a:pt x="215952" y="70820"/>
                    </a:lnTo>
                    <a:close/>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moveTo>
                      <a:pt x="17633" y="7899"/>
                    </a:moveTo>
                    <a:lnTo>
                      <a:pt x="269872" y="7899"/>
                    </a:lnTo>
                    <a:cubicBezTo>
                      <a:pt x="275318" y="7899"/>
                      <a:pt x="279539" y="12121"/>
                      <a:pt x="279539" y="17501"/>
                    </a:cubicBezTo>
                    <a:lnTo>
                      <a:pt x="279539" y="269935"/>
                    </a:lnTo>
                    <a:cubicBezTo>
                      <a:pt x="279539" y="275383"/>
                      <a:pt x="275318" y="279605"/>
                      <a:pt x="269872" y="279605"/>
                    </a:cubicBezTo>
                    <a:lnTo>
                      <a:pt x="17633" y="279605"/>
                    </a:lnTo>
                    <a:cubicBezTo>
                      <a:pt x="12255" y="279605"/>
                      <a:pt x="7966" y="275383"/>
                      <a:pt x="7966" y="269935"/>
                    </a:cubicBezTo>
                    <a:lnTo>
                      <a:pt x="7966" y="17501"/>
                    </a:lnTo>
                    <a:cubicBezTo>
                      <a:pt x="7966" y="12121"/>
                      <a:pt x="12255" y="7899"/>
                      <a:pt x="17633" y="7899"/>
                    </a:cubicBezTo>
                    <a:close/>
                  </a:path>
                </a:pathLst>
              </a:custGeom>
              <a:solidFill>
                <a:srgbClr val="005073"/>
              </a:solidFill>
              <a:ln w="6805" cap="flat">
                <a:noFill/>
                <a:prstDash val="solid"/>
                <a:miter/>
              </a:ln>
            </p:spPr>
            <p:txBody>
              <a:bodyPr/>
              <a:lstStyle/>
              <a:p>
                <a:endParaRPr lang="en-IT"/>
              </a:p>
            </p:txBody>
          </p:sp>
        </p:grpSp>
        <p:grpSp>
          <p:nvGrpSpPr>
            <p:cNvPr id="296" name="Graphic 227">
              <a:extLst>
                <a:ext uri="{FF2B5EF4-FFF2-40B4-BE49-F238E27FC236}">
                  <a16:creationId xmlns:a16="http://schemas.microsoft.com/office/drawing/2014/main" id="{33753FB4-A670-53DB-A351-6A1F4AF259CF}"/>
                </a:ext>
              </a:extLst>
            </p:cNvPr>
            <p:cNvGrpSpPr/>
            <p:nvPr/>
          </p:nvGrpSpPr>
          <p:grpSpPr>
            <a:xfrm>
              <a:off x="5956842" y="4229045"/>
              <a:ext cx="287436" cy="287504"/>
              <a:chOff x="5956842" y="4229045"/>
              <a:chExt cx="287436" cy="287504"/>
            </a:xfrm>
          </p:grpSpPr>
          <p:sp>
            <p:nvSpPr>
              <p:cNvPr id="317" name="Rectangle 316">
                <a:extLst>
                  <a:ext uri="{FF2B5EF4-FFF2-40B4-BE49-F238E27FC236}">
                    <a16:creationId xmlns:a16="http://schemas.microsoft.com/office/drawing/2014/main" id="{3400D3B3-EEFE-1F04-C9E5-F631FD9B4EB2}"/>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18" name="Freeform 317">
                <a:extLst>
                  <a:ext uri="{FF2B5EF4-FFF2-40B4-BE49-F238E27FC236}">
                    <a16:creationId xmlns:a16="http://schemas.microsoft.com/office/drawing/2014/main" id="{C0A6CA7A-0833-08C1-9449-AA5F6564DC40}"/>
                  </a:ext>
                </a:extLst>
              </p:cNvPr>
              <p:cNvSpPr/>
              <p:nvPr/>
            </p:nvSpPr>
            <p:spPr>
              <a:xfrm>
                <a:off x="5956842" y="4229046"/>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path>
                </a:pathLst>
              </a:custGeom>
              <a:solidFill>
                <a:srgbClr val="FAFAFA"/>
              </a:solidFill>
              <a:ln w="6805" cap="flat">
                <a:noFill/>
                <a:prstDash val="solid"/>
                <a:miter/>
              </a:ln>
            </p:spPr>
            <p:txBody>
              <a:bodyPr/>
              <a:lstStyle/>
              <a:p>
                <a:endParaRPr lang="en-IT"/>
              </a:p>
            </p:txBody>
          </p:sp>
          <p:sp>
            <p:nvSpPr>
              <p:cNvPr id="319" name="Rectangle 318">
                <a:extLst>
                  <a:ext uri="{FF2B5EF4-FFF2-40B4-BE49-F238E27FC236}">
                    <a16:creationId xmlns:a16="http://schemas.microsoft.com/office/drawing/2014/main" id="{768DF2A8-5C51-28DD-1658-A23F9D1E0953}"/>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20" name="Freeform 319">
                <a:extLst>
                  <a:ext uri="{FF2B5EF4-FFF2-40B4-BE49-F238E27FC236}">
                    <a16:creationId xmlns:a16="http://schemas.microsoft.com/office/drawing/2014/main" id="{FDA730C6-B204-2E27-907D-7FEF2EB85B0F}"/>
                  </a:ext>
                </a:extLst>
              </p:cNvPr>
              <p:cNvSpPr/>
              <p:nvPr/>
            </p:nvSpPr>
            <p:spPr>
              <a:xfrm>
                <a:off x="5956842" y="4229046"/>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1 w 287436"/>
                  <a:gd name="csY4" fmla="*/ 222608 h 287504"/>
                  <a:gd name="csX5" fmla="*/ 73459 w 287436"/>
                  <a:gd name="csY5" fmla="*/ 252775 h 287504"/>
                  <a:gd name="csX6" fmla="*/ 73459 w 287436"/>
                  <a:gd name="csY6" fmla="*/ 232959 h 287504"/>
                  <a:gd name="csX7" fmla="*/ 162781 w 287436"/>
                  <a:gd name="csY7" fmla="*/ 123391 h 287504"/>
                  <a:gd name="csX8" fmla="*/ 162781 w 287436"/>
                  <a:gd name="csY8" fmla="*/ 100443 h 287504"/>
                  <a:gd name="csX9" fmla="*/ 101849 w 287436"/>
                  <a:gd name="csY9" fmla="*/ 100443 h 287504"/>
                  <a:gd name="csX10" fmla="*/ 101849 w 287436"/>
                  <a:gd name="csY10" fmla="*/ 82397 h 287504"/>
                  <a:gd name="csX11" fmla="*/ 49971 w 287436"/>
                  <a:gd name="csY11" fmla="*/ 113040 h 287504"/>
                  <a:gd name="csX12" fmla="*/ 101849 w 287436"/>
                  <a:gd name="csY12" fmla="*/ 143207 h 287504"/>
                  <a:gd name="csX13" fmla="*/ 101849 w 287436"/>
                  <a:gd name="csY13" fmla="*/ 123391 h 287504"/>
                  <a:gd name="csX14" fmla="*/ 128604 w 287436"/>
                  <a:gd name="csY14" fmla="*/ 178617 h 287504"/>
                  <a:gd name="csX15" fmla="*/ 128604 w 287436"/>
                  <a:gd name="csY15" fmla="*/ 155669 h 287504"/>
                  <a:gd name="csX16" fmla="*/ 189604 w 287436"/>
                  <a:gd name="csY16" fmla="*/ 155669 h 287504"/>
                  <a:gd name="csX17" fmla="*/ 189604 w 287436"/>
                  <a:gd name="csY17" fmla="*/ 137555 h 287504"/>
                  <a:gd name="csX18" fmla="*/ 241414 w 287436"/>
                  <a:gd name="csY18" fmla="*/ 168267 h 287504"/>
                  <a:gd name="csX19" fmla="*/ 189604 w 287436"/>
                  <a:gd name="csY19" fmla="*/ 198434 h 287504"/>
                  <a:gd name="csX20" fmla="*/ 189604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705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897 w 287436"/>
                  <a:gd name="csY42" fmla="*/ 269935 h 287504"/>
                  <a:gd name="csX43" fmla="*/ 7897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1" y="222608"/>
                    </a:lnTo>
                    <a:lnTo>
                      <a:pt x="73459" y="252775"/>
                    </a:lnTo>
                    <a:lnTo>
                      <a:pt x="73459" y="232959"/>
                    </a:lnTo>
                    <a:close/>
                    <a:moveTo>
                      <a:pt x="162781" y="123391"/>
                    </a:moveTo>
                    <a:lnTo>
                      <a:pt x="162781" y="100443"/>
                    </a:lnTo>
                    <a:lnTo>
                      <a:pt x="101849" y="100443"/>
                    </a:lnTo>
                    <a:lnTo>
                      <a:pt x="101849" y="82397"/>
                    </a:lnTo>
                    <a:lnTo>
                      <a:pt x="49971" y="113040"/>
                    </a:lnTo>
                    <a:lnTo>
                      <a:pt x="101849" y="143207"/>
                    </a:lnTo>
                    <a:lnTo>
                      <a:pt x="101849" y="123391"/>
                    </a:lnTo>
                    <a:close/>
                    <a:moveTo>
                      <a:pt x="128604" y="178617"/>
                    </a:moveTo>
                    <a:lnTo>
                      <a:pt x="128604" y="155669"/>
                    </a:lnTo>
                    <a:lnTo>
                      <a:pt x="189604" y="155669"/>
                    </a:lnTo>
                    <a:lnTo>
                      <a:pt x="189604" y="137555"/>
                    </a:lnTo>
                    <a:lnTo>
                      <a:pt x="241414" y="168267"/>
                    </a:lnTo>
                    <a:lnTo>
                      <a:pt x="189604" y="198434"/>
                    </a:lnTo>
                    <a:lnTo>
                      <a:pt x="189604" y="178617"/>
                    </a:lnTo>
                    <a:close/>
                    <a:moveTo>
                      <a:pt x="154952" y="70820"/>
                    </a:moveTo>
                    <a:lnTo>
                      <a:pt x="154952" y="47940"/>
                    </a:lnTo>
                    <a:lnTo>
                      <a:pt x="215884" y="47940"/>
                    </a:lnTo>
                    <a:lnTo>
                      <a:pt x="215884" y="29826"/>
                    </a:lnTo>
                    <a:lnTo>
                      <a:pt x="267761" y="60470"/>
                    </a:lnTo>
                    <a:lnTo>
                      <a:pt x="215884" y="90705"/>
                    </a:lnTo>
                    <a:lnTo>
                      <a:pt x="215884" y="70820"/>
                    </a:lnTo>
                    <a:close/>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6" y="279605"/>
                      <a:pt x="7897" y="275383"/>
                      <a:pt x="7897" y="269935"/>
                    </a:cubicBezTo>
                    <a:lnTo>
                      <a:pt x="7897" y="17501"/>
                    </a:lnTo>
                    <a:cubicBezTo>
                      <a:pt x="7897" y="12121"/>
                      <a:pt x="12186" y="7899"/>
                      <a:pt x="17633" y="7899"/>
                    </a:cubicBezTo>
                    <a:close/>
                  </a:path>
                </a:pathLst>
              </a:custGeom>
              <a:solidFill>
                <a:srgbClr val="005073"/>
              </a:solidFill>
              <a:ln w="6805" cap="flat">
                <a:noFill/>
                <a:prstDash val="solid"/>
                <a:miter/>
              </a:ln>
            </p:spPr>
            <p:txBody>
              <a:bodyPr/>
              <a:lstStyle/>
              <a:p>
                <a:endParaRPr lang="en-IT"/>
              </a:p>
            </p:txBody>
          </p:sp>
        </p:grpSp>
        <p:sp>
          <p:nvSpPr>
            <p:cNvPr id="297" name="Freeform 296">
              <a:extLst>
                <a:ext uri="{FF2B5EF4-FFF2-40B4-BE49-F238E27FC236}">
                  <a16:creationId xmlns:a16="http://schemas.microsoft.com/office/drawing/2014/main" id="{06CE5352-0FB5-90BA-4D1F-D76D1BE44447}"/>
                </a:ext>
              </a:extLst>
            </p:cNvPr>
            <p:cNvSpPr/>
            <p:nvPr/>
          </p:nvSpPr>
          <p:spPr>
            <a:xfrm>
              <a:off x="4067878" y="4372321"/>
              <a:ext cx="306430" cy="476"/>
            </a:xfrm>
            <a:custGeom>
              <a:avLst/>
              <a:gdLst>
                <a:gd name="csX0" fmla="*/ 0 w 306430"/>
                <a:gd name="csY0" fmla="*/ 0 h 476"/>
                <a:gd name="csX1" fmla="*/ 306431 w 306430"/>
                <a:gd name="csY1" fmla="*/ 477 h 476"/>
              </a:gdLst>
              <a:ahLst/>
              <a:cxnLst>
                <a:cxn ang="0">
                  <a:pos x="csX0" y="csY0"/>
                </a:cxn>
                <a:cxn ang="0">
                  <a:pos x="csX1" y="csY1"/>
                </a:cxn>
              </a:cxnLst>
              <a:rect l="l" t="t" r="r" b="b"/>
              <a:pathLst>
                <a:path w="306430" h="476">
                  <a:moveTo>
                    <a:pt x="0" y="0"/>
                  </a:moveTo>
                  <a:lnTo>
                    <a:pt x="306431" y="477"/>
                  </a:lnTo>
                </a:path>
              </a:pathLst>
            </a:custGeom>
            <a:noFill/>
            <a:ln w="20414" cap="flat">
              <a:solidFill>
                <a:srgbClr val="000000"/>
              </a:solidFill>
              <a:prstDash val="solid"/>
              <a:miter/>
            </a:ln>
          </p:spPr>
          <p:txBody>
            <a:bodyPr/>
            <a:lstStyle/>
            <a:p>
              <a:endParaRPr lang="en-IT"/>
            </a:p>
          </p:txBody>
        </p:sp>
        <p:sp>
          <p:nvSpPr>
            <p:cNvPr id="298" name="Freeform 297">
              <a:extLst>
                <a:ext uri="{FF2B5EF4-FFF2-40B4-BE49-F238E27FC236}">
                  <a16:creationId xmlns:a16="http://schemas.microsoft.com/office/drawing/2014/main" id="{DEA45CF7-91A8-FBF2-C7CA-B525E1D642CE}"/>
                </a:ext>
              </a:extLst>
            </p:cNvPr>
            <p:cNvSpPr/>
            <p:nvPr/>
          </p:nvSpPr>
          <p:spPr>
            <a:xfrm>
              <a:off x="4661813" y="4148623"/>
              <a:ext cx="540083" cy="224174"/>
            </a:xfrm>
            <a:custGeom>
              <a:avLst/>
              <a:gdLst>
                <a:gd name="csX0" fmla="*/ 0 w 540083"/>
                <a:gd name="csY0" fmla="*/ 224174 h 224174"/>
                <a:gd name="csX1" fmla="*/ 540083 w 540083"/>
                <a:gd name="csY1" fmla="*/ 0 h 224174"/>
              </a:gdLst>
              <a:ahLst/>
              <a:cxnLst>
                <a:cxn ang="0">
                  <a:pos x="csX0" y="csY0"/>
                </a:cxn>
                <a:cxn ang="0">
                  <a:pos x="csX1" y="csY1"/>
                </a:cxn>
              </a:cxnLst>
              <a:rect l="l" t="t" r="r" b="b"/>
              <a:pathLst>
                <a:path w="540083" h="224174">
                  <a:moveTo>
                    <a:pt x="0" y="224174"/>
                  </a:moveTo>
                  <a:lnTo>
                    <a:pt x="540083" y="0"/>
                  </a:lnTo>
                </a:path>
              </a:pathLst>
            </a:custGeom>
            <a:noFill/>
            <a:ln w="20414" cap="flat">
              <a:solidFill>
                <a:srgbClr val="000000"/>
              </a:solidFill>
              <a:prstDash val="solid"/>
              <a:miter/>
            </a:ln>
          </p:spPr>
          <p:txBody>
            <a:bodyPr/>
            <a:lstStyle/>
            <a:p>
              <a:endParaRPr lang="en-IT"/>
            </a:p>
          </p:txBody>
        </p:sp>
        <p:sp>
          <p:nvSpPr>
            <p:cNvPr id="299" name="Freeform 298">
              <a:extLst>
                <a:ext uri="{FF2B5EF4-FFF2-40B4-BE49-F238E27FC236}">
                  <a16:creationId xmlns:a16="http://schemas.microsoft.com/office/drawing/2014/main" id="{A927E5B8-F2C3-2EEB-D7A2-7C60B70DF6FE}"/>
                </a:ext>
              </a:extLst>
            </p:cNvPr>
            <p:cNvSpPr/>
            <p:nvPr/>
          </p:nvSpPr>
          <p:spPr>
            <a:xfrm>
              <a:off x="4661813" y="4372798"/>
              <a:ext cx="547299" cy="221722"/>
            </a:xfrm>
            <a:custGeom>
              <a:avLst/>
              <a:gdLst>
                <a:gd name="csX0" fmla="*/ 0 w 547299"/>
                <a:gd name="csY0" fmla="*/ 0 h 221722"/>
                <a:gd name="csX1" fmla="*/ 547300 w 547299"/>
                <a:gd name="csY1" fmla="*/ 221723 h 221722"/>
              </a:gdLst>
              <a:ahLst/>
              <a:cxnLst>
                <a:cxn ang="0">
                  <a:pos x="csX0" y="csY0"/>
                </a:cxn>
                <a:cxn ang="0">
                  <a:pos x="csX1" y="csY1"/>
                </a:cxn>
              </a:cxnLst>
              <a:rect l="l" t="t" r="r" b="b"/>
              <a:pathLst>
                <a:path w="547299" h="221722">
                  <a:moveTo>
                    <a:pt x="0" y="0"/>
                  </a:moveTo>
                  <a:lnTo>
                    <a:pt x="547300" y="221723"/>
                  </a:lnTo>
                </a:path>
              </a:pathLst>
            </a:custGeom>
            <a:noFill/>
            <a:ln w="20414" cap="flat">
              <a:solidFill>
                <a:srgbClr val="000000"/>
              </a:solidFill>
              <a:prstDash val="solid"/>
              <a:miter/>
            </a:ln>
          </p:spPr>
          <p:txBody>
            <a:bodyPr/>
            <a:lstStyle/>
            <a:p>
              <a:endParaRPr lang="en-IT"/>
            </a:p>
          </p:txBody>
        </p:sp>
        <p:sp>
          <p:nvSpPr>
            <p:cNvPr id="300" name="Freeform 299">
              <a:extLst>
                <a:ext uri="{FF2B5EF4-FFF2-40B4-BE49-F238E27FC236}">
                  <a16:creationId xmlns:a16="http://schemas.microsoft.com/office/drawing/2014/main" id="{A475D804-AE57-8DB6-3A6C-C79E782123B3}"/>
                </a:ext>
              </a:extLst>
            </p:cNvPr>
            <p:cNvSpPr/>
            <p:nvPr/>
          </p:nvSpPr>
          <p:spPr>
            <a:xfrm>
              <a:off x="5496549" y="4372798"/>
              <a:ext cx="460292" cy="221722"/>
            </a:xfrm>
            <a:custGeom>
              <a:avLst/>
              <a:gdLst>
                <a:gd name="csX0" fmla="*/ 0 w 460292"/>
                <a:gd name="csY0" fmla="*/ 221723 h 221722"/>
                <a:gd name="csX1" fmla="*/ 460293 w 460292"/>
                <a:gd name="csY1" fmla="*/ 0 h 221722"/>
              </a:gdLst>
              <a:ahLst/>
              <a:cxnLst>
                <a:cxn ang="0">
                  <a:pos x="csX0" y="csY0"/>
                </a:cxn>
                <a:cxn ang="0">
                  <a:pos x="csX1" y="csY1"/>
                </a:cxn>
              </a:cxnLst>
              <a:rect l="l" t="t" r="r" b="b"/>
              <a:pathLst>
                <a:path w="460292" h="221722">
                  <a:moveTo>
                    <a:pt x="0" y="221723"/>
                  </a:moveTo>
                  <a:lnTo>
                    <a:pt x="460293" y="0"/>
                  </a:lnTo>
                </a:path>
              </a:pathLst>
            </a:custGeom>
            <a:noFill/>
            <a:ln w="20414" cap="flat">
              <a:solidFill>
                <a:srgbClr val="000000"/>
              </a:solidFill>
              <a:prstDash val="solid"/>
              <a:miter/>
            </a:ln>
          </p:spPr>
          <p:txBody>
            <a:bodyPr/>
            <a:lstStyle/>
            <a:p>
              <a:endParaRPr lang="en-IT"/>
            </a:p>
          </p:txBody>
        </p:sp>
        <p:sp>
          <p:nvSpPr>
            <p:cNvPr id="301" name="Freeform 300">
              <a:extLst>
                <a:ext uri="{FF2B5EF4-FFF2-40B4-BE49-F238E27FC236}">
                  <a16:creationId xmlns:a16="http://schemas.microsoft.com/office/drawing/2014/main" id="{B1DBD15B-5DD5-2841-936F-A9A10AA4BECB}"/>
                </a:ext>
              </a:extLst>
            </p:cNvPr>
            <p:cNvSpPr/>
            <p:nvPr/>
          </p:nvSpPr>
          <p:spPr>
            <a:xfrm>
              <a:off x="5489333" y="4148623"/>
              <a:ext cx="467509" cy="224174"/>
            </a:xfrm>
            <a:custGeom>
              <a:avLst/>
              <a:gdLst>
                <a:gd name="csX0" fmla="*/ 0 w 467509"/>
                <a:gd name="csY0" fmla="*/ 0 h 224174"/>
                <a:gd name="csX1" fmla="*/ 467509 w 467509"/>
                <a:gd name="csY1" fmla="*/ 224174 h 224174"/>
              </a:gdLst>
              <a:ahLst/>
              <a:cxnLst>
                <a:cxn ang="0">
                  <a:pos x="csX0" y="csY0"/>
                </a:cxn>
                <a:cxn ang="0">
                  <a:pos x="csX1" y="csY1"/>
                </a:cxn>
              </a:cxnLst>
              <a:rect l="l" t="t" r="r" b="b"/>
              <a:pathLst>
                <a:path w="467509" h="224174">
                  <a:moveTo>
                    <a:pt x="0" y="0"/>
                  </a:moveTo>
                  <a:lnTo>
                    <a:pt x="467509" y="224174"/>
                  </a:lnTo>
                </a:path>
              </a:pathLst>
            </a:custGeom>
            <a:noFill/>
            <a:ln w="20414" cap="flat">
              <a:solidFill>
                <a:srgbClr val="000000"/>
              </a:solidFill>
              <a:prstDash val="solid"/>
              <a:miter/>
            </a:ln>
          </p:spPr>
          <p:txBody>
            <a:bodyPr/>
            <a:lstStyle/>
            <a:p>
              <a:endParaRPr lang="en-IT"/>
            </a:p>
          </p:txBody>
        </p:sp>
        <p:sp>
          <p:nvSpPr>
            <p:cNvPr id="302" name="Freeform 301">
              <a:extLst>
                <a:ext uri="{FF2B5EF4-FFF2-40B4-BE49-F238E27FC236}">
                  <a16:creationId xmlns:a16="http://schemas.microsoft.com/office/drawing/2014/main" id="{06CD21A9-7073-0E7F-35B7-29D6B47C7052}"/>
                </a:ext>
              </a:extLst>
            </p:cNvPr>
            <p:cNvSpPr/>
            <p:nvPr/>
          </p:nvSpPr>
          <p:spPr>
            <a:xfrm>
              <a:off x="6244279" y="4126901"/>
              <a:ext cx="416380" cy="245896"/>
            </a:xfrm>
            <a:custGeom>
              <a:avLst/>
              <a:gdLst>
                <a:gd name="csX0" fmla="*/ 0 w 416380"/>
                <a:gd name="csY0" fmla="*/ 245897 h 245896"/>
                <a:gd name="csX1" fmla="*/ 416381 w 416380"/>
                <a:gd name="csY1" fmla="*/ 0 h 245896"/>
              </a:gdLst>
              <a:ahLst/>
              <a:cxnLst>
                <a:cxn ang="0">
                  <a:pos x="csX0" y="csY0"/>
                </a:cxn>
                <a:cxn ang="0">
                  <a:pos x="csX1" y="csY1"/>
                </a:cxn>
              </a:cxnLst>
              <a:rect l="l" t="t" r="r" b="b"/>
              <a:pathLst>
                <a:path w="416380" h="245896">
                  <a:moveTo>
                    <a:pt x="0" y="245897"/>
                  </a:moveTo>
                  <a:lnTo>
                    <a:pt x="416381" y="0"/>
                  </a:lnTo>
                </a:path>
              </a:pathLst>
            </a:custGeom>
            <a:noFill/>
            <a:ln w="20414" cap="flat">
              <a:solidFill>
                <a:srgbClr val="000000"/>
              </a:solidFill>
              <a:prstDash val="solid"/>
              <a:miter/>
            </a:ln>
          </p:spPr>
          <p:txBody>
            <a:bodyPr/>
            <a:lstStyle/>
            <a:p>
              <a:endParaRPr lang="en-IT"/>
            </a:p>
          </p:txBody>
        </p:sp>
        <p:sp>
          <p:nvSpPr>
            <p:cNvPr id="303" name="Freeform 302">
              <a:extLst>
                <a:ext uri="{FF2B5EF4-FFF2-40B4-BE49-F238E27FC236}">
                  <a16:creationId xmlns:a16="http://schemas.microsoft.com/office/drawing/2014/main" id="{EA0A827C-25EF-7560-8AB4-48ECC2B0C1AD}"/>
                </a:ext>
              </a:extLst>
            </p:cNvPr>
            <p:cNvSpPr/>
            <p:nvPr/>
          </p:nvSpPr>
          <p:spPr>
            <a:xfrm>
              <a:off x="6244279" y="4372798"/>
              <a:ext cx="412636" cy="286823"/>
            </a:xfrm>
            <a:custGeom>
              <a:avLst/>
              <a:gdLst>
                <a:gd name="csX0" fmla="*/ 0 w 412636"/>
                <a:gd name="csY0" fmla="*/ 0 h 286823"/>
                <a:gd name="csX1" fmla="*/ 412636 w 412636"/>
                <a:gd name="csY1" fmla="*/ 286823 h 286823"/>
              </a:gdLst>
              <a:ahLst/>
              <a:cxnLst>
                <a:cxn ang="0">
                  <a:pos x="csX0" y="csY0"/>
                </a:cxn>
                <a:cxn ang="0">
                  <a:pos x="csX1" y="csY1"/>
                </a:cxn>
              </a:cxnLst>
              <a:rect l="l" t="t" r="r" b="b"/>
              <a:pathLst>
                <a:path w="412636" h="286823">
                  <a:moveTo>
                    <a:pt x="0" y="0"/>
                  </a:moveTo>
                  <a:lnTo>
                    <a:pt x="412636" y="286823"/>
                  </a:lnTo>
                </a:path>
              </a:pathLst>
            </a:custGeom>
            <a:noFill/>
            <a:ln w="20414" cap="flat">
              <a:solidFill>
                <a:srgbClr val="000000"/>
              </a:solidFill>
              <a:prstDash val="solid"/>
              <a:miter/>
            </a:ln>
          </p:spPr>
          <p:txBody>
            <a:bodyPr/>
            <a:lstStyle/>
            <a:p>
              <a:endParaRPr lang="en-IT"/>
            </a:p>
          </p:txBody>
        </p:sp>
        <p:grpSp>
          <p:nvGrpSpPr>
            <p:cNvPr id="304" name="Graphic 227">
              <a:extLst>
                <a:ext uri="{FF2B5EF4-FFF2-40B4-BE49-F238E27FC236}">
                  <a16:creationId xmlns:a16="http://schemas.microsoft.com/office/drawing/2014/main" id="{F08AB249-5F6A-5D17-0284-D816E0AF5888}"/>
                </a:ext>
              </a:extLst>
            </p:cNvPr>
            <p:cNvGrpSpPr/>
            <p:nvPr/>
          </p:nvGrpSpPr>
          <p:grpSpPr>
            <a:xfrm>
              <a:off x="4189742" y="4426458"/>
              <a:ext cx="653573" cy="395164"/>
              <a:chOff x="4189742" y="4426458"/>
              <a:chExt cx="653573" cy="395164"/>
            </a:xfrm>
            <a:noFill/>
          </p:grpSpPr>
          <p:sp>
            <p:nvSpPr>
              <p:cNvPr id="315" name="Rectangle 314">
                <a:extLst>
                  <a:ext uri="{FF2B5EF4-FFF2-40B4-BE49-F238E27FC236}">
                    <a16:creationId xmlns:a16="http://schemas.microsoft.com/office/drawing/2014/main" id="{277E3B62-3C7E-7C41-6A87-89701D77F1A0}"/>
                  </a:ext>
                </a:extLst>
              </p:cNvPr>
              <p:cNvSpPr/>
              <p:nvPr/>
            </p:nvSpPr>
            <p:spPr>
              <a:xfrm>
                <a:off x="4219289" y="4426458"/>
                <a:ext cx="618035" cy="331562"/>
              </a:xfrm>
              <a:prstGeom prst="rect">
                <a:avLst/>
              </a:prstGeom>
              <a:noFill/>
              <a:ln w="6805" cap="flat">
                <a:noFill/>
                <a:prstDash val="solid"/>
                <a:miter/>
              </a:ln>
            </p:spPr>
            <p:txBody>
              <a:bodyPr/>
              <a:lstStyle/>
              <a:p>
                <a:endParaRPr lang="en-IT"/>
              </a:p>
            </p:txBody>
          </p:sp>
          <p:pic>
            <p:nvPicPr>
              <p:cNvPr id="316" name="Picture 315">
                <a:extLst>
                  <a:ext uri="{FF2B5EF4-FFF2-40B4-BE49-F238E27FC236}">
                    <a16:creationId xmlns:a16="http://schemas.microsoft.com/office/drawing/2014/main" id="{6D87FDE4-0DFB-1657-4CAD-463C2A7D1792}"/>
                  </a:ext>
                </a:extLst>
              </p:cNvPr>
              <p:cNvPicPr>
                <a:picLocks noChangeAspect="1"/>
              </p:cNvPicPr>
              <p:nvPr/>
            </p:nvPicPr>
            <p:blipFill>
              <a:blip r:embed="rId8"/>
              <a:stretch>
                <a:fillRect/>
              </a:stretch>
            </p:blipFill>
            <p:spPr>
              <a:xfrm>
                <a:off x="4189742" y="4525402"/>
                <a:ext cx="653573" cy="296220"/>
              </a:xfrm>
              <a:custGeom>
                <a:avLst/>
                <a:gdLst>
                  <a:gd name="csX0" fmla="*/ 316 w 653573"/>
                  <a:gd name="csY0" fmla="*/ 269 h 296220"/>
                  <a:gd name="csX1" fmla="*/ 653889 w 653573"/>
                  <a:gd name="csY1" fmla="*/ 269 h 296220"/>
                  <a:gd name="csX2" fmla="*/ 653889 w 653573"/>
                  <a:gd name="csY2" fmla="*/ 296490 h 296220"/>
                  <a:gd name="csX3" fmla="*/ 316 w 653573"/>
                  <a:gd name="csY3" fmla="*/ 296490 h 296220"/>
                </a:gdLst>
                <a:ahLst/>
                <a:cxnLst>
                  <a:cxn ang="0">
                    <a:pos x="csX0" y="csY0"/>
                  </a:cxn>
                  <a:cxn ang="0">
                    <a:pos x="csX1" y="csY1"/>
                  </a:cxn>
                  <a:cxn ang="0">
                    <a:pos x="csX2" y="csY2"/>
                  </a:cxn>
                  <a:cxn ang="0">
                    <a:pos x="csX3" y="csY3"/>
                  </a:cxn>
                </a:cxnLst>
                <a:rect l="l" t="t" r="r" b="b"/>
                <a:pathLst>
                  <a:path w="653573" h="296220">
                    <a:moveTo>
                      <a:pt x="316" y="269"/>
                    </a:moveTo>
                    <a:lnTo>
                      <a:pt x="653889" y="269"/>
                    </a:lnTo>
                    <a:lnTo>
                      <a:pt x="653889" y="296490"/>
                    </a:lnTo>
                    <a:lnTo>
                      <a:pt x="316" y="296490"/>
                    </a:lnTo>
                    <a:close/>
                  </a:path>
                </a:pathLst>
              </a:custGeom>
            </p:spPr>
          </p:pic>
        </p:grpSp>
        <p:grpSp>
          <p:nvGrpSpPr>
            <p:cNvPr id="305" name="Graphic 227">
              <a:extLst>
                <a:ext uri="{FF2B5EF4-FFF2-40B4-BE49-F238E27FC236}">
                  <a16:creationId xmlns:a16="http://schemas.microsoft.com/office/drawing/2014/main" id="{6D7EC5A1-C0AD-216A-13DB-920DE11BF279}"/>
                </a:ext>
              </a:extLst>
            </p:cNvPr>
            <p:cNvGrpSpPr/>
            <p:nvPr/>
          </p:nvGrpSpPr>
          <p:grpSpPr>
            <a:xfrm>
              <a:off x="4741195" y="4607322"/>
              <a:ext cx="673997" cy="662989"/>
              <a:chOff x="4741195" y="4607322"/>
              <a:chExt cx="673997" cy="662989"/>
            </a:xfrm>
            <a:noFill/>
          </p:grpSpPr>
          <p:sp>
            <p:nvSpPr>
              <p:cNvPr id="313" name="Rectangle 312">
                <a:extLst>
                  <a:ext uri="{FF2B5EF4-FFF2-40B4-BE49-F238E27FC236}">
                    <a16:creationId xmlns:a16="http://schemas.microsoft.com/office/drawing/2014/main" id="{617A087F-A4B5-28DA-E53A-CE85CC1E3E00}"/>
                  </a:ext>
                </a:extLst>
              </p:cNvPr>
              <p:cNvSpPr/>
              <p:nvPr/>
            </p:nvSpPr>
            <p:spPr>
              <a:xfrm>
                <a:off x="4775099" y="4607322"/>
                <a:ext cx="629473" cy="662989"/>
              </a:xfrm>
              <a:prstGeom prst="rect">
                <a:avLst/>
              </a:prstGeom>
              <a:noFill/>
              <a:ln w="6805" cap="flat">
                <a:noFill/>
                <a:prstDash val="solid"/>
                <a:miter/>
              </a:ln>
            </p:spPr>
            <p:txBody>
              <a:bodyPr/>
              <a:lstStyle/>
              <a:p>
                <a:endParaRPr lang="en-IT"/>
              </a:p>
            </p:txBody>
          </p:sp>
          <p:pic>
            <p:nvPicPr>
              <p:cNvPr id="314" name="Picture 313">
                <a:extLst>
                  <a:ext uri="{FF2B5EF4-FFF2-40B4-BE49-F238E27FC236}">
                    <a16:creationId xmlns:a16="http://schemas.microsoft.com/office/drawing/2014/main" id="{B3C714D8-D7F0-0049-066B-FE4054FE1818}"/>
                  </a:ext>
                </a:extLst>
              </p:cNvPr>
              <p:cNvPicPr>
                <a:picLocks noChangeAspect="1"/>
              </p:cNvPicPr>
              <p:nvPr/>
            </p:nvPicPr>
            <p:blipFill>
              <a:blip r:embed="rId9"/>
              <a:stretch>
                <a:fillRect/>
              </a:stretch>
            </p:blipFill>
            <p:spPr>
              <a:xfrm>
                <a:off x="4741195" y="4709263"/>
                <a:ext cx="673997" cy="296220"/>
              </a:xfrm>
              <a:custGeom>
                <a:avLst/>
                <a:gdLst>
                  <a:gd name="csX0" fmla="*/ 371 w 673997"/>
                  <a:gd name="csY0" fmla="*/ 287 h 296220"/>
                  <a:gd name="csX1" fmla="*/ 674368 w 673997"/>
                  <a:gd name="csY1" fmla="*/ 287 h 296220"/>
                  <a:gd name="csX2" fmla="*/ 674368 w 673997"/>
                  <a:gd name="csY2" fmla="*/ 296508 h 296220"/>
                  <a:gd name="csX3" fmla="*/ 371 w 673997"/>
                  <a:gd name="csY3" fmla="*/ 296508 h 296220"/>
                </a:gdLst>
                <a:ahLst/>
                <a:cxnLst>
                  <a:cxn ang="0">
                    <a:pos x="csX0" y="csY0"/>
                  </a:cxn>
                  <a:cxn ang="0">
                    <a:pos x="csX1" y="csY1"/>
                  </a:cxn>
                  <a:cxn ang="0">
                    <a:pos x="csX2" y="csY2"/>
                  </a:cxn>
                  <a:cxn ang="0">
                    <a:pos x="csX3" y="csY3"/>
                  </a:cxn>
                </a:cxnLst>
                <a:rect l="l" t="t" r="r" b="b"/>
                <a:pathLst>
                  <a:path w="673997" h="296220">
                    <a:moveTo>
                      <a:pt x="371" y="287"/>
                    </a:moveTo>
                    <a:lnTo>
                      <a:pt x="674368" y="287"/>
                    </a:lnTo>
                    <a:lnTo>
                      <a:pt x="674368" y="296508"/>
                    </a:lnTo>
                    <a:lnTo>
                      <a:pt x="371" y="296508"/>
                    </a:lnTo>
                    <a:close/>
                  </a:path>
                </a:pathLst>
              </a:custGeom>
            </p:spPr>
          </p:pic>
        </p:grpSp>
        <p:grpSp>
          <p:nvGrpSpPr>
            <p:cNvPr id="306" name="Graphic 227">
              <a:extLst>
                <a:ext uri="{FF2B5EF4-FFF2-40B4-BE49-F238E27FC236}">
                  <a16:creationId xmlns:a16="http://schemas.microsoft.com/office/drawing/2014/main" id="{8E38414B-211D-F293-CA65-48D8697B6FD7}"/>
                </a:ext>
              </a:extLst>
            </p:cNvPr>
            <p:cNvGrpSpPr/>
            <p:nvPr/>
          </p:nvGrpSpPr>
          <p:grpSpPr>
            <a:xfrm>
              <a:off x="5823677" y="4413860"/>
              <a:ext cx="571877" cy="407762"/>
              <a:chOff x="5823677" y="4413860"/>
              <a:chExt cx="571877" cy="407762"/>
            </a:xfrm>
            <a:noFill/>
          </p:grpSpPr>
          <p:sp>
            <p:nvSpPr>
              <p:cNvPr id="311" name="Rectangle 310">
                <a:extLst>
                  <a:ext uri="{FF2B5EF4-FFF2-40B4-BE49-F238E27FC236}">
                    <a16:creationId xmlns:a16="http://schemas.microsoft.com/office/drawing/2014/main" id="{680D29B6-6EDE-7F09-DB29-224DEE0B84DD}"/>
                  </a:ext>
                </a:extLst>
              </p:cNvPr>
              <p:cNvSpPr/>
              <p:nvPr/>
            </p:nvSpPr>
            <p:spPr>
              <a:xfrm>
                <a:off x="5839335" y="4413860"/>
                <a:ext cx="524969" cy="290296"/>
              </a:xfrm>
              <a:prstGeom prst="rect">
                <a:avLst/>
              </a:prstGeom>
              <a:noFill/>
              <a:ln w="6805" cap="flat">
                <a:noFill/>
                <a:prstDash val="solid"/>
                <a:miter/>
              </a:ln>
            </p:spPr>
            <p:txBody>
              <a:bodyPr/>
              <a:lstStyle/>
              <a:p>
                <a:endParaRPr lang="en-IT"/>
              </a:p>
            </p:txBody>
          </p:sp>
          <p:pic>
            <p:nvPicPr>
              <p:cNvPr id="312" name="Picture 311">
                <a:extLst>
                  <a:ext uri="{FF2B5EF4-FFF2-40B4-BE49-F238E27FC236}">
                    <a16:creationId xmlns:a16="http://schemas.microsoft.com/office/drawing/2014/main" id="{8E043456-5BBB-4C4D-0FF2-49BE4756AF13}"/>
                  </a:ext>
                </a:extLst>
              </p:cNvPr>
              <p:cNvPicPr>
                <a:picLocks noChangeAspect="1"/>
              </p:cNvPicPr>
              <p:nvPr/>
            </p:nvPicPr>
            <p:blipFill>
              <a:blip r:embed="rId10"/>
              <a:stretch>
                <a:fillRect/>
              </a:stretch>
            </p:blipFill>
            <p:spPr>
              <a:xfrm>
                <a:off x="5823677" y="4525402"/>
                <a:ext cx="571877" cy="296220"/>
              </a:xfrm>
              <a:custGeom>
                <a:avLst/>
                <a:gdLst>
                  <a:gd name="csX0" fmla="*/ 472 w 571877"/>
                  <a:gd name="csY0" fmla="*/ 269 h 296220"/>
                  <a:gd name="csX1" fmla="*/ 572349 w 571877"/>
                  <a:gd name="csY1" fmla="*/ 269 h 296220"/>
                  <a:gd name="csX2" fmla="*/ 572349 w 571877"/>
                  <a:gd name="csY2" fmla="*/ 296490 h 296220"/>
                  <a:gd name="csX3" fmla="*/ 472 w 571877"/>
                  <a:gd name="csY3" fmla="*/ 296490 h 296220"/>
                </a:gdLst>
                <a:ahLst/>
                <a:cxnLst>
                  <a:cxn ang="0">
                    <a:pos x="csX0" y="csY0"/>
                  </a:cxn>
                  <a:cxn ang="0">
                    <a:pos x="csX1" y="csY1"/>
                  </a:cxn>
                  <a:cxn ang="0">
                    <a:pos x="csX2" y="csY2"/>
                  </a:cxn>
                  <a:cxn ang="0">
                    <a:pos x="csX3" y="csY3"/>
                  </a:cxn>
                </a:cxnLst>
                <a:rect l="l" t="t" r="r" b="b"/>
                <a:pathLst>
                  <a:path w="571877" h="296220">
                    <a:moveTo>
                      <a:pt x="472" y="269"/>
                    </a:moveTo>
                    <a:lnTo>
                      <a:pt x="572349" y="269"/>
                    </a:lnTo>
                    <a:lnTo>
                      <a:pt x="572349" y="296490"/>
                    </a:lnTo>
                    <a:lnTo>
                      <a:pt x="472" y="296490"/>
                    </a:lnTo>
                    <a:close/>
                  </a:path>
                </a:pathLst>
              </a:custGeom>
            </p:spPr>
          </p:pic>
        </p:grpSp>
        <p:grpSp>
          <p:nvGrpSpPr>
            <p:cNvPr id="307" name="Graphic 227">
              <a:extLst>
                <a:ext uri="{FF2B5EF4-FFF2-40B4-BE49-F238E27FC236}">
                  <a16:creationId xmlns:a16="http://schemas.microsoft.com/office/drawing/2014/main" id="{32E1F90F-471A-99FE-5A31-D405301F6C69}"/>
                </a:ext>
              </a:extLst>
            </p:cNvPr>
            <p:cNvGrpSpPr/>
            <p:nvPr/>
          </p:nvGrpSpPr>
          <p:grpSpPr>
            <a:xfrm>
              <a:off x="6865310" y="4379335"/>
              <a:ext cx="571877" cy="445216"/>
              <a:chOff x="6865310" y="4379335"/>
              <a:chExt cx="571877" cy="445216"/>
            </a:xfrm>
            <a:noFill/>
          </p:grpSpPr>
          <p:sp>
            <p:nvSpPr>
              <p:cNvPr id="309" name="Rectangle 308">
                <a:extLst>
                  <a:ext uri="{FF2B5EF4-FFF2-40B4-BE49-F238E27FC236}">
                    <a16:creationId xmlns:a16="http://schemas.microsoft.com/office/drawing/2014/main" id="{C668D9E9-A2C2-062D-FC99-0E1D33F27AB2}"/>
                  </a:ext>
                </a:extLst>
              </p:cNvPr>
              <p:cNvSpPr/>
              <p:nvPr/>
            </p:nvSpPr>
            <p:spPr>
              <a:xfrm>
                <a:off x="6888117" y="4379335"/>
                <a:ext cx="524969" cy="445216"/>
              </a:xfrm>
              <a:prstGeom prst="rect">
                <a:avLst/>
              </a:prstGeom>
              <a:noFill/>
              <a:ln w="6805" cap="flat">
                <a:noFill/>
                <a:prstDash val="solid"/>
                <a:miter/>
              </a:ln>
            </p:spPr>
            <p:txBody>
              <a:bodyPr/>
              <a:lstStyle/>
              <a:p>
                <a:endParaRPr lang="en-IT"/>
              </a:p>
            </p:txBody>
          </p:sp>
          <p:pic>
            <p:nvPicPr>
              <p:cNvPr id="310" name="Picture 309">
                <a:extLst>
                  <a:ext uri="{FF2B5EF4-FFF2-40B4-BE49-F238E27FC236}">
                    <a16:creationId xmlns:a16="http://schemas.microsoft.com/office/drawing/2014/main" id="{064DF287-97ED-8D26-86BE-E659A4C53B4C}"/>
                  </a:ext>
                </a:extLst>
              </p:cNvPr>
              <p:cNvPicPr>
                <a:picLocks noChangeAspect="1"/>
              </p:cNvPicPr>
              <p:nvPr/>
            </p:nvPicPr>
            <p:blipFill>
              <a:blip r:embed="rId11"/>
              <a:stretch>
                <a:fillRect/>
              </a:stretch>
            </p:blipFill>
            <p:spPr>
              <a:xfrm>
                <a:off x="6865310" y="4484544"/>
                <a:ext cx="571877" cy="296220"/>
              </a:xfrm>
              <a:custGeom>
                <a:avLst/>
                <a:gdLst>
                  <a:gd name="csX0" fmla="*/ 574 w 571877"/>
                  <a:gd name="csY0" fmla="*/ 265 h 296220"/>
                  <a:gd name="csX1" fmla="*/ 572451 w 571877"/>
                  <a:gd name="csY1" fmla="*/ 265 h 296220"/>
                  <a:gd name="csX2" fmla="*/ 572451 w 571877"/>
                  <a:gd name="csY2" fmla="*/ 296486 h 296220"/>
                  <a:gd name="csX3" fmla="*/ 574 w 571877"/>
                  <a:gd name="csY3" fmla="*/ 296486 h 296220"/>
                </a:gdLst>
                <a:ahLst/>
                <a:cxnLst>
                  <a:cxn ang="0">
                    <a:pos x="csX0" y="csY0"/>
                  </a:cxn>
                  <a:cxn ang="0">
                    <a:pos x="csX1" y="csY1"/>
                  </a:cxn>
                  <a:cxn ang="0">
                    <a:pos x="csX2" y="csY2"/>
                  </a:cxn>
                  <a:cxn ang="0">
                    <a:pos x="csX3" y="csY3"/>
                  </a:cxn>
                </a:cxnLst>
                <a:rect l="l" t="t" r="r" b="b"/>
                <a:pathLst>
                  <a:path w="571877" h="296220">
                    <a:moveTo>
                      <a:pt x="574" y="265"/>
                    </a:moveTo>
                    <a:lnTo>
                      <a:pt x="572451" y="265"/>
                    </a:lnTo>
                    <a:lnTo>
                      <a:pt x="572451" y="296486"/>
                    </a:lnTo>
                    <a:lnTo>
                      <a:pt x="574" y="296486"/>
                    </a:lnTo>
                    <a:close/>
                  </a:path>
                </a:pathLst>
              </a:custGeom>
            </p:spPr>
          </p:pic>
        </p:grpSp>
        <p:sp>
          <p:nvSpPr>
            <p:cNvPr id="308" name="Freeform 307">
              <a:extLst>
                <a:ext uri="{FF2B5EF4-FFF2-40B4-BE49-F238E27FC236}">
                  <a16:creationId xmlns:a16="http://schemas.microsoft.com/office/drawing/2014/main" id="{F5D7C73C-62DE-7D2A-0EE6-FA37458D6F24}"/>
                </a:ext>
              </a:extLst>
            </p:cNvPr>
            <p:cNvSpPr/>
            <p:nvPr/>
          </p:nvSpPr>
          <p:spPr>
            <a:xfrm>
              <a:off x="4865987" y="4426390"/>
              <a:ext cx="156789" cy="156826"/>
            </a:xfrm>
            <a:custGeom>
              <a:avLst/>
              <a:gdLst>
                <a:gd name="csX0" fmla="*/ 0 w 156789"/>
                <a:gd name="csY0" fmla="*/ 0 h 156826"/>
                <a:gd name="csX1" fmla="*/ 45682 w 156789"/>
                <a:gd name="csY1" fmla="*/ 0 h 156826"/>
                <a:gd name="csX2" fmla="*/ 78361 w 156789"/>
                <a:gd name="csY2" fmla="*/ 46374 h 156826"/>
                <a:gd name="csX3" fmla="*/ 111039 w 156789"/>
                <a:gd name="csY3" fmla="*/ 0 h 156826"/>
                <a:gd name="csX4" fmla="*/ 156789 w 156789"/>
                <a:gd name="csY4" fmla="*/ 0 h 156826"/>
                <a:gd name="csX5" fmla="*/ 101236 w 156789"/>
                <a:gd name="csY5" fmla="*/ 78379 h 156826"/>
                <a:gd name="csX6" fmla="*/ 156789 w 156789"/>
                <a:gd name="csY6" fmla="*/ 156827 h 156826"/>
                <a:gd name="csX7" fmla="*/ 111039 w 156789"/>
                <a:gd name="csY7" fmla="*/ 156827 h 156826"/>
                <a:gd name="csX8" fmla="*/ 78361 w 156789"/>
                <a:gd name="csY8" fmla="*/ 110385 h 156826"/>
                <a:gd name="csX9" fmla="*/ 45682 w 156789"/>
                <a:gd name="csY9" fmla="*/ 156827 h 156826"/>
                <a:gd name="csX10" fmla="*/ 0 w 156789"/>
                <a:gd name="csY10" fmla="*/ 156827 h 156826"/>
                <a:gd name="csX11" fmla="*/ 52218 w 156789"/>
                <a:gd name="csY11" fmla="*/ 78379 h 156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789" h="156826">
                  <a:moveTo>
                    <a:pt x="0" y="0"/>
                  </a:moveTo>
                  <a:lnTo>
                    <a:pt x="45682" y="0"/>
                  </a:lnTo>
                  <a:lnTo>
                    <a:pt x="78361" y="46374"/>
                  </a:lnTo>
                  <a:lnTo>
                    <a:pt x="111039" y="0"/>
                  </a:lnTo>
                  <a:lnTo>
                    <a:pt x="156789" y="0"/>
                  </a:lnTo>
                  <a:lnTo>
                    <a:pt x="101236" y="78379"/>
                  </a:lnTo>
                  <a:lnTo>
                    <a:pt x="156789" y="156827"/>
                  </a:lnTo>
                  <a:lnTo>
                    <a:pt x="111039" y="156827"/>
                  </a:lnTo>
                  <a:lnTo>
                    <a:pt x="78361" y="110385"/>
                  </a:lnTo>
                  <a:lnTo>
                    <a:pt x="45682" y="156827"/>
                  </a:lnTo>
                  <a:lnTo>
                    <a:pt x="0" y="156827"/>
                  </a:lnTo>
                  <a:lnTo>
                    <a:pt x="52218" y="78379"/>
                  </a:lnTo>
                  <a:close/>
                </a:path>
              </a:pathLst>
            </a:custGeom>
            <a:solidFill>
              <a:srgbClr val="FF3333"/>
            </a:solidFill>
            <a:ln w="6805" cap="flat">
              <a:noFill/>
              <a:prstDash val="solid"/>
              <a:miter/>
            </a:ln>
          </p:spPr>
          <p:txBody>
            <a:bodyPr/>
            <a:lstStyle/>
            <a:p>
              <a:endParaRPr lang="en-IT"/>
            </a:p>
          </p:txBody>
        </p:sp>
      </p:grpSp>
      <p:pic>
        <p:nvPicPr>
          <p:cNvPr id="289" name="Picture 288">
            <a:extLst>
              <a:ext uri="{FF2B5EF4-FFF2-40B4-BE49-F238E27FC236}">
                <a16:creationId xmlns:a16="http://schemas.microsoft.com/office/drawing/2014/main" id="{A8DA43F7-ADC4-A4C7-4D14-82B77C6EBD7E}"/>
              </a:ext>
            </a:extLst>
          </p:cNvPr>
          <p:cNvPicPr>
            <a:picLocks noChangeAspect="1"/>
          </p:cNvPicPr>
          <p:nvPr/>
        </p:nvPicPr>
        <p:blipFill>
          <a:blip r:embed="rId12"/>
          <a:stretch>
            <a:fillRect/>
          </a:stretch>
        </p:blipFill>
        <p:spPr>
          <a:xfrm>
            <a:off x="4102143" y="4126861"/>
            <a:ext cx="832081" cy="204290"/>
          </a:xfrm>
          <a:custGeom>
            <a:avLst/>
            <a:gdLst>
              <a:gd name="csX0" fmla="*/ 0 w 832081"/>
              <a:gd name="csY0" fmla="*/ 0 h 204290"/>
              <a:gd name="csX1" fmla="*/ 832081 w 832081"/>
              <a:gd name="csY1" fmla="*/ 0 h 204290"/>
              <a:gd name="csX2" fmla="*/ 832081 w 832081"/>
              <a:gd name="csY2" fmla="*/ 204290 h 204290"/>
              <a:gd name="csX3" fmla="*/ 0 w 832081"/>
              <a:gd name="csY3" fmla="*/ 204290 h 204290"/>
            </a:gdLst>
            <a:ahLst/>
            <a:cxnLst>
              <a:cxn ang="0">
                <a:pos x="csX0" y="csY0"/>
              </a:cxn>
              <a:cxn ang="0">
                <a:pos x="csX1" y="csY1"/>
              </a:cxn>
              <a:cxn ang="0">
                <a:pos x="csX2" y="csY2"/>
              </a:cxn>
              <a:cxn ang="0">
                <a:pos x="csX3" y="csY3"/>
              </a:cxn>
            </a:cxnLst>
            <a:rect l="l" t="t" r="r" b="b"/>
            <a:pathLst>
              <a:path w="832081" h="204290">
                <a:moveTo>
                  <a:pt x="0" y="0"/>
                </a:moveTo>
                <a:lnTo>
                  <a:pt x="832081" y="0"/>
                </a:lnTo>
                <a:lnTo>
                  <a:pt x="832081" y="204290"/>
                </a:lnTo>
                <a:lnTo>
                  <a:pt x="0" y="204290"/>
                </a:lnTo>
                <a:close/>
              </a:path>
            </a:pathLst>
          </a:custGeom>
        </p:spPr>
      </p:pic>
      <p:pic>
        <p:nvPicPr>
          <p:cNvPr id="227" name="Picture 226">
            <a:extLst>
              <a:ext uri="{FF2B5EF4-FFF2-40B4-BE49-F238E27FC236}">
                <a16:creationId xmlns:a16="http://schemas.microsoft.com/office/drawing/2014/main" id="{B8DD20A0-3989-8A74-2CC1-60E40612AE43}"/>
              </a:ext>
            </a:extLst>
          </p:cNvPr>
          <p:cNvPicPr>
            <a:picLocks noChangeAspect="1"/>
          </p:cNvPicPr>
          <p:nvPr/>
        </p:nvPicPr>
        <p:blipFill>
          <a:blip r:embed="rId13"/>
          <a:stretch>
            <a:fillRect/>
          </a:stretch>
        </p:blipFill>
        <p:spPr>
          <a:xfrm>
            <a:off x="4188246" y="4484368"/>
            <a:ext cx="329938" cy="329938"/>
          </a:xfrm>
          <a:prstGeom prst="rect">
            <a:avLst/>
          </a:prstGeom>
        </p:spPr>
      </p:pic>
      <p:pic>
        <p:nvPicPr>
          <p:cNvPr id="228" name="Picture 227">
            <a:extLst>
              <a:ext uri="{FF2B5EF4-FFF2-40B4-BE49-F238E27FC236}">
                <a16:creationId xmlns:a16="http://schemas.microsoft.com/office/drawing/2014/main" id="{B51EBCB9-7B4A-696F-048C-839FDAC3D066}"/>
              </a:ext>
            </a:extLst>
          </p:cNvPr>
          <p:cNvPicPr>
            <a:picLocks noChangeAspect="1"/>
          </p:cNvPicPr>
          <p:nvPr/>
        </p:nvPicPr>
        <p:blipFill>
          <a:blip r:embed="rId13"/>
          <a:stretch>
            <a:fillRect/>
          </a:stretch>
        </p:blipFill>
        <p:spPr>
          <a:xfrm>
            <a:off x="6875577" y="4238889"/>
            <a:ext cx="329938" cy="329938"/>
          </a:xfrm>
          <a:prstGeom prst="rect">
            <a:avLst/>
          </a:prstGeom>
        </p:spPr>
      </p:pic>
      <p:pic>
        <p:nvPicPr>
          <p:cNvPr id="229" name="Picture 228">
            <a:extLst>
              <a:ext uri="{FF2B5EF4-FFF2-40B4-BE49-F238E27FC236}">
                <a16:creationId xmlns:a16="http://schemas.microsoft.com/office/drawing/2014/main" id="{EE60E945-812C-939B-9A81-DDC901751744}"/>
              </a:ext>
            </a:extLst>
          </p:cNvPr>
          <p:cNvPicPr>
            <a:picLocks noChangeAspect="1"/>
          </p:cNvPicPr>
          <p:nvPr/>
        </p:nvPicPr>
        <p:blipFill>
          <a:blip r:embed="rId13"/>
          <a:stretch>
            <a:fillRect/>
          </a:stretch>
        </p:blipFill>
        <p:spPr>
          <a:xfrm>
            <a:off x="6875577" y="4762254"/>
            <a:ext cx="329938" cy="329938"/>
          </a:xfrm>
          <a:prstGeom prst="rect">
            <a:avLst/>
          </a:prstGeom>
        </p:spPr>
      </p:pic>
      <p:grpSp>
        <p:nvGrpSpPr>
          <p:cNvPr id="3" name="Graphic 227">
            <a:extLst>
              <a:ext uri="{FF2B5EF4-FFF2-40B4-BE49-F238E27FC236}">
                <a16:creationId xmlns:a16="http://schemas.microsoft.com/office/drawing/2014/main" id="{DF5FC6C8-A58C-F377-3A03-890874F96E16}"/>
              </a:ext>
            </a:extLst>
          </p:cNvPr>
          <p:cNvGrpSpPr/>
          <p:nvPr/>
        </p:nvGrpSpPr>
        <p:grpSpPr>
          <a:xfrm>
            <a:off x="1721601" y="3919985"/>
            <a:ext cx="1838176" cy="272386"/>
            <a:chOff x="1431184" y="4436877"/>
            <a:chExt cx="1838176" cy="272386"/>
          </a:xfrm>
          <a:solidFill>
            <a:srgbClr val="DAE8FC"/>
          </a:solidFill>
        </p:grpSpPr>
        <p:sp>
          <p:nvSpPr>
            <p:cNvPr id="5" name="Rectangle 4">
              <a:extLst>
                <a:ext uri="{FF2B5EF4-FFF2-40B4-BE49-F238E27FC236}">
                  <a16:creationId xmlns:a16="http://schemas.microsoft.com/office/drawing/2014/main" id="{EFB93F76-6028-7EB0-190B-B53FD0F52AAF}"/>
                </a:ext>
              </a:extLst>
            </p:cNvPr>
            <p:cNvSpPr/>
            <p:nvPr/>
          </p:nvSpPr>
          <p:spPr>
            <a:xfrm>
              <a:off x="1431184" y="4436877"/>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6" name="Picture 5">
              <a:extLst>
                <a:ext uri="{FF2B5EF4-FFF2-40B4-BE49-F238E27FC236}">
                  <a16:creationId xmlns:a16="http://schemas.microsoft.com/office/drawing/2014/main" id="{106F8608-AB64-A3BF-0464-45E382775B32}"/>
                </a:ext>
              </a:extLst>
            </p:cNvPr>
            <p:cNvPicPr>
              <a:picLocks noChangeAspect="1"/>
            </p:cNvPicPr>
            <p:nvPr/>
          </p:nvPicPr>
          <p:blipFill>
            <a:blip r:embed="rId14"/>
            <a:stretch>
              <a:fillRect/>
            </a:stretch>
          </p:blipFill>
          <p:spPr>
            <a:xfrm>
              <a:off x="1452902" y="4464115"/>
              <a:ext cx="1797327" cy="245148"/>
            </a:xfrm>
            <a:custGeom>
              <a:avLst/>
              <a:gdLst>
                <a:gd name="csX0" fmla="*/ 104 w 1797327"/>
                <a:gd name="csY0" fmla="*/ 261 h 245148"/>
                <a:gd name="csX1" fmla="*/ 1797431 w 1797327"/>
                <a:gd name="csY1" fmla="*/ 261 h 245148"/>
                <a:gd name="csX2" fmla="*/ 1797431 w 1797327"/>
                <a:gd name="csY2" fmla="*/ 245409 h 245148"/>
                <a:gd name="csX3" fmla="*/ 104 w 1797327"/>
                <a:gd name="csY3" fmla="*/ 245409 h 245148"/>
              </a:gdLst>
              <a:ahLst/>
              <a:cxnLst>
                <a:cxn ang="0">
                  <a:pos x="csX0" y="csY0"/>
                </a:cxn>
                <a:cxn ang="0">
                  <a:pos x="csX1" y="csY1"/>
                </a:cxn>
                <a:cxn ang="0">
                  <a:pos x="csX2" y="csY2"/>
                </a:cxn>
                <a:cxn ang="0">
                  <a:pos x="csX3" y="csY3"/>
                </a:cxn>
              </a:cxnLst>
              <a:rect l="l" t="t" r="r" b="b"/>
              <a:pathLst>
                <a:path w="1797327" h="245148">
                  <a:moveTo>
                    <a:pt x="104" y="261"/>
                  </a:moveTo>
                  <a:lnTo>
                    <a:pt x="1797431" y="261"/>
                  </a:lnTo>
                  <a:lnTo>
                    <a:pt x="1797431" y="245409"/>
                  </a:lnTo>
                  <a:lnTo>
                    <a:pt x="104" y="245409"/>
                  </a:lnTo>
                  <a:close/>
                </a:path>
              </a:pathLst>
            </a:custGeom>
          </p:spPr>
        </p:pic>
      </p:grpSp>
      <p:grpSp>
        <p:nvGrpSpPr>
          <p:cNvPr id="7" name="Graphic 227">
            <a:extLst>
              <a:ext uri="{FF2B5EF4-FFF2-40B4-BE49-F238E27FC236}">
                <a16:creationId xmlns:a16="http://schemas.microsoft.com/office/drawing/2014/main" id="{5E61C8BF-85EE-63D5-8E33-1614EE3465BA}"/>
              </a:ext>
            </a:extLst>
          </p:cNvPr>
          <p:cNvGrpSpPr/>
          <p:nvPr/>
        </p:nvGrpSpPr>
        <p:grpSpPr>
          <a:xfrm>
            <a:off x="1721601" y="4226420"/>
            <a:ext cx="1838176" cy="272386"/>
            <a:chOff x="1431184" y="4743312"/>
            <a:chExt cx="1838176" cy="272386"/>
          </a:xfrm>
          <a:solidFill>
            <a:srgbClr val="DAE8FC"/>
          </a:solidFill>
        </p:grpSpPr>
        <p:sp>
          <p:nvSpPr>
            <p:cNvPr id="8" name="Rectangle 7">
              <a:extLst>
                <a:ext uri="{FF2B5EF4-FFF2-40B4-BE49-F238E27FC236}">
                  <a16:creationId xmlns:a16="http://schemas.microsoft.com/office/drawing/2014/main" id="{2FA8C8D9-1242-5786-4130-5583CBB889AB}"/>
                </a:ext>
              </a:extLst>
            </p:cNvPr>
            <p:cNvSpPr/>
            <p:nvPr/>
          </p:nvSpPr>
          <p:spPr>
            <a:xfrm>
              <a:off x="1431184" y="4743312"/>
              <a:ext cx="1838176" cy="224719"/>
            </a:xfrm>
            <a:prstGeom prst="rect">
              <a:avLst/>
            </a:prstGeom>
            <a:solidFill>
              <a:srgbClr val="DAE8FC"/>
            </a:solidFill>
            <a:ln w="20414" cap="flat">
              <a:solidFill>
                <a:srgbClr val="6C8EBF"/>
              </a:solidFill>
              <a:prstDash val="solid"/>
              <a:miter/>
            </a:ln>
          </p:spPr>
          <p:txBody>
            <a:bodyPr/>
            <a:lstStyle/>
            <a:p>
              <a:endParaRPr lang="en-IT"/>
            </a:p>
          </p:txBody>
        </p:sp>
        <p:pic>
          <p:nvPicPr>
            <p:cNvPr id="9" name="Picture 8">
              <a:extLst>
                <a:ext uri="{FF2B5EF4-FFF2-40B4-BE49-F238E27FC236}">
                  <a16:creationId xmlns:a16="http://schemas.microsoft.com/office/drawing/2014/main" id="{BF1E374D-FCF6-CDD8-5BC7-571953E269EB}"/>
                </a:ext>
              </a:extLst>
            </p:cNvPr>
            <p:cNvPicPr>
              <a:picLocks noChangeAspect="1"/>
            </p:cNvPicPr>
            <p:nvPr/>
          </p:nvPicPr>
          <p:blipFill>
            <a:blip r:embed="rId15"/>
            <a:stretch>
              <a:fillRect/>
            </a:stretch>
          </p:blipFill>
          <p:spPr>
            <a:xfrm>
              <a:off x="1452902" y="4770550"/>
              <a:ext cx="1797327" cy="245148"/>
            </a:xfrm>
            <a:custGeom>
              <a:avLst/>
              <a:gdLst>
                <a:gd name="csX0" fmla="*/ 104 w 1797327"/>
                <a:gd name="csY0" fmla="*/ 291 h 245148"/>
                <a:gd name="csX1" fmla="*/ 1797431 w 1797327"/>
                <a:gd name="csY1" fmla="*/ 291 h 245148"/>
                <a:gd name="csX2" fmla="*/ 1797431 w 1797327"/>
                <a:gd name="csY2" fmla="*/ 245439 h 245148"/>
                <a:gd name="csX3" fmla="*/ 104 w 1797327"/>
                <a:gd name="csY3" fmla="*/ 245439 h 245148"/>
              </a:gdLst>
              <a:ahLst/>
              <a:cxnLst>
                <a:cxn ang="0">
                  <a:pos x="csX0" y="csY0"/>
                </a:cxn>
                <a:cxn ang="0">
                  <a:pos x="csX1" y="csY1"/>
                </a:cxn>
                <a:cxn ang="0">
                  <a:pos x="csX2" y="csY2"/>
                </a:cxn>
                <a:cxn ang="0">
                  <a:pos x="csX3" y="csY3"/>
                </a:cxn>
              </a:cxnLst>
              <a:rect l="l" t="t" r="r" b="b"/>
              <a:pathLst>
                <a:path w="1797327" h="245148">
                  <a:moveTo>
                    <a:pt x="104" y="291"/>
                  </a:moveTo>
                  <a:lnTo>
                    <a:pt x="1797431" y="291"/>
                  </a:lnTo>
                  <a:lnTo>
                    <a:pt x="1797431" y="245439"/>
                  </a:lnTo>
                  <a:lnTo>
                    <a:pt x="104" y="245439"/>
                  </a:lnTo>
                  <a:close/>
                </a:path>
              </a:pathLst>
            </a:custGeom>
          </p:spPr>
        </p:pic>
      </p:grpSp>
      <p:grpSp>
        <p:nvGrpSpPr>
          <p:cNvPr id="10" name="Graphic 227">
            <a:extLst>
              <a:ext uri="{FF2B5EF4-FFF2-40B4-BE49-F238E27FC236}">
                <a16:creationId xmlns:a16="http://schemas.microsoft.com/office/drawing/2014/main" id="{AD3245C2-F8A0-41CB-937E-0876B0D4083D}"/>
              </a:ext>
            </a:extLst>
          </p:cNvPr>
          <p:cNvGrpSpPr/>
          <p:nvPr/>
        </p:nvGrpSpPr>
        <p:grpSpPr>
          <a:xfrm>
            <a:off x="1721601" y="4512426"/>
            <a:ext cx="1838176" cy="272386"/>
            <a:chOff x="1431184" y="5029318"/>
            <a:chExt cx="1838176" cy="272386"/>
          </a:xfrm>
          <a:solidFill>
            <a:srgbClr val="DAE8FC"/>
          </a:solidFill>
        </p:grpSpPr>
        <p:sp>
          <p:nvSpPr>
            <p:cNvPr id="11" name="Rectangle 10">
              <a:extLst>
                <a:ext uri="{FF2B5EF4-FFF2-40B4-BE49-F238E27FC236}">
                  <a16:creationId xmlns:a16="http://schemas.microsoft.com/office/drawing/2014/main" id="{B5426B11-1876-E559-91D1-BEF65F501447}"/>
                </a:ext>
              </a:extLst>
            </p:cNvPr>
            <p:cNvSpPr/>
            <p:nvPr/>
          </p:nvSpPr>
          <p:spPr>
            <a:xfrm>
              <a:off x="1431184" y="5029318"/>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12" name="Picture 11">
              <a:extLst>
                <a:ext uri="{FF2B5EF4-FFF2-40B4-BE49-F238E27FC236}">
                  <a16:creationId xmlns:a16="http://schemas.microsoft.com/office/drawing/2014/main" id="{6C7B1555-632F-CE5A-AAAE-2C7E8C0FA945}"/>
                </a:ext>
              </a:extLst>
            </p:cNvPr>
            <p:cNvPicPr>
              <a:picLocks noChangeAspect="1"/>
            </p:cNvPicPr>
            <p:nvPr/>
          </p:nvPicPr>
          <p:blipFill>
            <a:blip r:embed="rId16"/>
            <a:stretch>
              <a:fillRect/>
            </a:stretch>
          </p:blipFill>
          <p:spPr>
            <a:xfrm>
              <a:off x="1452902" y="5056556"/>
              <a:ext cx="1797327" cy="245148"/>
            </a:xfrm>
            <a:custGeom>
              <a:avLst/>
              <a:gdLst>
                <a:gd name="csX0" fmla="*/ 104 w 1797327"/>
                <a:gd name="csY0" fmla="*/ 319 h 245148"/>
                <a:gd name="csX1" fmla="*/ 1797431 w 1797327"/>
                <a:gd name="csY1" fmla="*/ 319 h 245148"/>
                <a:gd name="csX2" fmla="*/ 1797431 w 1797327"/>
                <a:gd name="csY2" fmla="*/ 245467 h 245148"/>
                <a:gd name="csX3" fmla="*/ 104 w 1797327"/>
                <a:gd name="csY3" fmla="*/ 245467 h 245148"/>
              </a:gdLst>
              <a:ahLst/>
              <a:cxnLst>
                <a:cxn ang="0">
                  <a:pos x="csX0" y="csY0"/>
                </a:cxn>
                <a:cxn ang="0">
                  <a:pos x="csX1" y="csY1"/>
                </a:cxn>
                <a:cxn ang="0">
                  <a:pos x="csX2" y="csY2"/>
                </a:cxn>
                <a:cxn ang="0">
                  <a:pos x="csX3" y="csY3"/>
                </a:cxn>
              </a:cxnLst>
              <a:rect l="l" t="t" r="r" b="b"/>
              <a:pathLst>
                <a:path w="1797327" h="245148">
                  <a:moveTo>
                    <a:pt x="104" y="319"/>
                  </a:moveTo>
                  <a:lnTo>
                    <a:pt x="1797431" y="319"/>
                  </a:lnTo>
                  <a:lnTo>
                    <a:pt x="1797431" y="245467"/>
                  </a:lnTo>
                  <a:lnTo>
                    <a:pt x="104" y="245467"/>
                  </a:lnTo>
                  <a:close/>
                </a:path>
              </a:pathLst>
            </a:custGeom>
          </p:spPr>
        </p:pic>
      </p:grpSp>
      <p:grpSp>
        <p:nvGrpSpPr>
          <p:cNvPr id="13" name="Graphic 227">
            <a:extLst>
              <a:ext uri="{FF2B5EF4-FFF2-40B4-BE49-F238E27FC236}">
                <a16:creationId xmlns:a16="http://schemas.microsoft.com/office/drawing/2014/main" id="{E445BFEE-4C65-7537-512A-B95E86C5D405}"/>
              </a:ext>
            </a:extLst>
          </p:cNvPr>
          <p:cNvGrpSpPr/>
          <p:nvPr/>
        </p:nvGrpSpPr>
        <p:grpSpPr>
          <a:xfrm>
            <a:off x="3564475" y="3960843"/>
            <a:ext cx="303979" cy="40858"/>
            <a:chOff x="3274058" y="4477735"/>
            <a:chExt cx="303979" cy="40858"/>
          </a:xfrm>
        </p:grpSpPr>
        <p:sp>
          <p:nvSpPr>
            <p:cNvPr id="14" name="Freeform 13">
              <a:extLst>
                <a:ext uri="{FF2B5EF4-FFF2-40B4-BE49-F238E27FC236}">
                  <a16:creationId xmlns:a16="http://schemas.microsoft.com/office/drawing/2014/main" id="{1187DFFD-9764-38E8-7280-35260309BFA6}"/>
                </a:ext>
              </a:extLst>
            </p:cNvPr>
            <p:cNvSpPr/>
            <p:nvPr/>
          </p:nvSpPr>
          <p:spPr>
            <a:xfrm>
              <a:off x="3274058" y="4498164"/>
              <a:ext cx="258025" cy="6809"/>
            </a:xfrm>
            <a:custGeom>
              <a:avLst/>
              <a:gdLst>
                <a:gd name="csX0" fmla="*/ 0 w 258025"/>
                <a:gd name="csY0" fmla="*/ 0 h 6809"/>
                <a:gd name="csX1" fmla="*/ 258025 w 258025"/>
                <a:gd name="csY1" fmla="*/ 0 h 6809"/>
              </a:gdLst>
              <a:ahLst/>
              <a:cxnLst>
                <a:cxn ang="0">
                  <a:pos x="csX0" y="csY0"/>
                </a:cxn>
                <a:cxn ang="0">
                  <a:pos x="csX1" y="csY1"/>
                </a:cxn>
              </a:cxnLst>
              <a:rect l="l" t="t" r="r" b="b"/>
              <a:pathLst>
                <a:path w="258025" h="6809">
                  <a:moveTo>
                    <a:pt x="0" y="0"/>
                  </a:moveTo>
                  <a:lnTo>
                    <a:pt x="258025" y="0"/>
                  </a:lnTo>
                </a:path>
              </a:pathLst>
            </a:custGeom>
            <a:noFill/>
            <a:ln w="20414" cap="flat">
              <a:solidFill>
                <a:srgbClr val="666666"/>
              </a:solidFill>
              <a:prstDash val="solid"/>
              <a:miter/>
            </a:ln>
          </p:spPr>
          <p:txBody>
            <a:bodyPr/>
            <a:lstStyle/>
            <a:p>
              <a:endParaRPr lang="en-IT"/>
            </a:p>
          </p:txBody>
        </p:sp>
        <p:sp>
          <p:nvSpPr>
            <p:cNvPr id="15" name="Freeform 14">
              <a:extLst>
                <a:ext uri="{FF2B5EF4-FFF2-40B4-BE49-F238E27FC236}">
                  <a16:creationId xmlns:a16="http://schemas.microsoft.com/office/drawing/2014/main" id="{17447FCA-2C22-F0A1-E959-195F5F930BDA}"/>
                </a:ext>
              </a:extLst>
            </p:cNvPr>
            <p:cNvSpPr/>
            <p:nvPr/>
          </p:nvSpPr>
          <p:spPr>
            <a:xfrm>
              <a:off x="3516765" y="4477735"/>
              <a:ext cx="61272" cy="40858"/>
            </a:xfrm>
            <a:custGeom>
              <a:avLst/>
              <a:gdLst>
                <a:gd name="csX0" fmla="*/ 61273 w 61272"/>
                <a:gd name="csY0" fmla="*/ 20429 h 40858"/>
                <a:gd name="csX1" fmla="*/ 0 w 61272"/>
                <a:gd name="csY1" fmla="*/ 40858 h 40858"/>
                <a:gd name="csX2" fmla="*/ 15318 w 61272"/>
                <a:gd name="csY2" fmla="*/ 20429 h 40858"/>
                <a:gd name="csX3" fmla="*/ 0 w 61272"/>
                <a:gd name="csY3" fmla="*/ 0 h 40858"/>
              </a:gdLst>
              <a:ahLst/>
              <a:cxnLst>
                <a:cxn ang="0">
                  <a:pos x="csX0" y="csY0"/>
                </a:cxn>
                <a:cxn ang="0">
                  <a:pos x="csX1" y="csY1"/>
                </a:cxn>
                <a:cxn ang="0">
                  <a:pos x="csX2" y="csY2"/>
                </a:cxn>
                <a:cxn ang="0">
                  <a:pos x="csX3" y="csY3"/>
                </a:cxn>
              </a:cxnLst>
              <a:rect l="l" t="t" r="r" b="b"/>
              <a:pathLst>
                <a:path w="61272" h="40858">
                  <a:moveTo>
                    <a:pt x="61273" y="20429"/>
                  </a:moveTo>
                  <a:lnTo>
                    <a:pt x="0" y="40858"/>
                  </a:lnTo>
                  <a:lnTo>
                    <a:pt x="15318" y="2042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16" name="Graphic 227">
            <a:extLst>
              <a:ext uri="{FF2B5EF4-FFF2-40B4-BE49-F238E27FC236}">
                <a16:creationId xmlns:a16="http://schemas.microsoft.com/office/drawing/2014/main" id="{DC1BBD35-EBCC-FF21-BA4E-E85D30D294EC}"/>
              </a:ext>
            </a:extLst>
          </p:cNvPr>
          <p:cNvGrpSpPr/>
          <p:nvPr/>
        </p:nvGrpSpPr>
        <p:grpSpPr>
          <a:xfrm>
            <a:off x="3625748" y="4600951"/>
            <a:ext cx="120162" cy="27238"/>
            <a:chOff x="3335331" y="5117843"/>
            <a:chExt cx="120162" cy="27238"/>
          </a:xfrm>
        </p:grpSpPr>
        <p:sp>
          <p:nvSpPr>
            <p:cNvPr id="17" name="Freeform 16">
              <a:extLst>
                <a:ext uri="{FF2B5EF4-FFF2-40B4-BE49-F238E27FC236}">
                  <a16:creationId xmlns:a16="http://schemas.microsoft.com/office/drawing/2014/main" id="{663B16DC-FDDF-AE0E-DACE-BDC3C763A285}"/>
                </a:ext>
              </a:extLst>
            </p:cNvPr>
            <p:cNvSpPr/>
            <p:nvPr/>
          </p:nvSpPr>
          <p:spPr>
            <a:xfrm>
              <a:off x="3335331" y="5131463"/>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18" name="Freeform 17">
              <a:extLst>
                <a:ext uri="{FF2B5EF4-FFF2-40B4-BE49-F238E27FC236}">
                  <a16:creationId xmlns:a16="http://schemas.microsoft.com/office/drawing/2014/main" id="{2C258C5E-6824-F0AB-26A5-8DAE99109481}"/>
                </a:ext>
              </a:extLst>
            </p:cNvPr>
            <p:cNvSpPr/>
            <p:nvPr/>
          </p:nvSpPr>
          <p:spPr>
            <a:xfrm>
              <a:off x="3414644" y="5117843"/>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19" name="Graphic 227">
            <a:extLst>
              <a:ext uri="{FF2B5EF4-FFF2-40B4-BE49-F238E27FC236}">
                <a16:creationId xmlns:a16="http://schemas.microsoft.com/office/drawing/2014/main" id="{8AA7B5AB-F7F8-0653-8332-FB224B59AC8D}"/>
              </a:ext>
            </a:extLst>
          </p:cNvPr>
          <p:cNvGrpSpPr/>
          <p:nvPr/>
        </p:nvGrpSpPr>
        <p:grpSpPr>
          <a:xfrm>
            <a:off x="3625748" y="4314945"/>
            <a:ext cx="120162" cy="27238"/>
            <a:chOff x="3335331" y="4831837"/>
            <a:chExt cx="120162" cy="27238"/>
          </a:xfrm>
        </p:grpSpPr>
        <p:sp>
          <p:nvSpPr>
            <p:cNvPr id="20" name="Freeform 19">
              <a:extLst>
                <a:ext uri="{FF2B5EF4-FFF2-40B4-BE49-F238E27FC236}">
                  <a16:creationId xmlns:a16="http://schemas.microsoft.com/office/drawing/2014/main" id="{8EF32D93-D9D2-EB59-87F8-873531EF18A2}"/>
                </a:ext>
              </a:extLst>
            </p:cNvPr>
            <p:cNvSpPr/>
            <p:nvPr/>
          </p:nvSpPr>
          <p:spPr>
            <a:xfrm>
              <a:off x="3335331" y="4845457"/>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21" name="Freeform 20">
              <a:extLst>
                <a:ext uri="{FF2B5EF4-FFF2-40B4-BE49-F238E27FC236}">
                  <a16:creationId xmlns:a16="http://schemas.microsoft.com/office/drawing/2014/main" id="{7662AA32-33DA-0D74-DC70-34ECFD5C2187}"/>
                </a:ext>
              </a:extLst>
            </p:cNvPr>
            <p:cNvSpPr/>
            <p:nvPr/>
          </p:nvSpPr>
          <p:spPr>
            <a:xfrm>
              <a:off x="3414644" y="4831837"/>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209" name="Graphic 227">
            <a:extLst>
              <a:ext uri="{FF2B5EF4-FFF2-40B4-BE49-F238E27FC236}">
                <a16:creationId xmlns:a16="http://schemas.microsoft.com/office/drawing/2014/main" id="{5E82F1BA-FD36-AE01-310D-2F3653A20235}"/>
              </a:ext>
            </a:extLst>
          </p:cNvPr>
          <p:cNvGrpSpPr/>
          <p:nvPr/>
        </p:nvGrpSpPr>
        <p:grpSpPr>
          <a:xfrm>
            <a:off x="1465701" y="2188990"/>
            <a:ext cx="1133337" cy="614572"/>
            <a:chOff x="1465701" y="2373548"/>
            <a:chExt cx="1133337" cy="614572"/>
          </a:xfrm>
        </p:grpSpPr>
        <p:sp>
          <p:nvSpPr>
            <p:cNvPr id="210" name="Rounded Rectangle 209">
              <a:extLst>
                <a:ext uri="{FF2B5EF4-FFF2-40B4-BE49-F238E27FC236}">
                  <a16:creationId xmlns:a16="http://schemas.microsoft.com/office/drawing/2014/main" id="{B4A0CF9B-923A-1FC9-F5A7-917726CBD9F8}"/>
                </a:ext>
              </a:extLst>
            </p:cNvPr>
            <p:cNvSpPr/>
            <p:nvPr/>
          </p:nvSpPr>
          <p:spPr>
            <a:xfrm>
              <a:off x="1465701"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211" name="Graphic 227">
              <a:extLst>
                <a:ext uri="{FF2B5EF4-FFF2-40B4-BE49-F238E27FC236}">
                  <a16:creationId xmlns:a16="http://schemas.microsoft.com/office/drawing/2014/main" id="{9D6E3610-5EED-F8CC-7421-A5812804D340}"/>
                </a:ext>
              </a:extLst>
            </p:cNvPr>
            <p:cNvGrpSpPr/>
            <p:nvPr/>
          </p:nvGrpSpPr>
          <p:grpSpPr>
            <a:xfrm>
              <a:off x="1616295" y="2414406"/>
              <a:ext cx="857815" cy="573714"/>
              <a:chOff x="1616295" y="2414406"/>
              <a:chExt cx="857815" cy="573714"/>
            </a:xfrm>
            <a:noFill/>
          </p:grpSpPr>
          <p:sp>
            <p:nvSpPr>
              <p:cNvPr id="212" name="Rectangle 211">
                <a:extLst>
                  <a:ext uri="{FF2B5EF4-FFF2-40B4-BE49-F238E27FC236}">
                    <a16:creationId xmlns:a16="http://schemas.microsoft.com/office/drawing/2014/main" id="{18665874-0335-6ECE-006B-BC2CEADF5C7F}"/>
                  </a:ext>
                </a:extLst>
              </p:cNvPr>
              <p:cNvSpPr/>
              <p:nvPr/>
            </p:nvSpPr>
            <p:spPr>
              <a:xfrm>
                <a:off x="1731420" y="2414406"/>
                <a:ext cx="653573" cy="408580"/>
              </a:xfrm>
              <a:prstGeom prst="rect">
                <a:avLst/>
              </a:prstGeom>
              <a:noFill/>
              <a:ln w="6805" cap="flat">
                <a:noFill/>
                <a:prstDash val="solid"/>
                <a:miter/>
              </a:ln>
            </p:spPr>
            <p:txBody>
              <a:bodyPr/>
              <a:lstStyle/>
              <a:p>
                <a:endParaRPr lang="en-IT"/>
              </a:p>
            </p:txBody>
          </p:sp>
          <p:pic>
            <p:nvPicPr>
              <p:cNvPr id="213" name="Picture 212">
                <a:extLst>
                  <a:ext uri="{FF2B5EF4-FFF2-40B4-BE49-F238E27FC236}">
                    <a16:creationId xmlns:a16="http://schemas.microsoft.com/office/drawing/2014/main" id="{DDDF59D9-9A61-8B00-F909-1FE584FFA4CE}"/>
                  </a:ext>
                </a:extLst>
              </p:cNvPr>
              <p:cNvPicPr>
                <a:picLocks noChangeAspect="1"/>
              </p:cNvPicPr>
              <p:nvPr/>
            </p:nvPicPr>
            <p:blipFill>
              <a:blip r:embed="rId17"/>
              <a:stretch>
                <a:fillRect/>
              </a:stretch>
            </p:blipFill>
            <p:spPr>
              <a:xfrm>
                <a:off x="1616295" y="2441644"/>
                <a:ext cx="857815" cy="546475"/>
              </a:xfrm>
              <a:custGeom>
                <a:avLst/>
                <a:gdLst>
                  <a:gd name="csX0" fmla="*/ 74 w 857815"/>
                  <a:gd name="csY0" fmla="*/ 77 h 546475"/>
                  <a:gd name="csX1" fmla="*/ 857889 w 857815"/>
                  <a:gd name="csY1" fmla="*/ 77 h 546475"/>
                  <a:gd name="csX2" fmla="*/ 857889 w 857815"/>
                  <a:gd name="csY2" fmla="*/ 546553 h 546475"/>
                  <a:gd name="csX3" fmla="*/ 74 w 857815"/>
                  <a:gd name="csY3" fmla="*/ 546553 h 546475"/>
                </a:gdLst>
                <a:ahLst/>
                <a:cxnLst>
                  <a:cxn ang="0">
                    <a:pos x="csX0" y="csY0"/>
                  </a:cxn>
                  <a:cxn ang="0">
                    <a:pos x="csX1" y="csY1"/>
                  </a:cxn>
                  <a:cxn ang="0">
                    <a:pos x="csX2" y="csY2"/>
                  </a:cxn>
                  <a:cxn ang="0">
                    <a:pos x="csX3" y="csY3"/>
                  </a:cxn>
                </a:cxnLst>
                <a:rect l="l" t="t" r="r" b="b"/>
                <a:pathLst>
                  <a:path w="857815" h="546475">
                    <a:moveTo>
                      <a:pt x="74" y="77"/>
                    </a:moveTo>
                    <a:lnTo>
                      <a:pt x="857889" y="77"/>
                    </a:lnTo>
                    <a:lnTo>
                      <a:pt x="857889" y="546553"/>
                    </a:lnTo>
                    <a:lnTo>
                      <a:pt x="74" y="546553"/>
                    </a:lnTo>
                    <a:close/>
                  </a:path>
                </a:pathLst>
              </a:custGeom>
            </p:spPr>
          </p:pic>
        </p:grpSp>
      </p:grpSp>
      <p:grpSp>
        <p:nvGrpSpPr>
          <p:cNvPr id="214" name="Graphic 227">
            <a:extLst>
              <a:ext uri="{FF2B5EF4-FFF2-40B4-BE49-F238E27FC236}">
                <a16:creationId xmlns:a16="http://schemas.microsoft.com/office/drawing/2014/main" id="{8DF18B79-E0A7-D177-1B19-A33EC3ACBF16}"/>
              </a:ext>
            </a:extLst>
          </p:cNvPr>
          <p:cNvGrpSpPr/>
          <p:nvPr/>
        </p:nvGrpSpPr>
        <p:grpSpPr>
          <a:xfrm>
            <a:off x="2769248" y="2196055"/>
            <a:ext cx="1133337" cy="594143"/>
            <a:chOff x="4042620" y="2373548"/>
            <a:chExt cx="1133337" cy="594143"/>
          </a:xfrm>
        </p:grpSpPr>
        <p:sp>
          <p:nvSpPr>
            <p:cNvPr id="215" name="Rounded Rectangle 214">
              <a:extLst>
                <a:ext uri="{FF2B5EF4-FFF2-40B4-BE49-F238E27FC236}">
                  <a16:creationId xmlns:a16="http://schemas.microsoft.com/office/drawing/2014/main" id="{EAAE2F3F-89FE-4D0B-1B49-A13EDAA26BCB}"/>
                </a:ext>
              </a:extLst>
            </p:cNvPr>
            <p:cNvSpPr/>
            <p:nvPr/>
          </p:nvSpPr>
          <p:spPr>
            <a:xfrm>
              <a:off x="4042620"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216" name="Graphic 227">
              <a:extLst>
                <a:ext uri="{FF2B5EF4-FFF2-40B4-BE49-F238E27FC236}">
                  <a16:creationId xmlns:a16="http://schemas.microsoft.com/office/drawing/2014/main" id="{5FC0C2B3-4B2A-A39F-5B03-D49089242F78}"/>
                </a:ext>
              </a:extLst>
            </p:cNvPr>
            <p:cNvGrpSpPr/>
            <p:nvPr/>
          </p:nvGrpSpPr>
          <p:grpSpPr>
            <a:xfrm>
              <a:off x="4189742" y="2393977"/>
              <a:ext cx="857815" cy="573714"/>
              <a:chOff x="4189742" y="2393977"/>
              <a:chExt cx="857815" cy="573714"/>
            </a:xfrm>
            <a:noFill/>
          </p:grpSpPr>
          <p:sp>
            <p:nvSpPr>
              <p:cNvPr id="217" name="Rectangle 216">
                <a:extLst>
                  <a:ext uri="{FF2B5EF4-FFF2-40B4-BE49-F238E27FC236}">
                    <a16:creationId xmlns:a16="http://schemas.microsoft.com/office/drawing/2014/main" id="{8C311AAF-3140-6AD3-CDB9-20D376DF7138}"/>
                  </a:ext>
                </a:extLst>
              </p:cNvPr>
              <p:cNvSpPr/>
              <p:nvPr/>
            </p:nvSpPr>
            <p:spPr>
              <a:xfrm>
                <a:off x="4294654" y="2393977"/>
                <a:ext cx="653573" cy="408580"/>
              </a:xfrm>
              <a:prstGeom prst="rect">
                <a:avLst/>
              </a:prstGeom>
              <a:noFill/>
              <a:ln w="6805" cap="flat">
                <a:noFill/>
                <a:prstDash val="solid"/>
                <a:miter/>
              </a:ln>
            </p:spPr>
            <p:txBody>
              <a:bodyPr/>
              <a:lstStyle/>
              <a:p>
                <a:endParaRPr lang="en-IT"/>
              </a:p>
            </p:txBody>
          </p:sp>
          <p:pic>
            <p:nvPicPr>
              <p:cNvPr id="218" name="Picture 217">
                <a:extLst>
                  <a:ext uri="{FF2B5EF4-FFF2-40B4-BE49-F238E27FC236}">
                    <a16:creationId xmlns:a16="http://schemas.microsoft.com/office/drawing/2014/main" id="{759B72F8-3C6C-1B96-0901-0DDE43FE891E}"/>
                  </a:ext>
                </a:extLst>
              </p:cNvPr>
              <p:cNvPicPr>
                <a:picLocks noChangeAspect="1"/>
              </p:cNvPicPr>
              <p:nvPr/>
            </p:nvPicPr>
            <p:blipFill>
              <a:blip r:embed="rId18"/>
              <a:stretch>
                <a:fillRect/>
              </a:stretch>
            </p:blipFill>
            <p:spPr>
              <a:xfrm>
                <a:off x="4189742" y="2421215"/>
                <a:ext cx="857815" cy="546475"/>
              </a:xfrm>
              <a:custGeom>
                <a:avLst/>
                <a:gdLst>
                  <a:gd name="csX0" fmla="*/ 326 w 857815"/>
                  <a:gd name="csY0" fmla="*/ 75 h 546475"/>
                  <a:gd name="csX1" fmla="*/ 858141 w 857815"/>
                  <a:gd name="csY1" fmla="*/ 75 h 546475"/>
                  <a:gd name="csX2" fmla="*/ 858141 w 857815"/>
                  <a:gd name="csY2" fmla="*/ 546551 h 546475"/>
                  <a:gd name="csX3" fmla="*/ 326 w 857815"/>
                  <a:gd name="csY3" fmla="*/ 546551 h 546475"/>
                </a:gdLst>
                <a:ahLst/>
                <a:cxnLst>
                  <a:cxn ang="0">
                    <a:pos x="csX0" y="csY0"/>
                  </a:cxn>
                  <a:cxn ang="0">
                    <a:pos x="csX1" y="csY1"/>
                  </a:cxn>
                  <a:cxn ang="0">
                    <a:pos x="csX2" y="csY2"/>
                  </a:cxn>
                  <a:cxn ang="0">
                    <a:pos x="csX3" y="csY3"/>
                  </a:cxn>
                </a:cxnLst>
                <a:rect l="l" t="t" r="r" b="b"/>
                <a:pathLst>
                  <a:path w="857815" h="546475">
                    <a:moveTo>
                      <a:pt x="326" y="75"/>
                    </a:moveTo>
                    <a:lnTo>
                      <a:pt x="858141" y="75"/>
                    </a:lnTo>
                    <a:lnTo>
                      <a:pt x="858141" y="546551"/>
                    </a:lnTo>
                    <a:lnTo>
                      <a:pt x="326" y="546551"/>
                    </a:lnTo>
                    <a:close/>
                  </a:path>
                </a:pathLst>
              </a:custGeom>
            </p:spPr>
          </p:pic>
        </p:grpSp>
      </p:grpSp>
      <p:grpSp>
        <p:nvGrpSpPr>
          <p:cNvPr id="219" name="Graphic 227">
            <a:extLst>
              <a:ext uri="{FF2B5EF4-FFF2-40B4-BE49-F238E27FC236}">
                <a16:creationId xmlns:a16="http://schemas.microsoft.com/office/drawing/2014/main" id="{3447F939-C85B-C7CA-234A-7B79FE86A4DD}"/>
              </a:ext>
            </a:extLst>
          </p:cNvPr>
          <p:cNvGrpSpPr/>
          <p:nvPr/>
        </p:nvGrpSpPr>
        <p:grpSpPr>
          <a:xfrm>
            <a:off x="4036144" y="2191576"/>
            <a:ext cx="1133337" cy="449438"/>
            <a:chOff x="2752424" y="2373548"/>
            <a:chExt cx="1133337" cy="449438"/>
          </a:xfrm>
        </p:grpSpPr>
        <p:sp>
          <p:nvSpPr>
            <p:cNvPr id="220" name="Rounded Rectangle 219">
              <a:extLst>
                <a:ext uri="{FF2B5EF4-FFF2-40B4-BE49-F238E27FC236}">
                  <a16:creationId xmlns:a16="http://schemas.microsoft.com/office/drawing/2014/main" id="{87EDBC5D-6CA9-3A2A-D2FB-FF9D850E53B4}"/>
                </a:ext>
              </a:extLst>
            </p:cNvPr>
            <p:cNvSpPr/>
            <p:nvPr/>
          </p:nvSpPr>
          <p:spPr>
            <a:xfrm>
              <a:off x="2752424"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221" name="Graphic 227">
              <a:extLst>
                <a:ext uri="{FF2B5EF4-FFF2-40B4-BE49-F238E27FC236}">
                  <a16:creationId xmlns:a16="http://schemas.microsoft.com/office/drawing/2014/main" id="{E2CEC99C-DFE6-341E-CEA8-A3F5C376ECBB}"/>
                </a:ext>
              </a:extLst>
            </p:cNvPr>
            <p:cNvGrpSpPr/>
            <p:nvPr/>
          </p:nvGrpSpPr>
          <p:grpSpPr>
            <a:xfrm>
              <a:off x="2903019" y="2393977"/>
              <a:ext cx="857815" cy="410282"/>
              <a:chOff x="2903019" y="2393977"/>
              <a:chExt cx="857815" cy="410282"/>
            </a:xfrm>
            <a:noFill/>
          </p:grpSpPr>
          <p:sp>
            <p:nvSpPr>
              <p:cNvPr id="222" name="Rectangle 221">
                <a:extLst>
                  <a:ext uri="{FF2B5EF4-FFF2-40B4-BE49-F238E27FC236}">
                    <a16:creationId xmlns:a16="http://schemas.microsoft.com/office/drawing/2014/main" id="{E3F6105A-1C53-48FD-1AB9-1C2979A2FD8E}"/>
                  </a:ext>
                </a:extLst>
              </p:cNvPr>
              <p:cNvSpPr/>
              <p:nvPr/>
            </p:nvSpPr>
            <p:spPr>
              <a:xfrm>
                <a:off x="2998536" y="2393977"/>
                <a:ext cx="653573" cy="408580"/>
              </a:xfrm>
              <a:prstGeom prst="rect">
                <a:avLst/>
              </a:prstGeom>
              <a:noFill/>
              <a:ln w="6805" cap="flat">
                <a:noFill/>
                <a:prstDash val="solid"/>
                <a:miter/>
              </a:ln>
            </p:spPr>
            <p:txBody>
              <a:bodyPr/>
              <a:lstStyle/>
              <a:p>
                <a:endParaRPr lang="en-IT"/>
              </a:p>
            </p:txBody>
          </p:sp>
          <p:pic>
            <p:nvPicPr>
              <p:cNvPr id="223" name="Picture 222">
                <a:extLst>
                  <a:ext uri="{FF2B5EF4-FFF2-40B4-BE49-F238E27FC236}">
                    <a16:creationId xmlns:a16="http://schemas.microsoft.com/office/drawing/2014/main" id="{7AA61BA7-5A64-4B0A-4881-7FD279AFA124}"/>
                  </a:ext>
                </a:extLst>
              </p:cNvPr>
              <p:cNvPicPr>
                <a:picLocks noChangeAspect="1"/>
              </p:cNvPicPr>
              <p:nvPr/>
            </p:nvPicPr>
            <p:blipFill>
              <a:blip r:embed="rId19"/>
              <a:stretch>
                <a:fillRect/>
              </a:stretch>
            </p:blipFill>
            <p:spPr>
              <a:xfrm>
                <a:off x="2903019" y="2421215"/>
                <a:ext cx="857815" cy="383043"/>
              </a:xfrm>
              <a:custGeom>
                <a:avLst/>
                <a:gdLst>
                  <a:gd name="csX0" fmla="*/ 200 w 857815"/>
                  <a:gd name="csY0" fmla="*/ 67 h 383043"/>
                  <a:gd name="csX1" fmla="*/ 858015 w 857815"/>
                  <a:gd name="csY1" fmla="*/ 67 h 383043"/>
                  <a:gd name="csX2" fmla="*/ 858015 w 857815"/>
                  <a:gd name="csY2" fmla="*/ 383111 h 383043"/>
                  <a:gd name="csX3" fmla="*/ 200 w 857815"/>
                  <a:gd name="csY3" fmla="*/ 383111 h 383043"/>
                </a:gdLst>
                <a:ahLst/>
                <a:cxnLst>
                  <a:cxn ang="0">
                    <a:pos x="csX0" y="csY0"/>
                  </a:cxn>
                  <a:cxn ang="0">
                    <a:pos x="csX1" y="csY1"/>
                  </a:cxn>
                  <a:cxn ang="0">
                    <a:pos x="csX2" y="csY2"/>
                  </a:cxn>
                  <a:cxn ang="0">
                    <a:pos x="csX3" y="csY3"/>
                  </a:cxn>
                </a:cxnLst>
                <a:rect l="l" t="t" r="r" b="b"/>
                <a:pathLst>
                  <a:path w="857815" h="383043">
                    <a:moveTo>
                      <a:pt x="200" y="67"/>
                    </a:moveTo>
                    <a:lnTo>
                      <a:pt x="858015" y="67"/>
                    </a:lnTo>
                    <a:lnTo>
                      <a:pt x="858015" y="383111"/>
                    </a:lnTo>
                    <a:lnTo>
                      <a:pt x="200" y="383111"/>
                    </a:lnTo>
                    <a:close/>
                  </a:path>
                </a:pathLst>
              </a:custGeom>
            </p:spPr>
          </p:pic>
        </p:grpSp>
      </p:grpSp>
      <p:sp>
        <p:nvSpPr>
          <p:cNvPr id="224" name="Rounded Rectangle 223">
            <a:extLst>
              <a:ext uri="{FF2B5EF4-FFF2-40B4-BE49-F238E27FC236}">
                <a16:creationId xmlns:a16="http://schemas.microsoft.com/office/drawing/2014/main" id="{06F60D89-5671-0966-34BE-D0A01A329805}"/>
              </a:ext>
            </a:extLst>
          </p:cNvPr>
          <p:cNvSpPr/>
          <p:nvPr/>
        </p:nvSpPr>
        <p:spPr>
          <a:xfrm>
            <a:off x="1395033" y="2127703"/>
            <a:ext cx="3860170" cy="572012"/>
          </a:xfrm>
          <a:prstGeom prst="roundRect">
            <a:avLst>
              <a:gd name="adj" fmla="val 13996"/>
            </a:avLst>
          </a:prstGeom>
          <a:noFill/>
          <a:ln w="20414" cap="flat">
            <a:solidFill>
              <a:srgbClr val="CCCCCC"/>
            </a:solidFill>
            <a:custDash>
              <a:ds d="675000" sp="675000"/>
            </a:custDash>
            <a:miter/>
          </a:ln>
        </p:spPr>
        <p:txBody>
          <a:bodyPr/>
          <a:lstStyle/>
          <a:p>
            <a:endParaRPr lang="en-IT"/>
          </a:p>
        </p:txBody>
      </p:sp>
      <p:grpSp>
        <p:nvGrpSpPr>
          <p:cNvPr id="225" name="Graphic 227">
            <a:extLst>
              <a:ext uri="{FF2B5EF4-FFF2-40B4-BE49-F238E27FC236}">
                <a16:creationId xmlns:a16="http://schemas.microsoft.com/office/drawing/2014/main" id="{8C32C97A-CA98-385D-8DA8-B2A843AE059B}"/>
              </a:ext>
            </a:extLst>
          </p:cNvPr>
          <p:cNvGrpSpPr/>
          <p:nvPr/>
        </p:nvGrpSpPr>
        <p:grpSpPr>
          <a:xfrm>
            <a:off x="3025564" y="1907682"/>
            <a:ext cx="2981930" cy="267687"/>
            <a:chOff x="3025564" y="2092240"/>
            <a:chExt cx="2981930" cy="267687"/>
          </a:xfrm>
          <a:noFill/>
        </p:grpSpPr>
        <p:sp>
          <p:nvSpPr>
            <p:cNvPr id="226" name="Rectangle 225">
              <a:extLst>
                <a:ext uri="{FF2B5EF4-FFF2-40B4-BE49-F238E27FC236}">
                  <a16:creationId xmlns:a16="http://schemas.microsoft.com/office/drawing/2014/main" id="{88F421AB-BEA1-790B-C7F1-1803D98ADCA5}"/>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230" name="Picture 229">
              <a:extLst>
                <a:ext uri="{FF2B5EF4-FFF2-40B4-BE49-F238E27FC236}">
                  <a16:creationId xmlns:a16="http://schemas.microsoft.com/office/drawing/2014/main" id="{C9FC2815-2E42-1411-D3C3-CC23FE2824EE}"/>
                </a:ext>
              </a:extLst>
            </p:cNvPr>
            <p:cNvPicPr>
              <a:picLocks noChangeAspect="1"/>
            </p:cNvPicPr>
            <p:nvPr/>
          </p:nvPicPr>
          <p:blipFill>
            <a:blip r:embed="rId3"/>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grpSp>
        <p:nvGrpSpPr>
          <p:cNvPr id="231" name="Graphic 227">
            <a:extLst>
              <a:ext uri="{FF2B5EF4-FFF2-40B4-BE49-F238E27FC236}">
                <a16:creationId xmlns:a16="http://schemas.microsoft.com/office/drawing/2014/main" id="{0A1C440A-409F-2D45-C201-5404EB2DEF77}"/>
              </a:ext>
            </a:extLst>
          </p:cNvPr>
          <p:cNvGrpSpPr/>
          <p:nvPr/>
        </p:nvGrpSpPr>
        <p:grpSpPr>
          <a:xfrm>
            <a:off x="1412078" y="2839433"/>
            <a:ext cx="3791608" cy="292815"/>
            <a:chOff x="1424853" y="2986418"/>
            <a:chExt cx="5137498" cy="292815"/>
          </a:xfrm>
          <a:solidFill>
            <a:srgbClr val="D5E8D4"/>
          </a:solidFill>
        </p:grpSpPr>
        <p:sp>
          <p:nvSpPr>
            <p:cNvPr id="232" name="Rectangle 231">
              <a:extLst>
                <a:ext uri="{FF2B5EF4-FFF2-40B4-BE49-F238E27FC236}">
                  <a16:creationId xmlns:a16="http://schemas.microsoft.com/office/drawing/2014/main" id="{8934C1B1-A525-B75E-E489-4720F4CFDA1A}"/>
                </a:ext>
              </a:extLst>
            </p:cNvPr>
            <p:cNvSpPr/>
            <p:nvPr/>
          </p:nvSpPr>
          <p:spPr>
            <a:xfrm>
              <a:off x="1424853" y="2986418"/>
              <a:ext cx="5137498" cy="286006"/>
            </a:xfrm>
            <a:prstGeom prst="rect">
              <a:avLst/>
            </a:prstGeom>
            <a:solidFill>
              <a:srgbClr val="D5E8D4"/>
            </a:solidFill>
            <a:ln w="20414" cap="flat">
              <a:solidFill>
                <a:srgbClr val="82B366"/>
              </a:solidFill>
              <a:prstDash val="solid"/>
              <a:miter/>
            </a:ln>
          </p:spPr>
          <p:txBody>
            <a:bodyPr/>
            <a:lstStyle/>
            <a:p>
              <a:endParaRPr lang="en-IT"/>
            </a:p>
          </p:txBody>
        </p:sp>
        <p:pic>
          <p:nvPicPr>
            <p:cNvPr id="234" name="Picture 233">
              <a:extLst>
                <a:ext uri="{FF2B5EF4-FFF2-40B4-BE49-F238E27FC236}">
                  <a16:creationId xmlns:a16="http://schemas.microsoft.com/office/drawing/2014/main" id="{2107CEAD-BE13-5C12-8BDC-B2B04D4EC6AF}"/>
                </a:ext>
              </a:extLst>
            </p:cNvPr>
            <p:cNvPicPr>
              <a:picLocks noChangeAspect="1"/>
            </p:cNvPicPr>
            <p:nvPr/>
          </p:nvPicPr>
          <p:blipFill>
            <a:blip r:embed="rId20"/>
            <a:stretch>
              <a:fillRect/>
            </a:stretch>
          </p:blipFill>
          <p:spPr>
            <a:xfrm>
              <a:off x="1432478" y="3034085"/>
              <a:ext cx="5106045" cy="245148"/>
            </a:xfrm>
            <a:custGeom>
              <a:avLst/>
              <a:gdLst>
                <a:gd name="csX0" fmla="*/ 264 w 5106045"/>
                <a:gd name="csY0" fmla="*/ 121 h 245148"/>
                <a:gd name="csX1" fmla="*/ 5106309 w 5106045"/>
                <a:gd name="csY1" fmla="*/ 121 h 245148"/>
                <a:gd name="csX2" fmla="*/ 5106309 w 5106045"/>
                <a:gd name="csY2" fmla="*/ 245269 h 245148"/>
                <a:gd name="csX3" fmla="*/ 264 w 5106045"/>
                <a:gd name="csY3" fmla="*/ 245269 h 245148"/>
              </a:gdLst>
              <a:ahLst/>
              <a:cxnLst>
                <a:cxn ang="0">
                  <a:pos x="csX0" y="csY0"/>
                </a:cxn>
                <a:cxn ang="0">
                  <a:pos x="csX1" y="csY1"/>
                </a:cxn>
                <a:cxn ang="0">
                  <a:pos x="csX2" y="csY2"/>
                </a:cxn>
                <a:cxn ang="0">
                  <a:pos x="csX3" y="csY3"/>
                </a:cxn>
              </a:cxnLst>
              <a:rect l="l" t="t" r="r" b="b"/>
              <a:pathLst>
                <a:path w="5106045" h="245148">
                  <a:moveTo>
                    <a:pt x="264" y="121"/>
                  </a:moveTo>
                  <a:lnTo>
                    <a:pt x="5106309" y="121"/>
                  </a:lnTo>
                  <a:lnTo>
                    <a:pt x="5106309" y="245269"/>
                  </a:lnTo>
                  <a:lnTo>
                    <a:pt x="264" y="245269"/>
                  </a:lnTo>
                  <a:close/>
                </a:path>
              </a:pathLst>
            </a:custGeom>
          </p:spPr>
        </p:pic>
      </p:grpSp>
      <p:grpSp>
        <p:nvGrpSpPr>
          <p:cNvPr id="235" name="Graphic 227">
            <a:extLst>
              <a:ext uri="{FF2B5EF4-FFF2-40B4-BE49-F238E27FC236}">
                <a16:creationId xmlns:a16="http://schemas.microsoft.com/office/drawing/2014/main" id="{74CDB726-2EE8-16CD-F522-D53BC7AC55BB}"/>
              </a:ext>
            </a:extLst>
          </p:cNvPr>
          <p:cNvGrpSpPr/>
          <p:nvPr/>
        </p:nvGrpSpPr>
        <p:grpSpPr>
          <a:xfrm>
            <a:off x="1302308" y="1663672"/>
            <a:ext cx="2279270" cy="354102"/>
            <a:chOff x="1330357" y="1964968"/>
            <a:chExt cx="2279270" cy="354102"/>
          </a:xfrm>
          <a:noFill/>
        </p:grpSpPr>
        <p:sp>
          <p:nvSpPr>
            <p:cNvPr id="236" name="Rectangle 235">
              <a:extLst>
                <a:ext uri="{FF2B5EF4-FFF2-40B4-BE49-F238E27FC236}">
                  <a16:creationId xmlns:a16="http://schemas.microsoft.com/office/drawing/2014/main" id="{50C90D00-2B35-AF87-5DE3-75A622DB8610}"/>
                </a:ext>
              </a:extLst>
            </p:cNvPr>
            <p:cNvSpPr/>
            <p:nvPr/>
          </p:nvSpPr>
          <p:spPr>
            <a:xfrm>
              <a:off x="1362967" y="1964968"/>
              <a:ext cx="2246659" cy="273952"/>
            </a:xfrm>
            <a:prstGeom prst="rect">
              <a:avLst/>
            </a:prstGeom>
            <a:noFill/>
            <a:ln w="6805" cap="flat">
              <a:noFill/>
              <a:prstDash val="solid"/>
              <a:miter/>
            </a:ln>
          </p:spPr>
          <p:txBody>
            <a:bodyPr/>
            <a:lstStyle/>
            <a:p>
              <a:endParaRPr lang="en-IT"/>
            </a:p>
          </p:txBody>
        </p:sp>
        <p:pic>
          <p:nvPicPr>
            <p:cNvPr id="237" name="Picture 236">
              <a:extLst>
                <a:ext uri="{FF2B5EF4-FFF2-40B4-BE49-F238E27FC236}">
                  <a16:creationId xmlns:a16="http://schemas.microsoft.com/office/drawing/2014/main" id="{521E263F-67C4-39D9-65A9-6897096FD1DE}"/>
                </a:ext>
              </a:extLst>
            </p:cNvPr>
            <p:cNvPicPr>
              <a:picLocks noChangeAspect="1"/>
            </p:cNvPicPr>
            <p:nvPr/>
          </p:nvPicPr>
          <p:blipFill>
            <a:blip r:embed="rId21"/>
            <a:stretch>
              <a:fillRect/>
            </a:stretch>
          </p:blipFill>
          <p:spPr>
            <a:xfrm>
              <a:off x="1330357" y="1971777"/>
              <a:ext cx="2246659" cy="347293"/>
            </a:xfrm>
            <a:custGeom>
              <a:avLst/>
              <a:gdLst>
                <a:gd name="csX0" fmla="*/ 114 w 2246659"/>
                <a:gd name="csY0" fmla="*/ 22 h 347293"/>
                <a:gd name="csX1" fmla="*/ 2246774 w 2246659"/>
                <a:gd name="csY1" fmla="*/ 22 h 347293"/>
                <a:gd name="csX2" fmla="*/ 2246774 w 2246659"/>
                <a:gd name="csY2" fmla="*/ 347315 h 347293"/>
                <a:gd name="csX3" fmla="*/ 114 w 2246659"/>
                <a:gd name="csY3" fmla="*/ 347315 h 347293"/>
              </a:gdLst>
              <a:ahLst/>
              <a:cxnLst>
                <a:cxn ang="0">
                  <a:pos x="csX0" y="csY0"/>
                </a:cxn>
                <a:cxn ang="0">
                  <a:pos x="csX1" y="csY1"/>
                </a:cxn>
                <a:cxn ang="0">
                  <a:pos x="csX2" y="csY2"/>
                </a:cxn>
                <a:cxn ang="0">
                  <a:pos x="csX3" y="csY3"/>
                </a:cxn>
              </a:cxnLst>
              <a:rect l="l" t="t" r="r" b="b"/>
              <a:pathLst>
                <a:path w="2246659" h="347293">
                  <a:moveTo>
                    <a:pt x="114" y="22"/>
                  </a:moveTo>
                  <a:lnTo>
                    <a:pt x="2246774" y="22"/>
                  </a:lnTo>
                  <a:lnTo>
                    <a:pt x="2246774" y="347315"/>
                  </a:lnTo>
                  <a:lnTo>
                    <a:pt x="114" y="347315"/>
                  </a:lnTo>
                  <a:close/>
                </a:path>
              </a:pathLst>
            </a:custGeom>
          </p:spPr>
        </p:pic>
      </p:grpSp>
      <p:grpSp>
        <p:nvGrpSpPr>
          <p:cNvPr id="246" name="Graphic 227">
            <a:extLst>
              <a:ext uri="{FF2B5EF4-FFF2-40B4-BE49-F238E27FC236}">
                <a16:creationId xmlns:a16="http://schemas.microsoft.com/office/drawing/2014/main" id="{A9972E8F-7CCC-E787-F830-89A8771C8544}"/>
              </a:ext>
            </a:extLst>
          </p:cNvPr>
          <p:cNvGrpSpPr/>
          <p:nvPr/>
        </p:nvGrpSpPr>
        <p:grpSpPr>
          <a:xfrm>
            <a:off x="4687245" y="5436421"/>
            <a:ext cx="2164963" cy="408580"/>
            <a:chOff x="1395033" y="5294895"/>
            <a:chExt cx="2164963" cy="408580"/>
          </a:xfrm>
          <a:noFill/>
        </p:grpSpPr>
        <p:sp>
          <p:nvSpPr>
            <p:cNvPr id="247" name="Rectangle 246">
              <a:extLst>
                <a:ext uri="{FF2B5EF4-FFF2-40B4-BE49-F238E27FC236}">
                  <a16:creationId xmlns:a16="http://schemas.microsoft.com/office/drawing/2014/main" id="{C108359D-5A2B-AB0D-A63E-DD1ECC743799}"/>
                </a:ext>
              </a:extLst>
            </p:cNvPr>
            <p:cNvSpPr/>
            <p:nvPr/>
          </p:nvSpPr>
          <p:spPr>
            <a:xfrm>
              <a:off x="1395033" y="5294895"/>
              <a:ext cx="2164963" cy="408580"/>
            </a:xfrm>
            <a:prstGeom prst="rect">
              <a:avLst/>
            </a:prstGeom>
            <a:noFill/>
            <a:ln w="6805" cap="flat">
              <a:noFill/>
              <a:prstDash val="solid"/>
              <a:miter/>
            </a:ln>
          </p:spPr>
          <p:txBody>
            <a:bodyPr/>
            <a:lstStyle/>
            <a:p>
              <a:endParaRPr lang="en-IT"/>
            </a:p>
          </p:txBody>
        </p:sp>
        <p:pic>
          <p:nvPicPr>
            <p:cNvPr id="248" name="Picture 247">
              <a:extLst>
                <a:ext uri="{FF2B5EF4-FFF2-40B4-BE49-F238E27FC236}">
                  <a16:creationId xmlns:a16="http://schemas.microsoft.com/office/drawing/2014/main" id="{74BEF97B-071F-7B79-DB2E-2F8200B4D477}"/>
                </a:ext>
              </a:extLst>
            </p:cNvPr>
            <p:cNvPicPr>
              <a:picLocks noChangeAspect="1"/>
            </p:cNvPicPr>
            <p:nvPr/>
          </p:nvPicPr>
          <p:blipFill>
            <a:blip r:embed="rId22"/>
            <a:stretch>
              <a:fillRect/>
            </a:stretch>
          </p:blipFill>
          <p:spPr>
            <a:xfrm>
              <a:off x="1473326" y="5383420"/>
              <a:ext cx="2001569" cy="296220"/>
            </a:xfrm>
            <a:custGeom>
              <a:avLst/>
              <a:gdLst>
                <a:gd name="csX0" fmla="*/ 116 w 2001569"/>
                <a:gd name="csY0" fmla="*/ 353 h 296220"/>
                <a:gd name="csX1" fmla="*/ 2001685 w 2001569"/>
                <a:gd name="csY1" fmla="*/ 353 h 296220"/>
                <a:gd name="csX2" fmla="*/ 2001685 w 2001569"/>
                <a:gd name="csY2" fmla="*/ 296574 h 296220"/>
                <a:gd name="csX3" fmla="*/ 116 w 2001569"/>
                <a:gd name="csY3" fmla="*/ 296574 h 296220"/>
              </a:gdLst>
              <a:ahLst/>
              <a:cxnLst>
                <a:cxn ang="0">
                  <a:pos x="csX0" y="csY0"/>
                </a:cxn>
                <a:cxn ang="0">
                  <a:pos x="csX1" y="csY1"/>
                </a:cxn>
                <a:cxn ang="0">
                  <a:pos x="csX2" y="csY2"/>
                </a:cxn>
                <a:cxn ang="0">
                  <a:pos x="csX3" y="csY3"/>
                </a:cxn>
              </a:cxnLst>
              <a:rect l="l" t="t" r="r" b="b"/>
              <a:pathLst>
                <a:path w="2001569" h="296220">
                  <a:moveTo>
                    <a:pt x="116" y="353"/>
                  </a:moveTo>
                  <a:lnTo>
                    <a:pt x="2001685" y="353"/>
                  </a:lnTo>
                  <a:lnTo>
                    <a:pt x="2001685" y="296574"/>
                  </a:lnTo>
                  <a:lnTo>
                    <a:pt x="116" y="296574"/>
                  </a:lnTo>
                  <a:close/>
                </a:path>
              </a:pathLst>
            </a:custGeom>
          </p:spPr>
        </p:pic>
      </p:grpSp>
      <p:grpSp>
        <p:nvGrpSpPr>
          <p:cNvPr id="249" name="Graphic 227">
            <a:extLst>
              <a:ext uri="{FF2B5EF4-FFF2-40B4-BE49-F238E27FC236}">
                <a16:creationId xmlns:a16="http://schemas.microsoft.com/office/drawing/2014/main" id="{358FA7C2-1458-ECFB-D83D-0AF141033288}"/>
              </a:ext>
            </a:extLst>
          </p:cNvPr>
          <p:cNvGrpSpPr/>
          <p:nvPr/>
        </p:nvGrpSpPr>
        <p:grpSpPr>
          <a:xfrm>
            <a:off x="1739577" y="5495842"/>
            <a:ext cx="1838176" cy="255634"/>
            <a:chOff x="1431184" y="4147193"/>
            <a:chExt cx="1838176" cy="255634"/>
          </a:xfrm>
          <a:solidFill>
            <a:srgbClr val="DAE8FC"/>
          </a:solidFill>
        </p:grpSpPr>
        <p:sp>
          <p:nvSpPr>
            <p:cNvPr id="250" name="Rectangle 249">
              <a:extLst>
                <a:ext uri="{FF2B5EF4-FFF2-40B4-BE49-F238E27FC236}">
                  <a16:creationId xmlns:a16="http://schemas.microsoft.com/office/drawing/2014/main" id="{38C303C1-F5EE-C41F-D319-8779CFA34940}"/>
                </a:ext>
              </a:extLst>
            </p:cNvPr>
            <p:cNvSpPr/>
            <p:nvPr/>
          </p:nvSpPr>
          <p:spPr>
            <a:xfrm>
              <a:off x="1431184" y="4147193"/>
              <a:ext cx="1838176" cy="228396"/>
            </a:xfrm>
            <a:prstGeom prst="rect">
              <a:avLst/>
            </a:prstGeom>
            <a:solidFill>
              <a:srgbClr val="DAE8FC"/>
            </a:solidFill>
            <a:ln w="20414" cap="flat">
              <a:solidFill>
                <a:srgbClr val="6C8EBF"/>
              </a:solidFill>
              <a:prstDash val="solid"/>
              <a:miter/>
            </a:ln>
          </p:spPr>
          <p:txBody>
            <a:bodyPr/>
            <a:lstStyle/>
            <a:p>
              <a:endParaRPr lang="en-IT"/>
            </a:p>
          </p:txBody>
        </p:sp>
        <p:pic>
          <p:nvPicPr>
            <p:cNvPr id="251" name="Picture 250">
              <a:extLst>
                <a:ext uri="{FF2B5EF4-FFF2-40B4-BE49-F238E27FC236}">
                  <a16:creationId xmlns:a16="http://schemas.microsoft.com/office/drawing/2014/main" id="{5E5016B2-0CE9-157A-CB8F-E6A49E367277}"/>
                </a:ext>
              </a:extLst>
            </p:cNvPr>
            <p:cNvPicPr>
              <a:picLocks noChangeAspect="1"/>
            </p:cNvPicPr>
            <p:nvPr/>
          </p:nvPicPr>
          <p:blipFill>
            <a:blip r:embed="rId23"/>
            <a:stretch>
              <a:fillRect/>
            </a:stretch>
          </p:blipFill>
          <p:spPr>
            <a:xfrm>
              <a:off x="1452902" y="4157680"/>
              <a:ext cx="1797327" cy="245148"/>
            </a:xfrm>
            <a:custGeom>
              <a:avLst/>
              <a:gdLst>
                <a:gd name="csX0" fmla="*/ 104 w 1797327"/>
                <a:gd name="csY0" fmla="*/ 231 h 245148"/>
                <a:gd name="csX1" fmla="*/ 1797431 w 1797327"/>
                <a:gd name="csY1" fmla="*/ 231 h 245148"/>
                <a:gd name="csX2" fmla="*/ 1797431 w 1797327"/>
                <a:gd name="csY2" fmla="*/ 245379 h 245148"/>
                <a:gd name="csX3" fmla="*/ 104 w 1797327"/>
                <a:gd name="csY3" fmla="*/ 245379 h 245148"/>
              </a:gdLst>
              <a:ahLst/>
              <a:cxnLst>
                <a:cxn ang="0">
                  <a:pos x="csX0" y="csY0"/>
                </a:cxn>
                <a:cxn ang="0">
                  <a:pos x="csX1" y="csY1"/>
                </a:cxn>
                <a:cxn ang="0">
                  <a:pos x="csX2" y="csY2"/>
                </a:cxn>
                <a:cxn ang="0">
                  <a:pos x="csX3" y="csY3"/>
                </a:cxn>
              </a:cxnLst>
              <a:rect l="l" t="t" r="r" b="b"/>
              <a:pathLst>
                <a:path w="1797327" h="245148">
                  <a:moveTo>
                    <a:pt x="104" y="231"/>
                  </a:moveTo>
                  <a:lnTo>
                    <a:pt x="1797431" y="231"/>
                  </a:lnTo>
                  <a:lnTo>
                    <a:pt x="1797431" y="245379"/>
                  </a:lnTo>
                  <a:lnTo>
                    <a:pt x="104" y="245379"/>
                  </a:lnTo>
                  <a:close/>
                </a:path>
              </a:pathLst>
            </a:custGeom>
          </p:spPr>
        </p:pic>
      </p:grpSp>
      <p:grpSp>
        <p:nvGrpSpPr>
          <p:cNvPr id="252" name="Graphic 227">
            <a:extLst>
              <a:ext uri="{FF2B5EF4-FFF2-40B4-BE49-F238E27FC236}">
                <a16:creationId xmlns:a16="http://schemas.microsoft.com/office/drawing/2014/main" id="{B30FD907-7E02-FB60-3217-42D9275FF427}"/>
              </a:ext>
            </a:extLst>
          </p:cNvPr>
          <p:cNvGrpSpPr/>
          <p:nvPr/>
        </p:nvGrpSpPr>
        <p:grpSpPr>
          <a:xfrm>
            <a:off x="1739577" y="5196762"/>
            <a:ext cx="1838176" cy="268709"/>
            <a:chOff x="1431184" y="3848113"/>
            <a:chExt cx="1838176" cy="268709"/>
          </a:xfrm>
          <a:solidFill>
            <a:srgbClr val="DAE8FC"/>
          </a:solidFill>
        </p:grpSpPr>
        <p:sp>
          <p:nvSpPr>
            <p:cNvPr id="255" name="Rectangle 254">
              <a:extLst>
                <a:ext uri="{FF2B5EF4-FFF2-40B4-BE49-F238E27FC236}">
                  <a16:creationId xmlns:a16="http://schemas.microsoft.com/office/drawing/2014/main" id="{B9D3ACEB-DB17-B091-6BB7-56E4EE200533}"/>
                </a:ext>
              </a:extLst>
            </p:cNvPr>
            <p:cNvSpPr/>
            <p:nvPr/>
          </p:nvSpPr>
          <p:spPr>
            <a:xfrm>
              <a:off x="1431184" y="3848113"/>
              <a:ext cx="1838176" cy="241470"/>
            </a:xfrm>
            <a:prstGeom prst="rect">
              <a:avLst/>
            </a:prstGeom>
            <a:solidFill>
              <a:srgbClr val="DAE8FC"/>
            </a:solidFill>
            <a:ln w="20414" cap="flat">
              <a:solidFill>
                <a:srgbClr val="6C8EBF"/>
              </a:solidFill>
              <a:prstDash val="solid"/>
              <a:miter/>
            </a:ln>
          </p:spPr>
          <p:txBody>
            <a:bodyPr/>
            <a:lstStyle/>
            <a:p>
              <a:endParaRPr lang="en-IT"/>
            </a:p>
          </p:txBody>
        </p:sp>
        <p:pic>
          <p:nvPicPr>
            <p:cNvPr id="257" name="Picture 256">
              <a:extLst>
                <a:ext uri="{FF2B5EF4-FFF2-40B4-BE49-F238E27FC236}">
                  <a16:creationId xmlns:a16="http://schemas.microsoft.com/office/drawing/2014/main" id="{B4373EE2-102F-3BD3-0489-F5807E919BD4}"/>
                </a:ext>
              </a:extLst>
            </p:cNvPr>
            <p:cNvPicPr>
              <a:picLocks noChangeAspect="1"/>
            </p:cNvPicPr>
            <p:nvPr/>
          </p:nvPicPr>
          <p:blipFill>
            <a:blip r:embed="rId24"/>
            <a:stretch>
              <a:fillRect/>
            </a:stretch>
          </p:blipFill>
          <p:spPr>
            <a:xfrm>
              <a:off x="1452902" y="3871674"/>
              <a:ext cx="1797327" cy="245148"/>
            </a:xfrm>
            <a:custGeom>
              <a:avLst/>
              <a:gdLst>
                <a:gd name="csX0" fmla="*/ 104 w 1797327"/>
                <a:gd name="csY0" fmla="*/ 203 h 245148"/>
                <a:gd name="csX1" fmla="*/ 1797431 w 1797327"/>
                <a:gd name="csY1" fmla="*/ 203 h 245148"/>
                <a:gd name="csX2" fmla="*/ 1797431 w 1797327"/>
                <a:gd name="csY2" fmla="*/ 245351 h 245148"/>
                <a:gd name="csX3" fmla="*/ 104 w 1797327"/>
                <a:gd name="csY3" fmla="*/ 245351 h 245148"/>
              </a:gdLst>
              <a:ahLst/>
              <a:cxnLst>
                <a:cxn ang="0">
                  <a:pos x="csX0" y="csY0"/>
                </a:cxn>
                <a:cxn ang="0">
                  <a:pos x="csX1" y="csY1"/>
                </a:cxn>
                <a:cxn ang="0">
                  <a:pos x="csX2" y="csY2"/>
                </a:cxn>
                <a:cxn ang="0">
                  <a:pos x="csX3" y="csY3"/>
                </a:cxn>
              </a:cxnLst>
              <a:rect l="l" t="t" r="r" b="b"/>
              <a:pathLst>
                <a:path w="1797327" h="245148">
                  <a:moveTo>
                    <a:pt x="104" y="203"/>
                  </a:moveTo>
                  <a:lnTo>
                    <a:pt x="1797431" y="203"/>
                  </a:lnTo>
                  <a:lnTo>
                    <a:pt x="1797431" y="245351"/>
                  </a:lnTo>
                  <a:lnTo>
                    <a:pt x="104" y="245351"/>
                  </a:lnTo>
                  <a:close/>
                </a:path>
              </a:pathLst>
            </a:custGeom>
          </p:spPr>
        </p:pic>
      </p:grpSp>
      <p:grpSp>
        <p:nvGrpSpPr>
          <p:cNvPr id="271" name="Graphic 227">
            <a:extLst>
              <a:ext uri="{FF2B5EF4-FFF2-40B4-BE49-F238E27FC236}">
                <a16:creationId xmlns:a16="http://schemas.microsoft.com/office/drawing/2014/main" id="{484BEB60-887E-A94D-393B-CF77F4C87FEF}"/>
              </a:ext>
            </a:extLst>
          </p:cNvPr>
          <p:cNvGrpSpPr/>
          <p:nvPr/>
        </p:nvGrpSpPr>
        <p:grpSpPr>
          <a:xfrm>
            <a:off x="1919552" y="4662992"/>
            <a:ext cx="1453520" cy="612870"/>
            <a:chOff x="1616295" y="3354140"/>
            <a:chExt cx="1453520" cy="612870"/>
          </a:xfrm>
          <a:noFill/>
        </p:grpSpPr>
        <p:sp>
          <p:nvSpPr>
            <p:cNvPr id="272" name="Rectangle 271">
              <a:extLst>
                <a:ext uri="{FF2B5EF4-FFF2-40B4-BE49-F238E27FC236}">
                  <a16:creationId xmlns:a16="http://schemas.microsoft.com/office/drawing/2014/main" id="{4A090FC3-5443-FBDF-F369-AB7210229B23}"/>
                </a:ext>
              </a:extLst>
            </p:cNvPr>
            <p:cNvSpPr/>
            <p:nvPr/>
          </p:nvSpPr>
          <p:spPr>
            <a:xfrm>
              <a:off x="1640124" y="3354140"/>
              <a:ext cx="1429692" cy="612870"/>
            </a:xfrm>
            <a:prstGeom prst="rect">
              <a:avLst/>
            </a:prstGeom>
            <a:noFill/>
            <a:ln w="6805" cap="flat">
              <a:noFill/>
              <a:prstDash val="solid"/>
              <a:miter/>
            </a:ln>
          </p:spPr>
          <p:txBody>
            <a:bodyPr/>
            <a:lstStyle/>
            <a:p>
              <a:endParaRPr lang="en-IT"/>
            </a:p>
          </p:txBody>
        </p:sp>
        <p:pic>
          <p:nvPicPr>
            <p:cNvPr id="274" name="Picture 273">
              <a:extLst>
                <a:ext uri="{FF2B5EF4-FFF2-40B4-BE49-F238E27FC236}">
                  <a16:creationId xmlns:a16="http://schemas.microsoft.com/office/drawing/2014/main" id="{2C24A7D4-69C4-29AB-B41B-F87030DC3512}"/>
                </a:ext>
              </a:extLst>
            </p:cNvPr>
            <p:cNvPicPr>
              <a:picLocks noChangeAspect="1"/>
            </p:cNvPicPr>
            <p:nvPr/>
          </p:nvPicPr>
          <p:blipFill>
            <a:blip r:embed="rId25"/>
            <a:stretch>
              <a:fillRect/>
            </a:stretch>
          </p:blipFill>
          <p:spPr>
            <a:xfrm>
              <a:off x="1616295" y="3524381"/>
              <a:ext cx="1429692" cy="347293"/>
            </a:xfrm>
            <a:custGeom>
              <a:avLst/>
              <a:gdLst>
                <a:gd name="csX0" fmla="*/ 102 w 1429692"/>
                <a:gd name="csY0" fmla="*/ 174 h 347293"/>
                <a:gd name="csX1" fmla="*/ 1429794 w 1429692"/>
                <a:gd name="csY1" fmla="*/ 174 h 347293"/>
                <a:gd name="csX2" fmla="*/ 1429794 w 1429692"/>
                <a:gd name="csY2" fmla="*/ 347467 h 347293"/>
                <a:gd name="csX3" fmla="*/ 102 w 1429692"/>
                <a:gd name="csY3" fmla="*/ 347467 h 347293"/>
              </a:gdLst>
              <a:ahLst/>
              <a:cxnLst>
                <a:cxn ang="0">
                  <a:pos x="csX0" y="csY0"/>
                </a:cxn>
                <a:cxn ang="0">
                  <a:pos x="csX1" y="csY1"/>
                </a:cxn>
                <a:cxn ang="0">
                  <a:pos x="csX2" y="csY2"/>
                </a:cxn>
                <a:cxn ang="0">
                  <a:pos x="csX3" y="csY3"/>
                </a:cxn>
              </a:cxnLst>
              <a:rect l="l" t="t" r="r" b="b"/>
              <a:pathLst>
                <a:path w="1429692" h="347293">
                  <a:moveTo>
                    <a:pt x="102" y="174"/>
                  </a:moveTo>
                  <a:lnTo>
                    <a:pt x="1429794" y="174"/>
                  </a:lnTo>
                  <a:lnTo>
                    <a:pt x="1429794" y="347467"/>
                  </a:lnTo>
                  <a:lnTo>
                    <a:pt x="102" y="347467"/>
                  </a:lnTo>
                  <a:close/>
                </a:path>
              </a:pathLst>
            </a:custGeom>
          </p:spPr>
        </p:pic>
      </p:grpSp>
      <p:grpSp>
        <p:nvGrpSpPr>
          <p:cNvPr id="276" name="Graphic 227">
            <a:extLst>
              <a:ext uri="{FF2B5EF4-FFF2-40B4-BE49-F238E27FC236}">
                <a16:creationId xmlns:a16="http://schemas.microsoft.com/office/drawing/2014/main" id="{FC0ECA55-CA4E-585D-C1F0-A3F7656B2C7F}"/>
              </a:ext>
            </a:extLst>
          </p:cNvPr>
          <p:cNvGrpSpPr/>
          <p:nvPr/>
        </p:nvGrpSpPr>
        <p:grpSpPr>
          <a:xfrm>
            <a:off x="3622878" y="3677423"/>
            <a:ext cx="224665" cy="287708"/>
            <a:chOff x="6819083" y="2782128"/>
            <a:chExt cx="224665" cy="287708"/>
          </a:xfrm>
          <a:solidFill>
            <a:srgbClr val="647687"/>
          </a:solidFill>
        </p:grpSpPr>
        <p:sp>
          <p:nvSpPr>
            <p:cNvPr id="277" name="Oval 276">
              <a:extLst>
                <a:ext uri="{FF2B5EF4-FFF2-40B4-BE49-F238E27FC236}">
                  <a16:creationId xmlns:a16="http://schemas.microsoft.com/office/drawing/2014/main" id="{E71B6BEC-AD39-6283-0C44-39DF5C1A8012}"/>
                </a:ext>
              </a:extLst>
            </p:cNvPr>
            <p:cNvSpPr/>
            <p:nvPr/>
          </p:nvSpPr>
          <p:spPr>
            <a:xfrm>
              <a:off x="6819083" y="2782128"/>
              <a:ext cx="224665" cy="224719"/>
            </a:xfrm>
            <a:prstGeom prst="ellipse">
              <a:avLst/>
            </a:prstGeom>
            <a:solidFill>
              <a:srgbClr val="647687"/>
            </a:solidFill>
            <a:ln w="6805" cap="flat">
              <a:noFill/>
              <a:prstDash val="solid"/>
              <a:miter/>
            </a:ln>
          </p:spPr>
          <p:txBody>
            <a:bodyPr/>
            <a:lstStyle/>
            <a:p>
              <a:endParaRPr lang="en-IT"/>
            </a:p>
          </p:txBody>
        </p:sp>
        <p:pic>
          <p:nvPicPr>
            <p:cNvPr id="278" name="Picture 277">
              <a:extLst>
                <a:ext uri="{FF2B5EF4-FFF2-40B4-BE49-F238E27FC236}">
                  <a16:creationId xmlns:a16="http://schemas.microsoft.com/office/drawing/2014/main" id="{91BE313E-48F2-47DE-C22B-02AA38E8A1F8}"/>
                </a:ext>
              </a:extLst>
            </p:cNvPr>
            <p:cNvPicPr>
              <a:picLocks noChangeAspect="1"/>
            </p:cNvPicPr>
            <p:nvPr/>
          </p:nvPicPr>
          <p:blipFill>
            <a:blip r:embed="rId26"/>
            <a:stretch>
              <a:fillRect/>
            </a:stretch>
          </p:blipFill>
          <p:spPr>
            <a:xfrm>
              <a:off x="6844886" y="2799152"/>
              <a:ext cx="183817" cy="270684"/>
            </a:xfrm>
            <a:custGeom>
              <a:avLst/>
              <a:gdLst>
                <a:gd name="csX0" fmla="*/ 553 w 183817"/>
                <a:gd name="csY0" fmla="*/ 99 h 270684"/>
                <a:gd name="csX1" fmla="*/ 184370 w 183817"/>
                <a:gd name="csY1" fmla="*/ 99 h 270684"/>
                <a:gd name="csX2" fmla="*/ 184370 w 183817"/>
                <a:gd name="csY2" fmla="*/ 270783 h 270684"/>
                <a:gd name="csX3" fmla="*/ 553 w 183817"/>
                <a:gd name="csY3" fmla="*/ 270783 h 270684"/>
              </a:gdLst>
              <a:ahLst/>
              <a:cxnLst>
                <a:cxn ang="0">
                  <a:pos x="csX0" y="csY0"/>
                </a:cxn>
                <a:cxn ang="0">
                  <a:pos x="csX1" y="csY1"/>
                </a:cxn>
                <a:cxn ang="0">
                  <a:pos x="csX2" y="csY2"/>
                </a:cxn>
                <a:cxn ang="0">
                  <a:pos x="csX3" y="csY3"/>
                </a:cxn>
              </a:cxnLst>
              <a:rect l="l" t="t" r="r" b="b"/>
              <a:pathLst>
                <a:path w="183817" h="270684">
                  <a:moveTo>
                    <a:pt x="553" y="99"/>
                  </a:moveTo>
                  <a:lnTo>
                    <a:pt x="184370" y="99"/>
                  </a:lnTo>
                  <a:lnTo>
                    <a:pt x="184370" y="270783"/>
                  </a:lnTo>
                  <a:lnTo>
                    <a:pt x="553" y="270783"/>
                  </a:lnTo>
                  <a:close/>
                </a:path>
              </a:pathLst>
            </a:custGeom>
          </p:spPr>
        </p:pic>
      </p:grpSp>
      <p:grpSp>
        <p:nvGrpSpPr>
          <p:cNvPr id="279" name="Graphic 227">
            <a:extLst>
              <a:ext uri="{FF2B5EF4-FFF2-40B4-BE49-F238E27FC236}">
                <a16:creationId xmlns:a16="http://schemas.microsoft.com/office/drawing/2014/main" id="{E191265B-F590-CD46-98BD-FB3ED7D00AAF}"/>
              </a:ext>
            </a:extLst>
          </p:cNvPr>
          <p:cNvGrpSpPr/>
          <p:nvPr/>
        </p:nvGrpSpPr>
        <p:grpSpPr>
          <a:xfrm>
            <a:off x="3649090" y="5291242"/>
            <a:ext cx="234265" cy="287674"/>
            <a:chOff x="7583526" y="2782162"/>
            <a:chExt cx="234265" cy="287674"/>
          </a:xfrm>
          <a:solidFill>
            <a:srgbClr val="647687"/>
          </a:solidFill>
        </p:grpSpPr>
        <p:sp>
          <p:nvSpPr>
            <p:cNvPr id="280" name="Oval 279">
              <a:extLst>
                <a:ext uri="{FF2B5EF4-FFF2-40B4-BE49-F238E27FC236}">
                  <a16:creationId xmlns:a16="http://schemas.microsoft.com/office/drawing/2014/main" id="{BDA41E09-71B7-B647-889A-243E3ADF5E65}"/>
                </a:ext>
              </a:extLst>
            </p:cNvPr>
            <p:cNvSpPr/>
            <p:nvPr/>
          </p:nvSpPr>
          <p:spPr>
            <a:xfrm>
              <a:off x="7583526" y="2782162"/>
              <a:ext cx="234265" cy="234320"/>
            </a:xfrm>
            <a:prstGeom prst="ellipse">
              <a:avLst/>
            </a:prstGeom>
            <a:solidFill>
              <a:srgbClr val="647687"/>
            </a:solidFill>
            <a:ln w="6805" cap="flat">
              <a:noFill/>
              <a:prstDash val="solid"/>
              <a:miter/>
            </a:ln>
          </p:spPr>
          <p:txBody>
            <a:bodyPr/>
            <a:lstStyle/>
            <a:p>
              <a:endParaRPr lang="en-IT"/>
            </a:p>
          </p:txBody>
        </p:sp>
        <p:pic>
          <p:nvPicPr>
            <p:cNvPr id="281" name="Picture 280">
              <a:extLst>
                <a:ext uri="{FF2B5EF4-FFF2-40B4-BE49-F238E27FC236}">
                  <a16:creationId xmlns:a16="http://schemas.microsoft.com/office/drawing/2014/main" id="{54820102-E08C-0C8C-33B2-2A6FA06B3C18}"/>
                </a:ext>
              </a:extLst>
            </p:cNvPr>
            <p:cNvPicPr>
              <a:picLocks noChangeAspect="1"/>
            </p:cNvPicPr>
            <p:nvPr/>
          </p:nvPicPr>
          <p:blipFill>
            <a:blip r:embed="rId27"/>
            <a:stretch>
              <a:fillRect/>
            </a:stretch>
          </p:blipFill>
          <p:spPr>
            <a:xfrm>
              <a:off x="7600580" y="2799152"/>
              <a:ext cx="183817" cy="270684"/>
            </a:xfrm>
            <a:custGeom>
              <a:avLst/>
              <a:gdLst>
                <a:gd name="csX0" fmla="*/ 627 w 183817"/>
                <a:gd name="csY0" fmla="*/ 99 h 270684"/>
                <a:gd name="csX1" fmla="*/ 184444 w 183817"/>
                <a:gd name="csY1" fmla="*/ 99 h 270684"/>
                <a:gd name="csX2" fmla="*/ 184444 w 183817"/>
                <a:gd name="csY2" fmla="*/ 270783 h 270684"/>
                <a:gd name="csX3" fmla="*/ 627 w 183817"/>
                <a:gd name="csY3" fmla="*/ 270783 h 270684"/>
              </a:gdLst>
              <a:ahLst/>
              <a:cxnLst>
                <a:cxn ang="0">
                  <a:pos x="csX0" y="csY0"/>
                </a:cxn>
                <a:cxn ang="0">
                  <a:pos x="csX1" y="csY1"/>
                </a:cxn>
                <a:cxn ang="0">
                  <a:pos x="csX2" y="csY2"/>
                </a:cxn>
                <a:cxn ang="0">
                  <a:pos x="csX3" y="csY3"/>
                </a:cxn>
              </a:cxnLst>
              <a:rect l="l" t="t" r="r" b="b"/>
              <a:pathLst>
                <a:path w="183817" h="270684">
                  <a:moveTo>
                    <a:pt x="627" y="99"/>
                  </a:moveTo>
                  <a:lnTo>
                    <a:pt x="184444" y="99"/>
                  </a:lnTo>
                  <a:lnTo>
                    <a:pt x="184444" y="270783"/>
                  </a:lnTo>
                  <a:lnTo>
                    <a:pt x="627" y="270783"/>
                  </a:lnTo>
                  <a:close/>
                </a:path>
              </a:pathLst>
            </a:custGeom>
          </p:spPr>
        </p:pic>
      </p:grpSp>
      <p:pic>
        <p:nvPicPr>
          <p:cNvPr id="28" name="Picture 27">
            <a:extLst>
              <a:ext uri="{FF2B5EF4-FFF2-40B4-BE49-F238E27FC236}">
                <a16:creationId xmlns:a16="http://schemas.microsoft.com/office/drawing/2014/main" id="{062F6525-5A40-8C20-91DE-3EA7F3F9D609}"/>
              </a:ext>
            </a:extLst>
          </p:cNvPr>
          <p:cNvPicPr>
            <a:picLocks noChangeAspect="1"/>
          </p:cNvPicPr>
          <p:nvPr/>
        </p:nvPicPr>
        <p:blipFill>
          <a:blip r:embed="rId28"/>
          <a:stretch>
            <a:fillRect/>
          </a:stretch>
        </p:blipFill>
        <p:spPr>
          <a:xfrm>
            <a:off x="6112125" y="576551"/>
            <a:ext cx="4832998" cy="4361815"/>
          </a:xfrm>
          <a:prstGeom prst="rect">
            <a:avLst/>
          </a:prstGeom>
        </p:spPr>
      </p:pic>
      <p:cxnSp>
        <p:nvCxnSpPr>
          <p:cNvPr id="30" name="Straight Arrow Connector 29">
            <a:extLst>
              <a:ext uri="{FF2B5EF4-FFF2-40B4-BE49-F238E27FC236}">
                <a16:creationId xmlns:a16="http://schemas.microsoft.com/office/drawing/2014/main" id="{4B617472-DD71-5BC6-410B-7423A7E081DB}"/>
              </a:ext>
            </a:extLst>
          </p:cNvPr>
          <p:cNvCxnSpPr>
            <a:cxnSpLocks/>
          </p:cNvCxnSpPr>
          <p:nvPr/>
        </p:nvCxnSpPr>
        <p:spPr>
          <a:xfrm flipV="1">
            <a:off x="4229569" y="1964512"/>
            <a:ext cx="2352409" cy="102920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1909378A-739C-106C-C68F-0BE10762A472}"/>
              </a:ext>
            </a:extLst>
          </p:cNvPr>
          <p:cNvSpPr/>
          <p:nvPr/>
        </p:nvSpPr>
        <p:spPr>
          <a:xfrm>
            <a:off x="6549865" y="1829254"/>
            <a:ext cx="3683057" cy="236580"/>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T"/>
          </a:p>
        </p:txBody>
      </p:sp>
      <p:sp>
        <p:nvSpPr>
          <p:cNvPr id="62" name="Rectangle 61">
            <a:extLst>
              <a:ext uri="{FF2B5EF4-FFF2-40B4-BE49-F238E27FC236}">
                <a16:creationId xmlns:a16="http://schemas.microsoft.com/office/drawing/2014/main" id="{4DF5B1EF-00E2-06CA-B028-287245046A24}"/>
              </a:ext>
            </a:extLst>
          </p:cNvPr>
          <p:cNvSpPr/>
          <p:nvPr/>
        </p:nvSpPr>
        <p:spPr>
          <a:xfrm>
            <a:off x="6581978" y="2578544"/>
            <a:ext cx="4144321" cy="740303"/>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T"/>
          </a:p>
        </p:txBody>
      </p:sp>
      <p:cxnSp>
        <p:nvCxnSpPr>
          <p:cNvPr id="200" name="Straight Arrow Connector 199">
            <a:extLst>
              <a:ext uri="{FF2B5EF4-FFF2-40B4-BE49-F238E27FC236}">
                <a16:creationId xmlns:a16="http://schemas.microsoft.com/office/drawing/2014/main" id="{899C9836-47C0-4DA2-AF1A-49DADD6B04C2}"/>
              </a:ext>
            </a:extLst>
          </p:cNvPr>
          <p:cNvCxnSpPr>
            <a:cxnSpLocks/>
            <a:stCxn id="250" idx="3"/>
          </p:cNvCxnSpPr>
          <p:nvPr/>
        </p:nvCxnSpPr>
        <p:spPr>
          <a:xfrm flipV="1">
            <a:off x="3577753" y="3012717"/>
            <a:ext cx="3155637" cy="259732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53" name="TextBox 252">
            <a:extLst>
              <a:ext uri="{FF2B5EF4-FFF2-40B4-BE49-F238E27FC236}">
                <a16:creationId xmlns:a16="http://schemas.microsoft.com/office/drawing/2014/main" id="{C62F959C-7A9B-4553-8457-C7283BC39516}"/>
              </a:ext>
            </a:extLst>
          </p:cNvPr>
          <p:cNvSpPr txBox="1"/>
          <p:nvPr/>
        </p:nvSpPr>
        <p:spPr>
          <a:xfrm>
            <a:off x="4583899" y="4510841"/>
            <a:ext cx="2328107" cy="1323439"/>
          </a:xfrm>
          <a:prstGeom prst="rect">
            <a:avLst/>
          </a:prstGeom>
          <a:solidFill>
            <a:schemeClr val="bg1"/>
          </a:solidFill>
        </p:spPr>
        <p:txBody>
          <a:bodyPr wrap="square" rtlCol="0">
            <a:spAutoFit/>
          </a:bodyPr>
          <a:lstStyle/>
          <a:p>
            <a:pPr algn="ctr"/>
            <a:endParaRPr lang="en-IT" sz="2000" b="1" dirty="0">
              <a:solidFill>
                <a:srgbClr val="FF0000"/>
              </a:solidFill>
            </a:endParaRPr>
          </a:p>
          <a:p>
            <a:pPr algn="ctr"/>
            <a:r>
              <a:rPr lang="en-IT" sz="2000" b="1" dirty="0">
                <a:solidFill>
                  <a:srgbClr val="FF0000"/>
                </a:solidFill>
              </a:rPr>
              <a:t>|N| x |T| x |I|</a:t>
            </a:r>
          </a:p>
          <a:p>
            <a:pPr algn="ctr"/>
            <a:r>
              <a:rPr lang="en-IT" sz="2000" b="1" dirty="0">
                <a:solidFill>
                  <a:srgbClr val="FF0000"/>
                </a:solidFill>
              </a:rPr>
              <a:t>programmatic</a:t>
            </a:r>
          </a:p>
          <a:p>
            <a:pPr algn="ctr"/>
            <a:r>
              <a:rPr lang="en-IT" sz="2000" b="1" dirty="0">
                <a:solidFill>
                  <a:srgbClr val="FF0000"/>
                </a:solidFill>
              </a:rPr>
              <a:t>mutations</a:t>
            </a:r>
          </a:p>
        </p:txBody>
      </p:sp>
    </p:spTree>
    <p:extLst>
      <p:ext uri="{BB962C8B-B14F-4D97-AF65-F5344CB8AC3E}">
        <p14:creationId xmlns:p14="http://schemas.microsoft.com/office/powerpoint/2010/main" val="212900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62" grpId="0" animBg="1"/>
      <p:bldP spid="25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A6A2-0EF1-4851-8F6B-5A208CDD2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6EA85C-B437-B1E8-758D-08F00A798D01}"/>
              </a:ext>
            </a:extLst>
          </p:cNvPr>
          <p:cNvSpPr>
            <a:spLocks noGrp="1"/>
          </p:cNvSpPr>
          <p:nvPr>
            <p:ph type="title"/>
          </p:nvPr>
        </p:nvSpPr>
        <p:spPr/>
        <p:txBody>
          <a:bodyPr/>
          <a:lstStyle/>
          <a:p>
            <a:r>
              <a:rPr lang="en-IT" dirty="0"/>
              <a:t>NIKA</a:t>
            </a:r>
          </a:p>
        </p:txBody>
      </p:sp>
      <p:sp>
        <p:nvSpPr>
          <p:cNvPr id="4" name="Slide Number Placeholder 3">
            <a:extLst>
              <a:ext uri="{FF2B5EF4-FFF2-40B4-BE49-F238E27FC236}">
                <a16:creationId xmlns:a16="http://schemas.microsoft.com/office/drawing/2014/main" id="{207A3DC5-416A-8958-9188-D26CB1018DF6}"/>
              </a:ext>
            </a:extLst>
          </p:cNvPr>
          <p:cNvSpPr>
            <a:spLocks noGrp="1"/>
          </p:cNvSpPr>
          <p:nvPr>
            <p:ph type="sldNum" sz="quarter" idx="12"/>
          </p:nvPr>
        </p:nvSpPr>
        <p:spPr/>
        <p:txBody>
          <a:bodyPr/>
          <a:lstStyle/>
          <a:p>
            <a:fld id="{70C12960-6E85-460F-B6E3-5B82CB31AF3D}" type="slidenum">
              <a:rPr lang="en-US" smtClean="0"/>
              <a:t>20</a:t>
            </a:fld>
            <a:endParaRPr lang="en-US"/>
          </a:p>
        </p:txBody>
      </p:sp>
      <p:sp>
        <p:nvSpPr>
          <p:cNvPr id="233" name="Rounded Rectangle 232">
            <a:extLst>
              <a:ext uri="{FF2B5EF4-FFF2-40B4-BE49-F238E27FC236}">
                <a16:creationId xmlns:a16="http://schemas.microsoft.com/office/drawing/2014/main" id="{D8338D00-B0C0-B47D-00F1-DFD8B7CAF954}"/>
              </a:ext>
            </a:extLst>
          </p:cNvPr>
          <p:cNvSpPr/>
          <p:nvPr/>
        </p:nvSpPr>
        <p:spPr>
          <a:xfrm>
            <a:off x="1302308" y="3497142"/>
            <a:ext cx="9558516" cy="2526153"/>
          </a:xfrm>
          <a:prstGeom prst="roundRect">
            <a:avLst>
              <a:gd name="adj" fmla="val 3999"/>
            </a:avLst>
          </a:prstGeom>
          <a:solidFill>
            <a:srgbClr val="FFFFFF"/>
          </a:solidFill>
          <a:ln w="40827" cap="flat">
            <a:solidFill>
              <a:srgbClr val="CCCCCC"/>
            </a:solidFill>
            <a:prstDash val="solid"/>
            <a:miter/>
          </a:ln>
        </p:spPr>
        <p:txBody>
          <a:bodyPr/>
          <a:lstStyle/>
          <a:p>
            <a:endParaRPr lang="en-IT" dirty="0"/>
          </a:p>
        </p:txBody>
      </p:sp>
      <p:grpSp>
        <p:nvGrpSpPr>
          <p:cNvPr id="275" name="Graphic 227">
            <a:extLst>
              <a:ext uri="{FF2B5EF4-FFF2-40B4-BE49-F238E27FC236}">
                <a16:creationId xmlns:a16="http://schemas.microsoft.com/office/drawing/2014/main" id="{6D6283F6-101B-5104-FC46-904BE1C2600F}"/>
              </a:ext>
            </a:extLst>
          </p:cNvPr>
          <p:cNvGrpSpPr/>
          <p:nvPr/>
        </p:nvGrpSpPr>
        <p:grpSpPr>
          <a:xfrm>
            <a:off x="3025564" y="1907682"/>
            <a:ext cx="2981930" cy="267687"/>
            <a:chOff x="3025564" y="2092240"/>
            <a:chExt cx="2981930" cy="267687"/>
          </a:xfrm>
          <a:noFill/>
        </p:grpSpPr>
        <p:sp>
          <p:nvSpPr>
            <p:cNvPr id="364" name="Rectangle 363">
              <a:extLst>
                <a:ext uri="{FF2B5EF4-FFF2-40B4-BE49-F238E27FC236}">
                  <a16:creationId xmlns:a16="http://schemas.microsoft.com/office/drawing/2014/main" id="{D546095E-11AA-3490-E850-CDE7BC42321B}"/>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365" name="Picture 364">
              <a:extLst>
                <a:ext uri="{FF2B5EF4-FFF2-40B4-BE49-F238E27FC236}">
                  <a16:creationId xmlns:a16="http://schemas.microsoft.com/office/drawing/2014/main" id="{7DD0986B-4DFD-AF65-B3A5-D6C4B2D0B8DC}"/>
                </a:ext>
              </a:extLst>
            </p:cNvPr>
            <p:cNvPicPr>
              <a:picLocks noChangeAspect="1"/>
            </p:cNvPicPr>
            <p:nvPr/>
          </p:nvPicPr>
          <p:blipFill>
            <a:blip r:embed="rId3"/>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sp>
        <p:nvSpPr>
          <p:cNvPr id="286" name="Rounded Rectangle 285">
            <a:extLst>
              <a:ext uri="{FF2B5EF4-FFF2-40B4-BE49-F238E27FC236}">
                <a16:creationId xmlns:a16="http://schemas.microsoft.com/office/drawing/2014/main" id="{D1BACFFC-6148-10DE-6EF6-37B573EE8B12}"/>
              </a:ext>
            </a:extLst>
          </p:cNvPr>
          <p:cNvSpPr/>
          <p:nvPr/>
        </p:nvSpPr>
        <p:spPr>
          <a:xfrm>
            <a:off x="3964687" y="3915430"/>
            <a:ext cx="3717200" cy="1348314"/>
          </a:xfrm>
          <a:prstGeom prst="roundRect">
            <a:avLst>
              <a:gd name="adj" fmla="val 7998"/>
            </a:avLst>
          </a:prstGeom>
          <a:noFill/>
          <a:ln w="20414" cap="flat">
            <a:solidFill>
              <a:srgbClr val="CCCCCC"/>
            </a:solidFill>
            <a:custDash>
              <a:ds d="675000" sp="675000"/>
            </a:custDash>
            <a:miter/>
          </a:ln>
        </p:spPr>
        <p:txBody>
          <a:bodyPr/>
          <a:lstStyle/>
          <a:p>
            <a:endParaRPr lang="en-IT"/>
          </a:p>
        </p:txBody>
      </p:sp>
      <p:grpSp>
        <p:nvGrpSpPr>
          <p:cNvPr id="287" name="Graphic 227">
            <a:extLst>
              <a:ext uri="{FF2B5EF4-FFF2-40B4-BE49-F238E27FC236}">
                <a16:creationId xmlns:a16="http://schemas.microsoft.com/office/drawing/2014/main" id="{3AAB92E4-15E2-0113-F3F6-426A83A61011}"/>
              </a:ext>
            </a:extLst>
          </p:cNvPr>
          <p:cNvGrpSpPr/>
          <p:nvPr/>
        </p:nvGrpSpPr>
        <p:grpSpPr>
          <a:xfrm>
            <a:off x="4343624" y="3951589"/>
            <a:ext cx="2981930" cy="277085"/>
            <a:chOff x="4005925" y="3655876"/>
            <a:chExt cx="2981930" cy="277085"/>
          </a:xfrm>
          <a:noFill/>
        </p:grpSpPr>
        <p:sp>
          <p:nvSpPr>
            <p:cNvPr id="339" name="Rectangle 338">
              <a:extLst>
                <a:ext uri="{FF2B5EF4-FFF2-40B4-BE49-F238E27FC236}">
                  <a16:creationId xmlns:a16="http://schemas.microsoft.com/office/drawing/2014/main" id="{DBB5ECAC-17EF-F396-F6F3-4000A9A6D3AE}"/>
                </a:ext>
              </a:extLst>
            </p:cNvPr>
            <p:cNvSpPr/>
            <p:nvPr/>
          </p:nvSpPr>
          <p:spPr>
            <a:xfrm>
              <a:off x="4112879" y="3655876"/>
              <a:ext cx="2767476" cy="199659"/>
            </a:xfrm>
            <a:prstGeom prst="rect">
              <a:avLst/>
            </a:prstGeom>
            <a:noFill/>
            <a:ln w="6805" cap="flat">
              <a:noFill/>
              <a:prstDash val="solid"/>
              <a:miter/>
            </a:ln>
          </p:spPr>
          <p:txBody>
            <a:bodyPr/>
            <a:lstStyle/>
            <a:p>
              <a:endParaRPr lang="en-IT"/>
            </a:p>
          </p:txBody>
        </p:sp>
        <p:pic>
          <p:nvPicPr>
            <p:cNvPr id="340" name="Picture 339">
              <a:extLst>
                <a:ext uri="{FF2B5EF4-FFF2-40B4-BE49-F238E27FC236}">
                  <a16:creationId xmlns:a16="http://schemas.microsoft.com/office/drawing/2014/main" id="{2C47FDB6-634B-AF0C-25AE-C47799332368}"/>
                </a:ext>
              </a:extLst>
            </p:cNvPr>
            <p:cNvPicPr>
              <a:picLocks noChangeAspect="1"/>
            </p:cNvPicPr>
            <p:nvPr/>
          </p:nvPicPr>
          <p:blipFill>
            <a:blip r:embed="rId4"/>
            <a:stretch>
              <a:fillRect/>
            </a:stretch>
          </p:blipFill>
          <p:spPr>
            <a:xfrm>
              <a:off x="4005925" y="3687813"/>
              <a:ext cx="2981930" cy="245148"/>
            </a:xfrm>
            <a:custGeom>
              <a:avLst/>
              <a:gdLst>
                <a:gd name="csX0" fmla="*/ 412 w 2981930"/>
                <a:gd name="csY0" fmla="*/ 185 h 245148"/>
                <a:gd name="csX1" fmla="*/ 2982342 w 2981930"/>
                <a:gd name="csY1" fmla="*/ 185 h 245148"/>
                <a:gd name="csX2" fmla="*/ 2982342 w 2981930"/>
                <a:gd name="csY2" fmla="*/ 245333 h 245148"/>
                <a:gd name="csX3" fmla="*/ 412 w 2981930"/>
                <a:gd name="csY3" fmla="*/ 245333 h 245148"/>
              </a:gdLst>
              <a:ahLst/>
              <a:cxnLst>
                <a:cxn ang="0">
                  <a:pos x="csX0" y="csY0"/>
                </a:cxn>
                <a:cxn ang="0">
                  <a:pos x="csX1" y="csY1"/>
                </a:cxn>
                <a:cxn ang="0">
                  <a:pos x="csX2" y="csY2"/>
                </a:cxn>
                <a:cxn ang="0">
                  <a:pos x="csX3" y="csY3"/>
                </a:cxn>
              </a:cxnLst>
              <a:rect l="l" t="t" r="r" b="b"/>
              <a:pathLst>
                <a:path w="2981930" h="245148">
                  <a:moveTo>
                    <a:pt x="412" y="185"/>
                  </a:moveTo>
                  <a:lnTo>
                    <a:pt x="2982342" y="185"/>
                  </a:lnTo>
                  <a:lnTo>
                    <a:pt x="2982342" y="245333"/>
                  </a:lnTo>
                  <a:lnTo>
                    <a:pt x="412" y="245333"/>
                  </a:lnTo>
                  <a:close/>
                </a:path>
              </a:pathLst>
            </a:custGeom>
          </p:spPr>
        </p:pic>
      </p:grpSp>
      <p:grpSp>
        <p:nvGrpSpPr>
          <p:cNvPr id="288" name="Graphic 227">
            <a:extLst>
              <a:ext uri="{FF2B5EF4-FFF2-40B4-BE49-F238E27FC236}">
                <a16:creationId xmlns:a16="http://schemas.microsoft.com/office/drawing/2014/main" id="{391D776D-6939-2CD0-165E-A359C098F758}"/>
              </a:ext>
            </a:extLst>
          </p:cNvPr>
          <p:cNvGrpSpPr/>
          <p:nvPr/>
        </p:nvGrpSpPr>
        <p:grpSpPr>
          <a:xfrm>
            <a:off x="4037261" y="4060203"/>
            <a:ext cx="3737625" cy="1505821"/>
            <a:chOff x="3699562" y="3764490"/>
            <a:chExt cx="3737625" cy="1505821"/>
          </a:xfrm>
        </p:grpSpPr>
        <p:grpSp>
          <p:nvGrpSpPr>
            <p:cNvPr id="290" name="Graphic 227">
              <a:extLst>
                <a:ext uri="{FF2B5EF4-FFF2-40B4-BE49-F238E27FC236}">
                  <a16:creationId xmlns:a16="http://schemas.microsoft.com/office/drawing/2014/main" id="{1AA002A1-134D-E24A-45DC-89D7114D3FF9}"/>
                </a:ext>
              </a:extLst>
            </p:cNvPr>
            <p:cNvGrpSpPr/>
            <p:nvPr/>
          </p:nvGrpSpPr>
          <p:grpSpPr>
            <a:xfrm>
              <a:off x="3699562" y="4444095"/>
              <a:ext cx="673997" cy="484643"/>
              <a:chOff x="3699562" y="4444095"/>
              <a:chExt cx="673997" cy="484643"/>
            </a:xfrm>
            <a:noFill/>
          </p:grpSpPr>
          <p:sp>
            <p:nvSpPr>
              <p:cNvPr id="337" name="Rectangle 336">
                <a:extLst>
                  <a:ext uri="{FF2B5EF4-FFF2-40B4-BE49-F238E27FC236}">
                    <a16:creationId xmlns:a16="http://schemas.microsoft.com/office/drawing/2014/main" id="{523E376D-4C0D-C477-6003-50E468BB2F8E}"/>
                  </a:ext>
                </a:extLst>
              </p:cNvPr>
              <p:cNvSpPr/>
              <p:nvPr/>
            </p:nvSpPr>
            <p:spPr>
              <a:xfrm>
                <a:off x="3728836" y="4444095"/>
                <a:ext cx="629473" cy="484643"/>
              </a:xfrm>
              <a:prstGeom prst="rect">
                <a:avLst/>
              </a:prstGeom>
              <a:noFill/>
              <a:ln w="6805" cap="flat">
                <a:noFill/>
                <a:prstDash val="solid"/>
                <a:miter/>
              </a:ln>
            </p:spPr>
            <p:txBody>
              <a:bodyPr/>
              <a:lstStyle/>
              <a:p>
                <a:endParaRPr lang="en-IT"/>
              </a:p>
            </p:txBody>
          </p:sp>
          <p:pic>
            <p:nvPicPr>
              <p:cNvPr id="338" name="Picture 337">
                <a:extLst>
                  <a:ext uri="{FF2B5EF4-FFF2-40B4-BE49-F238E27FC236}">
                    <a16:creationId xmlns:a16="http://schemas.microsoft.com/office/drawing/2014/main" id="{0D1E2D1C-ED9E-DE1A-56A9-A2CC475D3164}"/>
                  </a:ext>
                </a:extLst>
              </p:cNvPr>
              <p:cNvPicPr>
                <a:picLocks noChangeAspect="1"/>
              </p:cNvPicPr>
              <p:nvPr/>
            </p:nvPicPr>
            <p:blipFill>
              <a:blip r:embed="rId5"/>
              <a:stretch>
                <a:fillRect/>
              </a:stretch>
            </p:blipFill>
            <p:spPr>
              <a:xfrm>
                <a:off x="3699562" y="4545831"/>
                <a:ext cx="673997" cy="296220"/>
              </a:xfrm>
              <a:custGeom>
                <a:avLst/>
                <a:gdLst>
                  <a:gd name="csX0" fmla="*/ 269 w 673997"/>
                  <a:gd name="csY0" fmla="*/ 271 h 296220"/>
                  <a:gd name="csX1" fmla="*/ 674266 w 673997"/>
                  <a:gd name="csY1" fmla="*/ 271 h 296220"/>
                  <a:gd name="csX2" fmla="*/ 674266 w 673997"/>
                  <a:gd name="csY2" fmla="*/ 296492 h 296220"/>
                  <a:gd name="csX3" fmla="*/ 269 w 673997"/>
                  <a:gd name="csY3" fmla="*/ 296492 h 296220"/>
                </a:gdLst>
                <a:ahLst/>
                <a:cxnLst>
                  <a:cxn ang="0">
                    <a:pos x="csX0" y="csY0"/>
                  </a:cxn>
                  <a:cxn ang="0">
                    <a:pos x="csX1" y="csY1"/>
                  </a:cxn>
                  <a:cxn ang="0">
                    <a:pos x="csX2" y="csY2"/>
                  </a:cxn>
                  <a:cxn ang="0">
                    <a:pos x="csX3" y="csY3"/>
                  </a:cxn>
                </a:cxnLst>
                <a:rect l="l" t="t" r="r" b="b"/>
                <a:pathLst>
                  <a:path w="673997" h="296220">
                    <a:moveTo>
                      <a:pt x="269" y="271"/>
                    </a:moveTo>
                    <a:lnTo>
                      <a:pt x="674266" y="271"/>
                    </a:lnTo>
                    <a:lnTo>
                      <a:pt x="674266" y="296492"/>
                    </a:lnTo>
                    <a:lnTo>
                      <a:pt x="269" y="296492"/>
                    </a:lnTo>
                    <a:close/>
                  </a:path>
                </a:pathLst>
              </a:custGeom>
            </p:spPr>
          </p:pic>
        </p:grpSp>
        <p:grpSp>
          <p:nvGrpSpPr>
            <p:cNvPr id="291" name="Graphic 227">
              <a:extLst>
                <a:ext uri="{FF2B5EF4-FFF2-40B4-BE49-F238E27FC236}">
                  <a16:creationId xmlns:a16="http://schemas.microsoft.com/office/drawing/2014/main" id="{5A339DAF-F92D-4759-9633-5A8AB13362EB}"/>
                </a:ext>
              </a:extLst>
            </p:cNvPr>
            <p:cNvGrpSpPr/>
            <p:nvPr/>
          </p:nvGrpSpPr>
          <p:grpSpPr>
            <a:xfrm>
              <a:off x="5415193" y="3764490"/>
              <a:ext cx="551452" cy="403404"/>
              <a:chOff x="5415193" y="3764490"/>
              <a:chExt cx="551452" cy="403404"/>
            </a:xfrm>
            <a:noFill/>
          </p:grpSpPr>
          <p:sp>
            <p:nvSpPr>
              <p:cNvPr id="335" name="Rectangle 334">
                <a:extLst>
                  <a:ext uri="{FF2B5EF4-FFF2-40B4-BE49-F238E27FC236}">
                    <a16:creationId xmlns:a16="http://schemas.microsoft.com/office/drawing/2014/main" id="{3A32F8EB-34C9-1BBD-BAF6-5A700A8DBF52}"/>
                  </a:ext>
                </a:extLst>
              </p:cNvPr>
              <p:cNvSpPr/>
              <p:nvPr/>
            </p:nvSpPr>
            <p:spPr>
              <a:xfrm>
                <a:off x="5443855" y="3764490"/>
                <a:ext cx="503592" cy="253047"/>
              </a:xfrm>
              <a:prstGeom prst="rect">
                <a:avLst/>
              </a:prstGeom>
              <a:noFill/>
              <a:ln w="6805" cap="flat">
                <a:noFill/>
                <a:prstDash val="solid"/>
                <a:miter/>
              </a:ln>
            </p:spPr>
            <p:txBody>
              <a:bodyPr/>
              <a:lstStyle/>
              <a:p>
                <a:endParaRPr lang="en-IT"/>
              </a:p>
            </p:txBody>
          </p:sp>
          <p:pic>
            <p:nvPicPr>
              <p:cNvPr id="336" name="Picture 335">
                <a:extLst>
                  <a:ext uri="{FF2B5EF4-FFF2-40B4-BE49-F238E27FC236}">
                    <a16:creationId xmlns:a16="http://schemas.microsoft.com/office/drawing/2014/main" id="{AB58DFDC-B213-FA4F-66C9-CFC0869494EF}"/>
                  </a:ext>
                </a:extLst>
              </p:cNvPr>
              <p:cNvPicPr>
                <a:picLocks noChangeAspect="1"/>
              </p:cNvPicPr>
              <p:nvPr/>
            </p:nvPicPr>
            <p:blipFill>
              <a:blip r:embed="rId6"/>
              <a:stretch>
                <a:fillRect/>
              </a:stretch>
            </p:blipFill>
            <p:spPr>
              <a:xfrm>
                <a:off x="5415193" y="3871674"/>
                <a:ext cx="551452" cy="296220"/>
              </a:xfrm>
              <a:custGeom>
                <a:avLst/>
                <a:gdLst>
                  <a:gd name="csX0" fmla="*/ 431 w 551452"/>
                  <a:gd name="csY0" fmla="*/ 205 h 296220"/>
                  <a:gd name="csX1" fmla="*/ 551883 w 551452"/>
                  <a:gd name="csY1" fmla="*/ 205 h 296220"/>
                  <a:gd name="csX2" fmla="*/ 551883 w 551452"/>
                  <a:gd name="csY2" fmla="*/ 296426 h 296220"/>
                  <a:gd name="csX3" fmla="*/ 431 w 551452"/>
                  <a:gd name="csY3" fmla="*/ 296426 h 296220"/>
                </a:gdLst>
                <a:ahLst/>
                <a:cxnLst>
                  <a:cxn ang="0">
                    <a:pos x="csX0" y="csY0"/>
                  </a:cxn>
                  <a:cxn ang="0">
                    <a:pos x="csX1" y="csY1"/>
                  </a:cxn>
                  <a:cxn ang="0">
                    <a:pos x="csX2" y="csY2"/>
                  </a:cxn>
                  <a:cxn ang="0">
                    <a:pos x="csX3" y="csY3"/>
                  </a:cxn>
                </a:cxnLst>
                <a:rect l="l" t="t" r="r" b="b"/>
                <a:pathLst>
                  <a:path w="551452" h="296220">
                    <a:moveTo>
                      <a:pt x="431" y="205"/>
                    </a:moveTo>
                    <a:lnTo>
                      <a:pt x="551883" y="205"/>
                    </a:lnTo>
                    <a:lnTo>
                      <a:pt x="551883" y="296426"/>
                    </a:lnTo>
                    <a:lnTo>
                      <a:pt x="431" y="296426"/>
                    </a:lnTo>
                    <a:close/>
                  </a:path>
                </a:pathLst>
              </a:custGeom>
            </p:spPr>
          </p:pic>
        </p:grpSp>
        <p:grpSp>
          <p:nvGrpSpPr>
            <p:cNvPr id="292" name="Graphic 227">
              <a:extLst>
                <a:ext uri="{FF2B5EF4-FFF2-40B4-BE49-F238E27FC236}">
                  <a16:creationId xmlns:a16="http://schemas.microsoft.com/office/drawing/2014/main" id="{5CBF3FE1-FE28-0001-831E-0720A185050B}"/>
                </a:ext>
              </a:extLst>
            </p:cNvPr>
            <p:cNvGrpSpPr/>
            <p:nvPr/>
          </p:nvGrpSpPr>
          <p:grpSpPr>
            <a:xfrm>
              <a:off x="6844886" y="3785123"/>
              <a:ext cx="551452" cy="403200"/>
              <a:chOff x="6844886" y="3785123"/>
              <a:chExt cx="551452" cy="403200"/>
            </a:xfrm>
            <a:noFill/>
          </p:grpSpPr>
          <p:sp>
            <p:nvSpPr>
              <p:cNvPr id="333" name="Rectangle 332">
                <a:extLst>
                  <a:ext uri="{FF2B5EF4-FFF2-40B4-BE49-F238E27FC236}">
                    <a16:creationId xmlns:a16="http://schemas.microsoft.com/office/drawing/2014/main" id="{8781E84D-9297-A9DF-6A6C-59AFE3068A8E}"/>
                  </a:ext>
                </a:extLst>
              </p:cNvPr>
              <p:cNvSpPr/>
              <p:nvPr/>
            </p:nvSpPr>
            <p:spPr>
              <a:xfrm>
                <a:off x="6870688" y="3785123"/>
                <a:ext cx="503592" cy="253047"/>
              </a:xfrm>
              <a:prstGeom prst="rect">
                <a:avLst/>
              </a:prstGeom>
              <a:noFill/>
              <a:ln w="6805" cap="flat">
                <a:noFill/>
                <a:prstDash val="solid"/>
                <a:miter/>
              </a:ln>
            </p:spPr>
            <p:txBody>
              <a:bodyPr/>
              <a:lstStyle/>
              <a:p>
                <a:endParaRPr lang="en-IT"/>
              </a:p>
            </p:txBody>
          </p:sp>
          <p:pic>
            <p:nvPicPr>
              <p:cNvPr id="334" name="Picture 333">
                <a:extLst>
                  <a:ext uri="{FF2B5EF4-FFF2-40B4-BE49-F238E27FC236}">
                    <a16:creationId xmlns:a16="http://schemas.microsoft.com/office/drawing/2014/main" id="{24BDEF9F-7BD3-2B2C-11E0-EE85678DDB9B}"/>
                  </a:ext>
                </a:extLst>
              </p:cNvPr>
              <p:cNvPicPr>
                <a:picLocks noChangeAspect="1"/>
              </p:cNvPicPr>
              <p:nvPr/>
            </p:nvPicPr>
            <p:blipFill>
              <a:blip r:embed="rId7"/>
              <a:stretch>
                <a:fillRect/>
              </a:stretch>
            </p:blipFill>
            <p:spPr>
              <a:xfrm>
                <a:off x="6844886" y="3892103"/>
                <a:ext cx="551452" cy="296220"/>
              </a:xfrm>
              <a:custGeom>
                <a:avLst/>
                <a:gdLst>
                  <a:gd name="csX0" fmla="*/ 571 w 551452"/>
                  <a:gd name="csY0" fmla="*/ 207 h 296220"/>
                  <a:gd name="csX1" fmla="*/ 552023 w 551452"/>
                  <a:gd name="csY1" fmla="*/ 207 h 296220"/>
                  <a:gd name="csX2" fmla="*/ 552023 w 551452"/>
                  <a:gd name="csY2" fmla="*/ 296428 h 296220"/>
                  <a:gd name="csX3" fmla="*/ 571 w 551452"/>
                  <a:gd name="csY3" fmla="*/ 296428 h 296220"/>
                </a:gdLst>
                <a:ahLst/>
                <a:cxnLst>
                  <a:cxn ang="0">
                    <a:pos x="csX0" y="csY0"/>
                  </a:cxn>
                  <a:cxn ang="0">
                    <a:pos x="csX1" y="csY1"/>
                  </a:cxn>
                  <a:cxn ang="0">
                    <a:pos x="csX2" y="csY2"/>
                  </a:cxn>
                  <a:cxn ang="0">
                    <a:pos x="csX3" y="csY3"/>
                  </a:cxn>
                </a:cxnLst>
                <a:rect l="l" t="t" r="r" b="b"/>
                <a:pathLst>
                  <a:path w="551452" h="296220">
                    <a:moveTo>
                      <a:pt x="571" y="207"/>
                    </a:moveTo>
                    <a:lnTo>
                      <a:pt x="552023" y="207"/>
                    </a:lnTo>
                    <a:lnTo>
                      <a:pt x="552023" y="296428"/>
                    </a:lnTo>
                    <a:lnTo>
                      <a:pt x="571" y="296428"/>
                    </a:lnTo>
                    <a:close/>
                  </a:path>
                </a:pathLst>
              </a:custGeom>
            </p:spPr>
          </p:pic>
        </p:grpSp>
        <p:grpSp>
          <p:nvGrpSpPr>
            <p:cNvPr id="293" name="Graphic 227">
              <a:extLst>
                <a:ext uri="{FF2B5EF4-FFF2-40B4-BE49-F238E27FC236}">
                  <a16:creationId xmlns:a16="http://schemas.microsoft.com/office/drawing/2014/main" id="{4713E5AE-1253-50C8-8F8F-4BA15BE1A8EC}"/>
                </a:ext>
              </a:extLst>
            </p:cNvPr>
            <p:cNvGrpSpPr/>
            <p:nvPr/>
          </p:nvGrpSpPr>
          <p:grpSpPr>
            <a:xfrm>
              <a:off x="5201896" y="4004871"/>
              <a:ext cx="287436" cy="287572"/>
              <a:chOff x="5201896" y="4004871"/>
              <a:chExt cx="287436" cy="287572"/>
            </a:xfrm>
          </p:grpSpPr>
          <p:sp>
            <p:nvSpPr>
              <p:cNvPr id="329" name="Rectangle 328">
                <a:extLst>
                  <a:ext uri="{FF2B5EF4-FFF2-40B4-BE49-F238E27FC236}">
                    <a16:creationId xmlns:a16="http://schemas.microsoft.com/office/drawing/2014/main" id="{51BCB1F8-CBD6-25C5-0861-61994FCAEFC6}"/>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0" name="Freeform 329">
                <a:extLst>
                  <a:ext uri="{FF2B5EF4-FFF2-40B4-BE49-F238E27FC236}">
                    <a16:creationId xmlns:a16="http://schemas.microsoft.com/office/drawing/2014/main" id="{A46A0BCB-E40C-197D-CB25-C66AFE937AD2}"/>
                  </a:ext>
                </a:extLst>
              </p:cNvPr>
              <p:cNvSpPr/>
              <p:nvPr/>
            </p:nvSpPr>
            <p:spPr>
              <a:xfrm>
                <a:off x="5201896" y="4004871"/>
                <a:ext cx="287436" cy="287572"/>
              </a:xfrm>
              <a:custGeom>
                <a:avLst/>
                <a:gdLst>
                  <a:gd name="csX0" fmla="*/ 17633 w 287436"/>
                  <a:gd name="csY0" fmla="*/ 0 h 287572"/>
                  <a:gd name="csX1" fmla="*/ 0 w 287436"/>
                  <a:gd name="csY1" fmla="*/ 17569 h 287572"/>
                  <a:gd name="csX2" fmla="*/ 0 w 287436"/>
                  <a:gd name="csY2" fmla="*/ 270003 h 287572"/>
                  <a:gd name="csX3" fmla="*/ 17633 w 287436"/>
                  <a:gd name="csY3" fmla="*/ 287572 h 287572"/>
                  <a:gd name="csX4" fmla="*/ 269803 w 287436"/>
                  <a:gd name="csY4" fmla="*/ 287572 h 287572"/>
                  <a:gd name="csX5" fmla="*/ 287437 w 287436"/>
                  <a:gd name="csY5" fmla="*/ 270003 h 287572"/>
                  <a:gd name="csX6" fmla="*/ 287437 w 287436"/>
                  <a:gd name="csY6" fmla="*/ 17569 h 287572"/>
                  <a:gd name="csX7" fmla="*/ 269803 w 287436"/>
                  <a:gd name="csY7" fmla="*/ 0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72">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31" name="Rectangle 330">
                <a:extLst>
                  <a:ext uri="{FF2B5EF4-FFF2-40B4-BE49-F238E27FC236}">
                    <a16:creationId xmlns:a16="http://schemas.microsoft.com/office/drawing/2014/main" id="{EE596F42-A715-0AD2-AACF-3F30FC07DDF0}"/>
                  </a:ext>
                </a:extLst>
              </p:cNvPr>
              <p:cNvSpPr/>
              <p:nvPr/>
            </p:nvSpPr>
            <p:spPr>
              <a:xfrm>
                <a:off x="5201896" y="4004871"/>
                <a:ext cx="287436" cy="287504"/>
              </a:xfrm>
              <a:prstGeom prst="rect">
                <a:avLst/>
              </a:prstGeom>
              <a:noFill/>
              <a:ln w="6805" cap="flat">
                <a:noFill/>
                <a:prstDash val="solid"/>
                <a:miter/>
              </a:ln>
            </p:spPr>
            <p:txBody>
              <a:bodyPr/>
              <a:lstStyle/>
              <a:p>
                <a:endParaRPr lang="en-IT"/>
              </a:p>
            </p:txBody>
          </p:sp>
          <p:sp>
            <p:nvSpPr>
              <p:cNvPr id="332" name="Freeform 331">
                <a:extLst>
                  <a:ext uri="{FF2B5EF4-FFF2-40B4-BE49-F238E27FC236}">
                    <a16:creationId xmlns:a16="http://schemas.microsoft.com/office/drawing/2014/main" id="{44E2E718-CD46-B5AB-6413-FA6A6165BF14}"/>
                  </a:ext>
                </a:extLst>
              </p:cNvPr>
              <p:cNvSpPr/>
              <p:nvPr/>
            </p:nvSpPr>
            <p:spPr>
              <a:xfrm>
                <a:off x="5201896" y="4004871"/>
                <a:ext cx="287436" cy="287572"/>
              </a:xfrm>
              <a:custGeom>
                <a:avLst/>
                <a:gdLst>
                  <a:gd name="csX0" fmla="*/ 134391 w 287436"/>
                  <a:gd name="csY0" fmla="*/ 233027 h 287572"/>
                  <a:gd name="csX1" fmla="*/ 134391 w 287436"/>
                  <a:gd name="csY1" fmla="*/ 210078 h 287572"/>
                  <a:gd name="csX2" fmla="*/ 73459 w 287436"/>
                  <a:gd name="csY2" fmla="*/ 210078 h 287572"/>
                  <a:gd name="csX3" fmla="*/ 73459 w 287436"/>
                  <a:gd name="csY3" fmla="*/ 192033 h 287572"/>
                  <a:gd name="csX4" fmla="*/ 21582 w 287436"/>
                  <a:gd name="csY4" fmla="*/ 222676 h 287572"/>
                  <a:gd name="csX5" fmla="*/ 73459 w 287436"/>
                  <a:gd name="csY5" fmla="*/ 252843 h 287572"/>
                  <a:gd name="csX6" fmla="*/ 73459 w 287436"/>
                  <a:gd name="csY6" fmla="*/ 233027 h 287572"/>
                  <a:gd name="csX7" fmla="*/ 162849 w 287436"/>
                  <a:gd name="csY7" fmla="*/ 123391 h 287572"/>
                  <a:gd name="csX8" fmla="*/ 162849 w 287436"/>
                  <a:gd name="csY8" fmla="*/ 100511 h 287572"/>
                  <a:gd name="csX9" fmla="*/ 101917 w 287436"/>
                  <a:gd name="csY9" fmla="*/ 100511 h 287572"/>
                  <a:gd name="csX10" fmla="*/ 101917 w 287436"/>
                  <a:gd name="csY10" fmla="*/ 82397 h 287572"/>
                  <a:gd name="csX11" fmla="*/ 50039 w 287436"/>
                  <a:gd name="csY11" fmla="*/ 113041 h 287572"/>
                  <a:gd name="csX12" fmla="*/ 101917 w 287436"/>
                  <a:gd name="csY12" fmla="*/ 143207 h 287572"/>
                  <a:gd name="csX13" fmla="*/ 101917 w 287436"/>
                  <a:gd name="csY13" fmla="*/ 123391 h 287572"/>
                  <a:gd name="csX14" fmla="*/ 128673 w 287436"/>
                  <a:gd name="csY14" fmla="*/ 178618 h 287572"/>
                  <a:gd name="csX15" fmla="*/ 128673 w 287436"/>
                  <a:gd name="csY15" fmla="*/ 155737 h 287572"/>
                  <a:gd name="csX16" fmla="*/ 189605 w 287436"/>
                  <a:gd name="csY16" fmla="*/ 155737 h 287572"/>
                  <a:gd name="csX17" fmla="*/ 189605 w 287436"/>
                  <a:gd name="csY17" fmla="*/ 137623 h 287572"/>
                  <a:gd name="csX18" fmla="*/ 241482 w 287436"/>
                  <a:gd name="csY18" fmla="*/ 168267 h 287572"/>
                  <a:gd name="csX19" fmla="*/ 189605 w 287436"/>
                  <a:gd name="csY19" fmla="*/ 198434 h 287572"/>
                  <a:gd name="csX20" fmla="*/ 189605 w 287436"/>
                  <a:gd name="csY20" fmla="*/ 178618 h 287572"/>
                  <a:gd name="csX21" fmla="*/ 154952 w 287436"/>
                  <a:gd name="csY21" fmla="*/ 70889 h 287572"/>
                  <a:gd name="csX22" fmla="*/ 154952 w 287436"/>
                  <a:gd name="csY22" fmla="*/ 48008 h 287572"/>
                  <a:gd name="csX23" fmla="*/ 215884 w 287436"/>
                  <a:gd name="csY23" fmla="*/ 48008 h 287572"/>
                  <a:gd name="csX24" fmla="*/ 215884 w 287436"/>
                  <a:gd name="csY24" fmla="*/ 29895 h 287572"/>
                  <a:gd name="csX25" fmla="*/ 267761 w 287436"/>
                  <a:gd name="csY25" fmla="*/ 60538 h 287572"/>
                  <a:gd name="csX26" fmla="*/ 215884 w 287436"/>
                  <a:gd name="csY26" fmla="*/ 90705 h 287572"/>
                  <a:gd name="csX27" fmla="*/ 215884 w 287436"/>
                  <a:gd name="csY27" fmla="*/ 70889 h 287572"/>
                  <a:gd name="csX28" fmla="*/ 17633 w 287436"/>
                  <a:gd name="csY28" fmla="*/ 0 h 287572"/>
                  <a:gd name="csX29" fmla="*/ 0 w 287436"/>
                  <a:gd name="csY29" fmla="*/ 17569 h 287572"/>
                  <a:gd name="csX30" fmla="*/ 0 w 287436"/>
                  <a:gd name="csY30" fmla="*/ 270003 h 287572"/>
                  <a:gd name="csX31" fmla="*/ 17633 w 287436"/>
                  <a:gd name="csY31" fmla="*/ 287572 h 287572"/>
                  <a:gd name="csX32" fmla="*/ 269803 w 287436"/>
                  <a:gd name="csY32" fmla="*/ 287572 h 287572"/>
                  <a:gd name="csX33" fmla="*/ 287437 w 287436"/>
                  <a:gd name="csY33" fmla="*/ 270003 h 287572"/>
                  <a:gd name="csX34" fmla="*/ 287437 w 287436"/>
                  <a:gd name="csY34" fmla="*/ 17569 h 287572"/>
                  <a:gd name="csX35" fmla="*/ 269803 w 287436"/>
                  <a:gd name="csY35" fmla="*/ 0 h 287572"/>
                  <a:gd name="csX36" fmla="*/ 17633 w 287436"/>
                  <a:gd name="csY36" fmla="*/ 7967 h 287572"/>
                  <a:gd name="csX37" fmla="*/ 269803 w 287436"/>
                  <a:gd name="csY37" fmla="*/ 7967 h 287572"/>
                  <a:gd name="csX38" fmla="*/ 279471 w 287436"/>
                  <a:gd name="csY38" fmla="*/ 17569 h 287572"/>
                  <a:gd name="csX39" fmla="*/ 279471 w 287436"/>
                  <a:gd name="csY39" fmla="*/ 270003 h 287572"/>
                  <a:gd name="csX40" fmla="*/ 269803 w 287436"/>
                  <a:gd name="csY40" fmla="*/ 279605 h 287572"/>
                  <a:gd name="csX41" fmla="*/ 17633 w 287436"/>
                  <a:gd name="csY41" fmla="*/ 279605 h 287572"/>
                  <a:gd name="csX42" fmla="*/ 7966 w 287436"/>
                  <a:gd name="csY42" fmla="*/ 270003 h 287572"/>
                  <a:gd name="csX43" fmla="*/ 7966 w 287436"/>
                  <a:gd name="csY43" fmla="*/ 17569 h 287572"/>
                  <a:gd name="csX44" fmla="*/ 17633 w 287436"/>
                  <a:gd name="csY44" fmla="*/ 7967 h 287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72">
                    <a:moveTo>
                      <a:pt x="134391" y="233027"/>
                    </a:moveTo>
                    <a:lnTo>
                      <a:pt x="134391" y="210078"/>
                    </a:lnTo>
                    <a:lnTo>
                      <a:pt x="73459" y="210078"/>
                    </a:lnTo>
                    <a:lnTo>
                      <a:pt x="73459" y="192033"/>
                    </a:lnTo>
                    <a:lnTo>
                      <a:pt x="21582" y="222676"/>
                    </a:lnTo>
                    <a:lnTo>
                      <a:pt x="73459" y="252843"/>
                    </a:lnTo>
                    <a:lnTo>
                      <a:pt x="73459" y="233027"/>
                    </a:lnTo>
                    <a:close/>
                    <a:moveTo>
                      <a:pt x="162849" y="123391"/>
                    </a:moveTo>
                    <a:lnTo>
                      <a:pt x="162849" y="100511"/>
                    </a:lnTo>
                    <a:lnTo>
                      <a:pt x="101917" y="100511"/>
                    </a:lnTo>
                    <a:lnTo>
                      <a:pt x="101917" y="82397"/>
                    </a:lnTo>
                    <a:lnTo>
                      <a:pt x="50039" y="113041"/>
                    </a:lnTo>
                    <a:lnTo>
                      <a:pt x="101917" y="143207"/>
                    </a:lnTo>
                    <a:lnTo>
                      <a:pt x="101917" y="123391"/>
                    </a:lnTo>
                    <a:close/>
                    <a:moveTo>
                      <a:pt x="128673" y="178618"/>
                    </a:moveTo>
                    <a:lnTo>
                      <a:pt x="128673" y="155737"/>
                    </a:lnTo>
                    <a:lnTo>
                      <a:pt x="189605" y="155737"/>
                    </a:lnTo>
                    <a:lnTo>
                      <a:pt x="189605" y="137623"/>
                    </a:lnTo>
                    <a:lnTo>
                      <a:pt x="241482" y="168267"/>
                    </a:lnTo>
                    <a:lnTo>
                      <a:pt x="189605" y="198434"/>
                    </a:lnTo>
                    <a:lnTo>
                      <a:pt x="189605" y="178618"/>
                    </a:lnTo>
                    <a:close/>
                    <a:moveTo>
                      <a:pt x="154952" y="70889"/>
                    </a:moveTo>
                    <a:lnTo>
                      <a:pt x="154952" y="48008"/>
                    </a:lnTo>
                    <a:lnTo>
                      <a:pt x="215884" y="48008"/>
                    </a:lnTo>
                    <a:lnTo>
                      <a:pt x="215884" y="29895"/>
                    </a:lnTo>
                    <a:lnTo>
                      <a:pt x="267761" y="60538"/>
                    </a:lnTo>
                    <a:lnTo>
                      <a:pt x="215884" y="90705"/>
                    </a:lnTo>
                    <a:lnTo>
                      <a:pt x="215884" y="70889"/>
                    </a:lnTo>
                    <a:close/>
                    <a:moveTo>
                      <a:pt x="17633" y="0"/>
                    </a:moveTo>
                    <a:cubicBezTo>
                      <a:pt x="7898" y="0"/>
                      <a:pt x="0" y="7899"/>
                      <a:pt x="0" y="17569"/>
                    </a:cubicBezTo>
                    <a:lnTo>
                      <a:pt x="0" y="270003"/>
                    </a:lnTo>
                    <a:cubicBezTo>
                      <a:pt x="0" y="279673"/>
                      <a:pt x="7898" y="287572"/>
                      <a:pt x="17633" y="287572"/>
                    </a:cubicBezTo>
                    <a:lnTo>
                      <a:pt x="269803" y="287572"/>
                    </a:lnTo>
                    <a:cubicBezTo>
                      <a:pt x="279539" y="287572"/>
                      <a:pt x="287437" y="279673"/>
                      <a:pt x="287437" y="270003"/>
                    </a:cubicBezTo>
                    <a:lnTo>
                      <a:pt x="287437" y="17569"/>
                    </a:lnTo>
                    <a:cubicBezTo>
                      <a:pt x="287437" y="7899"/>
                      <a:pt x="279539" y="0"/>
                      <a:pt x="269803" y="0"/>
                    </a:cubicBezTo>
                    <a:close/>
                    <a:moveTo>
                      <a:pt x="17633" y="7967"/>
                    </a:moveTo>
                    <a:lnTo>
                      <a:pt x="269803" y="7967"/>
                    </a:lnTo>
                    <a:cubicBezTo>
                      <a:pt x="275250" y="7967"/>
                      <a:pt x="279471" y="12189"/>
                      <a:pt x="279471" y="17569"/>
                    </a:cubicBezTo>
                    <a:lnTo>
                      <a:pt x="279471" y="270003"/>
                    </a:lnTo>
                    <a:cubicBezTo>
                      <a:pt x="279471" y="275383"/>
                      <a:pt x="275250" y="279605"/>
                      <a:pt x="269803" y="279605"/>
                    </a:cubicBezTo>
                    <a:lnTo>
                      <a:pt x="17633" y="279605"/>
                    </a:lnTo>
                    <a:cubicBezTo>
                      <a:pt x="12187" y="279605"/>
                      <a:pt x="7966" y="275383"/>
                      <a:pt x="7966" y="270003"/>
                    </a:cubicBezTo>
                    <a:lnTo>
                      <a:pt x="7966" y="17569"/>
                    </a:lnTo>
                    <a:cubicBezTo>
                      <a:pt x="7966" y="12189"/>
                      <a:pt x="12187" y="7967"/>
                      <a:pt x="17633" y="7967"/>
                    </a:cubicBezTo>
                    <a:close/>
                  </a:path>
                </a:pathLst>
              </a:custGeom>
              <a:solidFill>
                <a:srgbClr val="005073"/>
              </a:solidFill>
              <a:ln w="6805" cap="flat">
                <a:noFill/>
                <a:prstDash val="solid"/>
                <a:miter/>
              </a:ln>
            </p:spPr>
            <p:txBody>
              <a:bodyPr/>
              <a:lstStyle/>
              <a:p>
                <a:endParaRPr lang="en-IT"/>
              </a:p>
            </p:txBody>
          </p:sp>
        </p:grpSp>
        <p:grpSp>
          <p:nvGrpSpPr>
            <p:cNvPr id="294" name="Graphic 227">
              <a:extLst>
                <a:ext uri="{FF2B5EF4-FFF2-40B4-BE49-F238E27FC236}">
                  <a16:creationId xmlns:a16="http://schemas.microsoft.com/office/drawing/2014/main" id="{EA99A4BE-23EC-F19E-B18D-4CF2D7F4107F}"/>
                </a:ext>
              </a:extLst>
            </p:cNvPr>
            <p:cNvGrpSpPr/>
            <p:nvPr/>
          </p:nvGrpSpPr>
          <p:grpSpPr>
            <a:xfrm>
              <a:off x="5209113" y="4450768"/>
              <a:ext cx="287436" cy="287504"/>
              <a:chOff x="5209113" y="4450768"/>
              <a:chExt cx="287436" cy="287504"/>
            </a:xfrm>
          </p:grpSpPr>
          <p:sp>
            <p:nvSpPr>
              <p:cNvPr id="325" name="Rectangle 324">
                <a:extLst>
                  <a:ext uri="{FF2B5EF4-FFF2-40B4-BE49-F238E27FC236}">
                    <a16:creationId xmlns:a16="http://schemas.microsoft.com/office/drawing/2014/main" id="{F46F9CDF-EAB3-F3B2-1699-1ADB7B6932BF}"/>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6" name="Freeform 325">
                <a:extLst>
                  <a:ext uri="{FF2B5EF4-FFF2-40B4-BE49-F238E27FC236}">
                    <a16:creationId xmlns:a16="http://schemas.microsoft.com/office/drawing/2014/main" id="{468798A4-BFB9-9CA5-EEB9-C6B614E3754D}"/>
                  </a:ext>
                </a:extLst>
              </p:cNvPr>
              <p:cNvSpPr/>
              <p:nvPr/>
            </p:nvSpPr>
            <p:spPr>
              <a:xfrm>
                <a:off x="5209113" y="4450768"/>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path>
                </a:pathLst>
              </a:custGeom>
              <a:solidFill>
                <a:srgbClr val="FAFAFA"/>
              </a:solidFill>
              <a:ln w="6805" cap="flat">
                <a:noFill/>
                <a:prstDash val="solid"/>
                <a:miter/>
              </a:ln>
            </p:spPr>
            <p:txBody>
              <a:bodyPr/>
              <a:lstStyle/>
              <a:p>
                <a:endParaRPr lang="en-IT"/>
              </a:p>
            </p:txBody>
          </p:sp>
          <p:sp>
            <p:nvSpPr>
              <p:cNvPr id="327" name="Rectangle 326">
                <a:extLst>
                  <a:ext uri="{FF2B5EF4-FFF2-40B4-BE49-F238E27FC236}">
                    <a16:creationId xmlns:a16="http://schemas.microsoft.com/office/drawing/2014/main" id="{C36BAE23-4ACC-28A0-E47E-AEF1A6D4CE09}"/>
                  </a:ext>
                </a:extLst>
              </p:cNvPr>
              <p:cNvSpPr/>
              <p:nvPr/>
            </p:nvSpPr>
            <p:spPr>
              <a:xfrm>
                <a:off x="5209113" y="4450768"/>
                <a:ext cx="287436" cy="287504"/>
              </a:xfrm>
              <a:prstGeom prst="rect">
                <a:avLst/>
              </a:prstGeom>
              <a:noFill/>
              <a:ln w="6805" cap="flat">
                <a:noFill/>
                <a:prstDash val="solid"/>
                <a:miter/>
              </a:ln>
            </p:spPr>
            <p:txBody>
              <a:bodyPr/>
              <a:lstStyle/>
              <a:p>
                <a:endParaRPr lang="en-IT"/>
              </a:p>
            </p:txBody>
          </p:sp>
          <p:sp>
            <p:nvSpPr>
              <p:cNvPr id="328" name="Freeform 327">
                <a:extLst>
                  <a:ext uri="{FF2B5EF4-FFF2-40B4-BE49-F238E27FC236}">
                    <a16:creationId xmlns:a16="http://schemas.microsoft.com/office/drawing/2014/main" id="{B89EA53F-9938-B6D1-F158-E6A2378AAA6C}"/>
                  </a:ext>
                </a:extLst>
              </p:cNvPr>
              <p:cNvSpPr/>
              <p:nvPr/>
            </p:nvSpPr>
            <p:spPr>
              <a:xfrm>
                <a:off x="5209113" y="4450768"/>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2 w 287436"/>
                  <a:gd name="csY4" fmla="*/ 222608 h 287504"/>
                  <a:gd name="csX5" fmla="*/ 73459 w 287436"/>
                  <a:gd name="csY5" fmla="*/ 252775 h 287504"/>
                  <a:gd name="csX6" fmla="*/ 73459 w 287436"/>
                  <a:gd name="csY6" fmla="*/ 232959 h 287504"/>
                  <a:gd name="csX7" fmla="*/ 162849 w 287436"/>
                  <a:gd name="csY7" fmla="*/ 123391 h 287504"/>
                  <a:gd name="csX8" fmla="*/ 162849 w 287436"/>
                  <a:gd name="csY8" fmla="*/ 100443 h 287504"/>
                  <a:gd name="csX9" fmla="*/ 101917 w 287436"/>
                  <a:gd name="csY9" fmla="*/ 100443 h 287504"/>
                  <a:gd name="csX10" fmla="*/ 101917 w 287436"/>
                  <a:gd name="csY10" fmla="*/ 82397 h 287504"/>
                  <a:gd name="csX11" fmla="*/ 50039 w 287436"/>
                  <a:gd name="csY11" fmla="*/ 113041 h 287504"/>
                  <a:gd name="csX12" fmla="*/ 101917 w 287436"/>
                  <a:gd name="csY12" fmla="*/ 143207 h 287504"/>
                  <a:gd name="csX13" fmla="*/ 101917 w 287436"/>
                  <a:gd name="csY13" fmla="*/ 123391 h 287504"/>
                  <a:gd name="csX14" fmla="*/ 128604 w 287436"/>
                  <a:gd name="csY14" fmla="*/ 178617 h 287504"/>
                  <a:gd name="csX15" fmla="*/ 128604 w 287436"/>
                  <a:gd name="csY15" fmla="*/ 155669 h 287504"/>
                  <a:gd name="csX16" fmla="*/ 189605 w 287436"/>
                  <a:gd name="csY16" fmla="*/ 155669 h 287504"/>
                  <a:gd name="csX17" fmla="*/ 189605 w 287436"/>
                  <a:gd name="csY17" fmla="*/ 137555 h 287504"/>
                  <a:gd name="csX18" fmla="*/ 241414 w 287436"/>
                  <a:gd name="csY18" fmla="*/ 168267 h 287504"/>
                  <a:gd name="csX19" fmla="*/ 189605 w 287436"/>
                  <a:gd name="csY19" fmla="*/ 198434 h 287504"/>
                  <a:gd name="csX20" fmla="*/ 189605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637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966 w 287436"/>
                  <a:gd name="csY42" fmla="*/ 269935 h 287504"/>
                  <a:gd name="csX43" fmla="*/ 7966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1"/>
                    </a:lnTo>
                    <a:lnTo>
                      <a:pt x="101917" y="143207"/>
                    </a:lnTo>
                    <a:lnTo>
                      <a:pt x="101917" y="123391"/>
                    </a:lnTo>
                    <a:close/>
                    <a:moveTo>
                      <a:pt x="128604" y="178617"/>
                    </a:moveTo>
                    <a:lnTo>
                      <a:pt x="128604" y="155669"/>
                    </a:lnTo>
                    <a:lnTo>
                      <a:pt x="189605" y="155669"/>
                    </a:lnTo>
                    <a:lnTo>
                      <a:pt x="189605" y="137555"/>
                    </a:lnTo>
                    <a:lnTo>
                      <a:pt x="241414" y="168267"/>
                    </a:lnTo>
                    <a:lnTo>
                      <a:pt x="189605" y="198434"/>
                    </a:lnTo>
                    <a:lnTo>
                      <a:pt x="189605" y="178617"/>
                    </a:lnTo>
                    <a:close/>
                    <a:moveTo>
                      <a:pt x="154952" y="70820"/>
                    </a:moveTo>
                    <a:lnTo>
                      <a:pt x="154952" y="47940"/>
                    </a:lnTo>
                    <a:lnTo>
                      <a:pt x="215884" y="47940"/>
                    </a:lnTo>
                    <a:lnTo>
                      <a:pt x="215884" y="29826"/>
                    </a:lnTo>
                    <a:lnTo>
                      <a:pt x="267761" y="60470"/>
                    </a:lnTo>
                    <a:lnTo>
                      <a:pt x="215884" y="90637"/>
                    </a:lnTo>
                    <a:lnTo>
                      <a:pt x="215884" y="70820"/>
                    </a:lnTo>
                    <a:close/>
                    <a:moveTo>
                      <a:pt x="17633" y="0"/>
                    </a:moveTo>
                    <a:cubicBezTo>
                      <a:pt x="7898" y="0"/>
                      <a:pt x="0" y="7899"/>
                      <a:pt x="0" y="17501"/>
                    </a:cubicBezTo>
                    <a:lnTo>
                      <a:pt x="0" y="269935"/>
                    </a:lnTo>
                    <a:cubicBezTo>
                      <a:pt x="0" y="279605"/>
                      <a:pt x="7898" y="287504"/>
                      <a:pt x="17633" y="287504"/>
                    </a:cubicBezTo>
                    <a:lnTo>
                      <a:pt x="269803" y="287504"/>
                    </a:lnTo>
                    <a:cubicBezTo>
                      <a:pt x="279539" y="287504"/>
                      <a:pt x="287437" y="279605"/>
                      <a:pt x="287437" y="269935"/>
                    </a:cubicBezTo>
                    <a:lnTo>
                      <a:pt x="287437" y="17501"/>
                    </a:lnTo>
                    <a:cubicBezTo>
                      <a:pt x="287437" y="7899"/>
                      <a:pt x="279539"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7" y="279605"/>
                      <a:pt x="7966" y="275383"/>
                      <a:pt x="7966" y="269935"/>
                    </a:cubicBezTo>
                    <a:lnTo>
                      <a:pt x="7966" y="17501"/>
                    </a:lnTo>
                    <a:cubicBezTo>
                      <a:pt x="7966" y="12121"/>
                      <a:pt x="12187" y="7899"/>
                      <a:pt x="17633" y="7899"/>
                    </a:cubicBezTo>
                    <a:close/>
                  </a:path>
                </a:pathLst>
              </a:custGeom>
              <a:solidFill>
                <a:srgbClr val="005073"/>
              </a:solidFill>
              <a:ln w="6805" cap="flat">
                <a:noFill/>
                <a:prstDash val="solid"/>
                <a:miter/>
              </a:ln>
            </p:spPr>
            <p:txBody>
              <a:bodyPr/>
              <a:lstStyle/>
              <a:p>
                <a:endParaRPr lang="en-IT"/>
              </a:p>
            </p:txBody>
          </p:sp>
        </p:grpSp>
        <p:grpSp>
          <p:nvGrpSpPr>
            <p:cNvPr id="295" name="Graphic 227">
              <a:extLst>
                <a:ext uri="{FF2B5EF4-FFF2-40B4-BE49-F238E27FC236}">
                  <a16:creationId xmlns:a16="http://schemas.microsoft.com/office/drawing/2014/main" id="{CFC43E82-9BD6-149B-D914-9ABF2721E475}"/>
                </a:ext>
              </a:extLst>
            </p:cNvPr>
            <p:cNvGrpSpPr/>
            <p:nvPr/>
          </p:nvGrpSpPr>
          <p:grpSpPr>
            <a:xfrm>
              <a:off x="4374309" y="4229045"/>
              <a:ext cx="287504" cy="287504"/>
              <a:chOff x="4374309" y="4229045"/>
              <a:chExt cx="287504" cy="287504"/>
            </a:xfrm>
          </p:grpSpPr>
          <p:sp>
            <p:nvSpPr>
              <p:cNvPr id="321" name="Rectangle 320">
                <a:extLst>
                  <a:ext uri="{FF2B5EF4-FFF2-40B4-BE49-F238E27FC236}">
                    <a16:creationId xmlns:a16="http://schemas.microsoft.com/office/drawing/2014/main" id="{CCE93DE1-4D70-7FE5-6774-2620C8AD8B03}"/>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2" name="Freeform 321">
                <a:extLst>
                  <a:ext uri="{FF2B5EF4-FFF2-40B4-BE49-F238E27FC236}">
                    <a16:creationId xmlns:a16="http://schemas.microsoft.com/office/drawing/2014/main" id="{7F80E62B-60E1-E434-38BB-3F00A8216045}"/>
                  </a:ext>
                </a:extLst>
              </p:cNvPr>
              <p:cNvSpPr/>
              <p:nvPr/>
            </p:nvSpPr>
            <p:spPr>
              <a:xfrm>
                <a:off x="4374309" y="4229046"/>
                <a:ext cx="287504" cy="287504"/>
              </a:xfrm>
              <a:custGeom>
                <a:avLst/>
                <a:gdLst>
                  <a:gd name="csX0" fmla="*/ 17633 w 287504"/>
                  <a:gd name="csY0" fmla="*/ 0 h 287504"/>
                  <a:gd name="csX1" fmla="*/ 0 w 287504"/>
                  <a:gd name="csY1" fmla="*/ 17501 h 287504"/>
                  <a:gd name="csX2" fmla="*/ 0 w 287504"/>
                  <a:gd name="csY2" fmla="*/ 269935 h 287504"/>
                  <a:gd name="csX3" fmla="*/ 17633 w 287504"/>
                  <a:gd name="csY3" fmla="*/ 287504 h 287504"/>
                  <a:gd name="csX4" fmla="*/ 269872 w 287504"/>
                  <a:gd name="csY4" fmla="*/ 287504 h 287504"/>
                  <a:gd name="csX5" fmla="*/ 287504 w 287504"/>
                  <a:gd name="csY5" fmla="*/ 269935 h 287504"/>
                  <a:gd name="csX6" fmla="*/ 287504 w 287504"/>
                  <a:gd name="csY6" fmla="*/ 17501 h 287504"/>
                  <a:gd name="csX7" fmla="*/ 269872 w 287504"/>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504" h="287504">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path>
                </a:pathLst>
              </a:custGeom>
              <a:solidFill>
                <a:srgbClr val="FAFAFA"/>
              </a:solidFill>
              <a:ln w="6805" cap="flat">
                <a:noFill/>
                <a:prstDash val="solid"/>
                <a:miter/>
              </a:ln>
            </p:spPr>
            <p:txBody>
              <a:bodyPr/>
              <a:lstStyle/>
              <a:p>
                <a:endParaRPr lang="en-IT"/>
              </a:p>
            </p:txBody>
          </p:sp>
          <p:sp>
            <p:nvSpPr>
              <p:cNvPr id="323" name="Rectangle 322">
                <a:extLst>
                  <a:ext uri="{FF2B5EF4-FFF2-40B4-BE49-F238E27FC236}">
                    <a16:creationId xmlns:a16="http://schemas.microsoft.com/office/drawing/2014/main" id="{CF385B2D-3640-0E52-B9C3-E16D5BED54AF}"/>
                  </a:ext>
                </a:extLst>
              </p:cNvPr>
              <p:cNvSpPr/>
              <p:nvPr/>
            </p:nvSpPr>
            <p:spPr>
              <a:xfrm>
                <a:off x="4374309" y="4229045"/>
                <a:ext cx="287436" cy="287504"/>
              </a:xfrm>
              <a:prstGeom prst="rect">
                <a:avLst/>
              </a:prstGeom>
              <a:noFill/>
              <a:ln w="6805" cap="flat">
                <a:noFill/>
                <a:prstDash val="solid"/>
                <a:miter/>
              </a:ln>
            </p:spPr>
            <p:txBody>
              <a:bodyPr/>
              <a:lstStyle/>
              <a:p>
                <a:endParaRPr lang="en-IT"/>
              </a:p>
            </p:txBody>
          </p:sp>
          <p:sp>
            <p:nvSpPr>
              <p:cNvPr id="324" name="Freeform 323">
                <a:extLst>
                  <a:ext uri="{FF2B5EF4-FFF2-40B4-BE49-F238E27FC236}">
                    <a16:creationId xmlns:a16="http://schemas.microsoft.com/office/drawing/2014/main" id="{DD89700F-B22B-0045-CB89-FBB2287E14CB}"/>
                  </a:ext>
                </a:extLst>
              </p:cNvPr>
              <p:cNvSpPr/>
              <p:nvPr/>
            </p:nvSpPr>
            <p:spPr>
              <a:xfrm>
                <a:off x="4374309" y="4229046"/>
                <a:ext cx="287504" cy="287504"/>
              </a:xfrm>
              <a:custGeom>
                <a:avLst/>
                <a:gdLst>
                  <a:gd name="csX0" fmla="*/ 134391 w 287504"/>
                  <a:gd name="csY0" fmla="*/ 232959 h 287504"/>
                  <a:gd name="csX1" fmla="*/ 134391 w 287504"/>
                  <a:gd name="csY1" fmla="*/ 210078 h 287504"/>
                  <a:gd name="csX2" fmla="*/ 73459 w 287504"/>
                  <a:gd name="csY2" fmla="*/ 210078 h 287504"/>
                  <a:gd name="csX3" fmla="*/ 73459 w 287504"/>
                  <a:gd name="csY3" fmla="*/ 191965 h 287504"/>
                  <a:gd name="csX4" fmla="*/ 21582 w 287504"/>
                  <a:gd name="csY4" fmla="*/ 222608 h 287504"/>
                  <a:gd name="csX5" fmla="*/ 73459 w 287504"/>
                  <a:gd name="csY5" fmla="*/ 252775 h 287504"/>
                  <a:gd name="csX6" fmla="*/ 73459 w 287504"/>
                  <a:gd name="csY6" fmla="*/ 232959 h 287504"/>
                  <a:gd name="csX7" fmla="*/ 162849 w 287504"/>
                  <a:gd name="csY7" fmla="*/ 123391 h 287504"/>
                  <a:gd name="csX8" fmla="*/ 162849 w 287504"/>
                  <a:gd name="csY8" fmla="*/ 100443 h 287504"/>
                  <a:gd name="csX9" fmla="*/ 101917 w 287504"/>
                  <a:gd name="csY9" fmla="*/ 100443 h 287504"/>
                  <a:gd name="csX10" fmla="*/ 101917 w 287504"/>
                  <a:gd name="csY10" fmla="*/ 82397 h 287504"/>
                  <a:gd name="csX11" fmla="*/ 50039 w 287504"/>
                  <a:gd name="csY11" fmla="*/ 113040 h 287504"/>
                  <a:gd name="csX12" fmla="*/ 101917 w 287504"/>
                  <a:gd name="csY12" fmla="*/ 143207 h 287504"/>
                  <a:gd name="csX13" fmla="*/ 101917 w 287504"/>
                  <a:gd name="csY13" fmla="*/ 123391 h 287504"/>
                  <a:gd name="csX14" fmla="*/ 128673 w 287504"/>
                  <a:gd name="csY14" fmla="*/ 178617 h 287504"/>
                  <a:gd name="csX15" fmla="*/ 128673 w 287504"/>
                  <a:gd name="csY15" fmla="*/ 155669 h 287504"/>
                  <a:gd name="csX16" fmla="*/ 189605 w 287504"/>
                  <a:gd name="csY16" fmla="*/ 155669 h 287504"/>
                  <a:gd name="csX17" fmla="*/ 189605 w 287504"/>
                  <a:gd name="csY17" fmla="*/ 137555 h 287504"/>
                  <a:gd name="csX18" fmla="*/ 241482 w 287504"/>
                  <a:gd name="csY18" fmla="*/ 168267 h 287504"/>
                  <a:gd name="csX19" fmla="*/ 189605 w 287504"/>
                  <a:gd name="csY19" fmla="*/ 198434 h 287504"/>
                  <a:gd name="csX20" fmla="*/ 189605 w 287504"/>
                  <a:gd name="csY20" fmla="*/ 178617 h 287504"/>
                  <a:gd name="csX21" fmla="*/ 155020 w 287504"/>
                  <a:gd name="csY21" fmla="*/ 70820 h 287504"/>
                  <a:gd name="csX22" fmla="*/ 155020 w 287504"/>
                  <a:gd name="csY22" fmla="*/ 47940 h 287504"/>
                  <a:gd name="csX23" fmla="*/ 215952 w 287504"/>
                  <a:gd name="csY23" fmla="*/ 47940 h 287504"/>
                  <a:gd name="csX24" fmla="*/ 215952 w 287504"/>
                  <a:gd name="csY24" fmla="*/ 29826 h 287504"/>
                  <a:gd name="csX25" fmla="*/ 267829 w 287504"/>
                  <a:gd name="csY25" fmla="*/ 60470 h 287504"/>
                  <a:gd name="csX26" fmla="*/ 215952 w 287504"/>
                  <a:gd name="csY26" fmla="*/ 90705 h 287504"/>
                  <a:gd name="csX27" fmla="*/ 215952 w 287504"/>
                  <a:gd name="csY27" fmla="*/ 70820 h 287504"/>
                  <a:gd name="csX28" fmla="*/ 17633 w 287504"/>
                  <a:gd name="csY28" fmla="*/ 0 h 287504"/>
                  <a:gd name="csX29" fmla="*/ 0 w 287504"/>
                  <a:gd name="csY29" fmla="*/ 17501 h 287504"/>
                  <a:gd name="csX30" fmla="*/ 0 w 287504"/>
                  <a:gd name="csY30" fmla="*/ 269935 h 287504"/>
                  <a:gd name="csX31" fmla="*/ 17633 w 287504"/>
                  <a:gd name="csY31" fmla="*/ 287504 h 287504"/>
                  <a:gd name="csX32" fmla="*/ 269872 w 287504"/>
                  <a:gd name="csY32" fmla="*/ 287504 h 287504"/>
                  <a:gd name="csX33" fmla="*/ 287504 w 287504"/>
                  <a:gd name="csY33" fmla="*/ 269935 h 287504"/>
                  <a:gd name="csX34" fmla="*/ 287504 w 287504"/>
                  <a:gd name="csY34" fmla="*/ 17501 h 287504"/>
                  <a:gd name="csX35" fmla="*/ 269872 w 287504"/>
                  <a:gd name="csY35" fmla="*/ 0 h 287504"/>
                  <a:gd name="csX36" fmla="*/ 17633 w 287504"/>
                  <a:gd name="csY36" fmla="*/ 7899 h 287504"/>
                  <a:gd name="csX37" fmla="*/ 269872 w 287504"/>
                  <a:gd name="csY37" fmla="*/ 7899 h 287504"/>
                  <a:gd name="csX38" fmla="*/ 279539 w 287504"/>
                  <a:gd name="csY38" fmla="*/ 17501 h 287504"/>
                  <a:gd name="csX39" fmla="*/ 279539 w 287504"/>
                  <a:gd name="csY39" fmla="*/ 269935 h 287504"/>
                  <a:gd name="csX40" fmla="*/ 269872 w 287504"/>
                  <a:gd name="csY40" fmla="*/ 279605 h 287504"/>
                  <a:gd name="csX41" fmla="*/ 17633 w 287504"/>
                  <a:gd name="csY41" fmla="*/ 279605 h 287504"/>
                  <a:gd name="csX42" fmla="*/ 7966 w 287504"/>
                  <a:gd name="csY42" fmla="*/ 269935 h 287504"/>
                  <a:gd name="csX43" fmla="*/ 7966 w 287504"/>
                  <a:gd name="csY43" fmla="*/ 17501 h 287504"/>
                  <a:gd name="csX44" fmla="*/ 17633 w 287504"/>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504" h="287504">
                    <a:moveTo>
                      <a:pt x="134391" y="232959"/>
                    </a:moveTo>
                    <a:lnTo>
                      <a:pt x="134391" y="210078"/>
                    </a:lnTo>
                    <a:lnTo>
                      <a:pt x="73459" y="210078"/>
                    </a:lnTo>
                    <a:lnTo>
                      <a:pt x="73459" y="191965"/>
                    </a:lnTo>
                    <a:lnTo>
                      <a:pt x="21582" y="222608"/>
                    </a:lnTo>
                    <a:lnTo>
                      <a:pt x="73459" y="252775"/>
                    </a:lnTo>
                    <a:lnTo>
                      <a:pt x="73459" y="232959"/>
                    </a:lnTo>
                    <a:close/>
                    <a:moveTo>
                      <a:pt x="162849" y="123391"/>
                    </a:moveTo>
                    <a:lnTo>
                      <a:pt x="162849" y="100443"/>
                    </a:lnTo>
                    <a:lnTo>
                      <a:pt x="101917" y="100443"/>
                    </a:lnTo>
                    <a:lnTo>
                      <a:pt x="101917" y="82397"/>
                    </a:lnTo>
                    <a:lnTo>
                      <a:pt x="50039" y="113040"/>
                    </a:lnTo>
                    <a:lnTo>
                      <a:pt x="101917" y="143207"/>
                    </a:lnTo>
                    <a:lnTo>
                      <a:pt x="101917" y="123391"/>
                    </a:lnTo>
                    <a:close/>
                    <a:moveTo>
                      <a:pt x="128673" y="178617"/>
                    </a:moveTo>
                    <a:lnTo>
                      <a:pt x="128673" y="155669"/>
                    </a:lnTo>
                    <a:lnTo>
                      <a:pt x="189605" y="155669"/>
                    </a:lnTo>
                    <a:lnTo>
                      <a:pt x="189605" y="137555"/>
                    </a:lnTo>
                    <a:lnTo>
                      <a:pt x="241482" y="168267"/>
                    </a:lnTo>
                    <a:lnTo>
                      <a:pt x="189605" y="198434"/>
                    </a:lnTo>
                    <a:lnTo>
                      <a:pt x="189605" y="178617"/>
                    </a:lnTo>
                    <a:close/>
                    <a:moveTo>
                      <a:pt x="155020" y="70820"/>
                    </a:moveTo>
                    <a:lnTo>
                      <a:pt x="155020" y="47940"/>
                    </a:lnTo>
                    <a:lnTo>
                      <a:pt x="215952" y="47940"/>
                    </a:lnTo>
                    <a:lnTo>
                      <a:pt x="215952" y="29826"/>
                    </a:lnTo>
                    <a:lnTo>
                      <a:pt x="267829" y="60470"/>
                    </a:lnTo>
                    <a:lnTo>
                      <a:pt x="215952" y="90705"/>
                    </a:lnTo>
                    <a:lnTo>
                      <a:pt x="215952" y="70820"/>
                    </a:lnTo>
                    <a:close/>
                    <a:moveTo>
                      <a:pt x="17633" y="0"/>
                    </a:moveTo>
                    <a:cubicBezTo>
                      <a:pt x="7966" y="0"/>
                      <a:pt x="0" y="7899"/>
                      <a:pt x="0" y="17501"/>
                    </a:cubicBezTo>
                    <a:lnTo>
                      <a:pt x="0" y="269935"/>
                    </a:lnTo>
                    <a:cubicBezTo>
                      <a:pt x="0" y="279605"/>
                      <a:pt x="7966" y="287504"/>
                      <a:pt x="17633" y="287504"/>
                    </a:cubicBezTo>
                    <a:lnTo>
                      <a:pt x="269872" y="287504"/>
                    </a:lnTo>
                    <a:cubicBezTo>
                      <a:pt x="279539" y="287504"/>
                      <a:pt x="287504" y="279605"/>
                      <a:pt x="287504" y="269935"/>
                    </a:cubicBezTo>
                    <a:lnTo>
                      <a:pt x="287504" y="17501"/>
                    </a:lnTo>
                    <a:cubicBezTo>
                      <a:pt x="287504" y="7899"/>
                      <a:pt x="279539" y="0"/>
                      <a:pt x="269872" y="0"/>
                    </a:cubicBezTo>
                    <a:close/>
                    <a:moveTo>
                      <a:pt x="17633" y="7899"/>
                    </a:moveTo>
                    <a:lnTo>
                      <a:pt x="269872" y="7899"/>
                    </a:lnTo>
                    <a:cubicBezTo>
                      <a:pt x="275318" y="7899"/>
                      <a:pt x="279539" y="12121"/>
                      <a:pt x="279539" y="17501"/>
                    </a:cubicBezTo>
                    <a:lnTo>
                      <a:pt x="279539" y="269935"/>
                    </a:lnTo>
                    <a:cubicBezTo>
                      <a:pt x="279539" y="275383"/>
                      <a:pt x="275318" y="279605"/>
                      <a:pt x="269872" y="279605"/>
                    </a:cubicBezTo>
                    <a:lnTo>
                      <a:pt x="17633" y="279605"/>
                    </a:lnTo>
                    <a:cubicBezTo>
                      <a:pt x="12255" y="279605"/>
                      <a:pt x="7966" y="275383"/>
                      <a:pt x="7966" y="269935"/>
                    </a:cubicBezTo>
                    <a:lnTo>
                      <a:pt x="7966" y="17501"/>
                    </a:lnTo>
                    <a:cubicBezTo>
                      <a:pt x="7966" y="12121"/>
                      <a:pt x="12255" y="7899"/>
                      <a:pt x="17633" y="7899"/>
                    </a:cubicBezTo>
                    <a:close/>
                  </a:path>
                </a:pathLst>
              </a:custGeom>
              <a:solidFill>
                <a:srgbClr val="005073"/>
              </a:solidFill>
              <a:ln w="6805" cap="flat">
                <a:noFill/>
                <a:prstDash val="solid"/>
                <a:miter/>
              </a:ln>
            </p:spPr>
            <p:txBody>
              <a:bodyPr/>
              <a:lstStyle/>
              <a:p>
                <a:endParaRPr lang="en-IT"/>
              </a:p>
            </p:txBody>
          </p:sp>
        </p:grpSp>
        <p:grpSp>
          <p:nvGrpSpPr>
            <p:cNvPr id="296" name="Graphic 227">
              <a:extLst>
                <a:ext uri="{FF2B5EF4-FFF2-40B4-BE49-F238E27FC236}">
                  <a16:creationId xmlns:a16="http://schemas.microsoft.com/office/drawing/2014/main" id="{FB1188C2-445F-05CD-5542-B380C430942E}"/>
                </a:ext>
              </a:extLst>
            </p:cNvPr>
            <p:cNvGrpSpPr/>
            <p:nvPr/>
          </p:nvGrpSpPr>
          <p:grpSpPr>
            <a:xfrm>
              <a:off x="5956842" y="4229045"/>
              <a:ext cx="287436" cy="287504"/>
              <a:chOff x="5956842" y="4229045"/>
              <a:chExt cx="287436" cy="287504"/>
            </a:xfrm>
          </p:grpSpPr>
          <p:sp>
            <p:nvSpPr>
              <p:cNvPr id="317" name="Rectangle 316">
                <a:extLst>
                  <a:ext uri="{FF2B5EF4-FFF2-40B4-BE49-F238E27FC236}">
                    <a16:creationId xmlns:a16="http://schemas.microsoft.com/office/drawing/2014/main" id="{57476DED-3057-F1D4-1197-8C6840020E09}"/>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18" name="Freeform 317">
                <a:extLst>
                  <a:ext uri="{FF2B5EF4-FFF2-40B4-BE49-F238E27FC236}">
                    <a16:creationId xmlns:a16="http://schemas.microsoft.com/office/drawing/2014/main" id="{E73F4864-7E92-74E7-2901-B590295BF491}"/>
                  </a:ext>
                </a:extLst>
              </p:cNvPr>
              <p:cNvSpPr/>
              <p:nvPr/>
            </p:nvSpPr>
            <p:spPr>
              <a:xfrm>
                <a:off x="5956842" y="4229046"/>
                <a:ext cx="287436" cy="287504"/>
              </a:xfrm>
              <a:custGeom>
                <a:avLst/>
                <a:gdLst>
                  <a:gd name="csX0" fmla="*/ 17633 w 287436"/>
                  <a:gd name="csY0" fmla="*/ 0 h 287504"/>
                  <a:gd name="csX1" fmla="*/ 0 w 287436"/>
                  <a:gd name="csY1" fmla="*/ 17501 h 287504"/>
                  <a:gd name="csX2" fmla="*/ 0 w 287436"/>
                  <a:gd name="csY2" fmla="*/ 269935 h 287504"/>
                  <a:gd name="csX3" fmla="*/ 17633 w 287436"/>
                  <a:gd name="csY3" fmla="*/ 287504 h 287504"/>
                  <a:gd name="csX4" fmla="*/ 269803 w 287436"/>
                  <a:gd name="csY4" fmla="*/ 287504 h 287504"/>
                  <a:gd name="csX5" fmla="*/ 287437 w 287436"/>
                  <a:gd name="csY5" fmla="*/ 269935 h 287504"/>
                  <a:gd name="csX6" fmla="*/ 287437 w 287436"/>
                  <a:gd name="csY6" fmla="*/ 17501 h 287504"/>
                  <a:gd name="csX7" fmla="*/ 269803 w 287436"/>
                  <a:gd name="csY7" fmla="*/ 0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7436" h="287504">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path>
                </a:pathLst>
              </a:custGeom>
              <a:solidFill>
                <a:srgbClr val="FAFAFA"/>
              </a:solidFill>
              <a:ln w="6805" cap="flat">
                <a:noFill/>
                <a:prstDash val="solid"/>
                <a:miter/>
              </a:ln>
            </p:spPr>
            <p:txBody>
              <a:bodyPr/>
              <a:lstStyle/>
              <a:p>
                <a:endParaRPr lang="en-IT"/>
              </a:p>
            </p:txBody>
          </p:sp>
          <p:sp>
            <p:nvSpPr>
              <p:cNvPr id="319" name="Rectangle 318">
                <a:extLst>
                  <a:ext uri="{FF2B5EF4-FFF2-40B4-BE49-F238E27FC236}">
                    <a16:creationId xmlns:a16="http://schemas.microsoft.com/office/drawing/2014/main" id="{37AEE3F0-AD35-8F32-B321-F9059087BE62}"/>
                  </a:ext>
                </a:extLst>
              </p:cNvPr>
              <p:cNvSpPr/>
              <p:nvPr/>
            </p:nvSpPr>
            <p:spPr>
              <a:xfrm>
                <a:off x="5956842" y="4229045"/>
                <a:ext cx="287436" cy="287504"/>
              </a:xfrm>
              <a:prstGeom prst="rect">
                <a:avLst/>
              </a:prstGeom>
              <a:noFill/>
              <a:ln w="6805" cap="flat">
                <a:noFill/>
                <a:prstDash val="solid"/>
                <a:miter/>
              </a:ln>
            </p:spPr>
            <p:txBody>
              <a:bodyPr/>
              <a:lstStyle/>
              <a:p>
                <a:endParaRPr lang="en-IT"/>
              </a:p>
            </p:txBody>
          </p:sp>
          <p:sp>
            <p:nvSpPr>
              <p:cNvPr id="320" name="Freeform 319">
                <a:extLst>
                  <a:ext uri="{FF2B5EF4-FFF2-40B4-BE49-F238E27FC236}">
                    <a16:creationId xmlns:a16="http://schemas.microsoft.com/office/drawing/2014/main" id="{0DD50C8E-AC57-C370-3CF5-51EE5A39DB62}"/>
                  </a:ext>
                </a:extLst>
              </p:cNvPr>
              <p:cNvSpPr/>
              <p:nvPr/>
            </p:nvSpPr>
            <p:spPr>
              <a:xfrm>
                <a:off x="5956842" y="4229046"/>
                <a:ext cx="287436" cy="287504"/>
              </a:xfrm>
              <a:custGeom>
                <a:avLst/>
                <a:gdLst>
                  <a:gd name="csX0" fmla="*/ 134391 w 287436"/>
                  <a:gd name="csY0" fmla="*/ 232959 h 287504"/>
                  <a:gd name="csX1" fmla="*/ 134391 w 287436"/>
                  <a:gd name="csY1" fmla="*/ 210078 h 287504"/>
                  <a:gd name="csX2" fmla="*/ 73459 w 287436"/>
                  <a:gd name="csY2" fmla="*/ 210078 h 287504"/>
                  <a:gd name="csX3" fmla="*/ 73459 w 287436"/>
                  <a:gd name="csY3" fmla="*/ 191965 h 287504"/>
                  <a:gd name="csX4" fmla="*/ 21581 w 287436"/>
                  <a:gd name="csY4" fmla="*/ 222608 h 287504"/>
                  <a:gd name="csX5" fmla="*/ 73459 w 287436"/>
                  <a:gd name="csY5" fmla="*/ 252775 h 287504"/>
                  <a:gd name="csX6" fmla="*/ 73459 w 287436"/>
                  <a:gd name="csY6" fmla="*/ 232959 h 287504"/>
                  <a:gd name="csX7" fmla="*/ 162781 w 287436"/>
                  <a:gd name="csY7" fmla="*/ 123391 h 287504"/>
                  <a:gd name="csX8" fmla="*/ 162781 w 287436"/>
                  <a:gd name="csY8" fmla="*/ 100443 h 287504"/>
                  <a:gd name="csX9" fmla="*/ 101849 w 287436"/>
                  <a:gd name="csY9" fmla="*/ 100443 h 287504"/>
                  <a:gd name="csX10" fmla="*/ 101849 w 287436"/>
                  <a:gd name="csY10" fmla="*/ 82397 h 287504"/>
                  <a:gd name="csX11" fmla="*/ 49971 w 287436"/>
                  <a:gd name="csY11" fmla="*/ 113040 h 287504"/>
                  <a:gd name="csX12" fmla="*/ 101849 w 287436"/>
                  <a:gd name="csY12" fmla="*/ 143207 h 287504"/>
                  <a:gd name="csX13" fmla="*/ 101849 w 287436"/>
                  <a:gd name="csY13" fmla="*/ 123391 h 287504"/>
                  <a:gd name="csX14" fmla="*/ 128604 w 287436"/>
                  <a:gd name="csY14" fmla="*/ 178617 h 287504"/>
                  <a:gd name="csX15" fmla="*/ 128604 w 287436"/>
                  <a:gd name="csY15" fmla="*/ 155669 h 287504"/>
                  <a:gd name="csX16" fmla="*/ 189604 w 287436"/>
                  <a:gd name="csY16" fmla="*/ 155669 h 287504"/>
                  <a:gd name="csX17" fmla="*/ 189604 w 287436"/>
                  <a:gd name="csY17" fmla="*/ 137555 h 287504"/>
                  <a:gd name="csX18" fmla="*/ 241414 w 287436"/>
                  <a:gd name="csY18" fmla="*/ 168267 h 287504"/>
                  <a:gd name="csX19" fmla="*/ 189604 w 287436"/>
                  <a:gd name="csY19" fmla="*/ 198434 h 287504"/>
                  <a:gd name="csX20" fmla="*/ 189604 w 287436"/>
                  <a:gd name="csY20" fmla="*/ 178617 h 287504"/>
                  <a:gd name="csX21" fmla="*/ 154952 w 287436"/>
                  <a:gd name="csY21" fmla="*/ 70820 h 287504"/>
                  <a:gd name="csX22" fmla="*/ 154952 w 287436"/>
                  <a:gd name="csY22" fmla="*/ 47940 h 287504"/>
                  <a:gd name="csX23" fmla="*/ 215884 w 287436"/>
                  <a:gd name="csY23" fmla="*/ 47940 h 287504"/>
                  <a:gd name="csX24" fmla="*/ 215884 w 287436"/>
                  <a:gd name="csY24" fmla="*/ 29826 h 287504"/>
                  <a:gd name="csX25" fmla="*/ 267761 w 287436"/>
                  <a:gd name="csY25" fmla="*/ 60470 h 287504"/>
                  <a:gd name="csX26" fmla="*/ 215884 w 287436"/>
                  <a:gd name="csY26" fmla="*/ 90705 h 287504"/>
                  <a:gd name="csX27" fmla="*/ 215884 w 287436"/>
                  <a:gd name="csY27" fmla="*/ 70820 h 287504"/>
                  <a:gd name="csX28" fmla="*/ 17633 w 287436"/>
                  <a:gd name="csY28" fmla="*/ 0 h 287504"/>
                  <a:gd name="csX29" fmla="*/ 0 w 287436"/>
                  <a:gd name="csY29" fmla="*/ 17501 h 287504"/>
                  <a:gd name="csX30" fmla="*/ 0 w 287436"/>
                  <a:gd name="csY30" fmla="*/ 269935 h 287504"/>
                  <a:gd name="csX31" fmla="*/ 17633 w 287436"/>
                  <a:gd name="csY31" fmla="*/ 287504 h 287504"/>
                  <a:gd name="csX32" fmla="*/ 269803 w 287436"/>
                  <a:gd name="csY32" fmla="*/ 287504 h 287504"/>
                  <a:gd name="csX33" fmla="*/ 287437 w 287436"/>
                  <a:gd name="csY33" fmla="*/ 269935 h 287504"/>
                  <a:gd name="csX34" fmla="*/ 287437 w 287436"/>
                  <a:gd name="csY34" fmla="*/ 17501 h 287504"/>
                  <a:gd name="csX35" fmla="*/ 269803 w 287436"/>
                  <a:gd name="csY35" fmla="*/ 0 h 287504"/>
                  <a:gd name="csX36" fmla="*/ 17633 w 287436"/>
                  <a:gd name="csY36" fmla="*/ 7899 h 287504"/>
                  <a:gd name="csX37" fmla="*/ 269803 w 287436"/>
                  <a:gd name="csY37" fmla="*/ 7899 h 287504"/>
                  <a:gd name="csX38" fmla="*/ 279471 w 287436"/>
                  <a:gd name="csY38" fmla="*/ 17501 h 287504"/>
                  <a:gd name="csX39" fmla="*/ 279471 w 287436"/>
                  <a:gd name="csY39" fmla="*/ 269935 h 287504"/>
                  <a:gd name="csX40" fmla="*/ 269803 w 287436"/>
                  <a:gd name="csY40" fmla="*/ 279605 h 287504"/>
                  <a:gd name="csX41" fmla="*/ 17633 w 287436"/>
                  <a:gd name="csY41" fmla="*/ 279605 h 287504"/>
                  <a:gd name="csX42" fmla="*/ 7897 w 287436"/>
                  <a:gd name="csY42" fmla="*/ 269935 h 287504"/>
                  <a:gd name="csX43" fmla="*/ 7897 w 287436"/>
                  <a:gd name="csY43" fmla="*/ 17501 h 287504"/>
                  <a:gd name="csX44" fmla="*/ 17633 w 287436"/>
                  <a:gd name="csY44" fmla="*/ 7899 h 287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87436" h="287504">
                    <a:moveTo>
                      <a:pt x="134391" y="232959"/>
                    </a:moveTo>
                    <a:lnTo>
                      <a:pt x="134391" y="210078"/>
                    </a:lnTo>
                    <a:lnTo>
                      <a:pt x="73459" y="210078"/>
                    </a:lnTo>
                    <a:lnTo>
                      <a:pt x="73459" y="191965"/>
                    </a:lnTo>
                    <a:lnTo>
                      <a:pt x="21581" y="222608"/>
                    </a:lnTo>
                    <a:lnTo>
                      <a:pt x="73459" y="252775"/>
                    </a:lnTo>
                    <a:lnTo>
                      <a:pt x="73459" y="232959"/>
                    </a:lnTo>
                    <a:close/>
                    <a:moveTo>
                      <a:pt x="162781" y="123391"/>
                    </a:moveTo>
                    <a:lnTo>
                      <a:pt x="162781" y="100443"/>
                    </a:lnTo>
                    <a:lnTo>
                      <a:pt x="101849" y="100443"/>
                    </a:lnTo>
                    <a:lnTo>
                      <a:pt x="101849" y="82397"/>
                    </a:lnTo>
                    <a:lnTo>
                      <a:pt x="49971" y="113040"/>
                    </a:lnTo>
                    <a:lnTo>
                      <a:pt x="101849" y="143207"/>
                    </a:lnTo>
                    <a:lnTo>
                      <a:pt x="101849" y="123391"/>
                    </a:lnTo>
                    <a:close/>
                    <a:moveTo>
                      <a:pt x="128604" y="178617"/>
                    </a:moveTo>
                    <a:lnTo>
                      <a:pt x="128604" y="155669"/>
                    </a:lnTo>
                    <a:lnTo>
                      <a:pt x="189604" y="155669"/>
                    </a:lnTo>
                    <a:lnTo>
                      <a:pt x="189604" y="137555"/>
                    </a:lnTo>
                    <a:lnTo>
                      <a:pt x="241414" y="168267"/>
                    </a:lnTo>
                    <a:lnTo>
                      <a:pt x="189604" y="198434"/>
                    </a:lnTo>
                    <a:lnTo>
                      <a:pt x="189604" y="178617"/>
                    </a:lnTo>
                    <a:close/>
                    <a:moveTo>
                      <a:pt x="154952" y="70820"/>
                    </a:moveTo>
                    <a:lnTo>
                      <a:pt x="154952" y="47940"/>
                    </a:lnTo>
                    <a:lnTo>
                      <a:pt x="215884" y="47940"/>
                    </a:lnTo>
                    <a:lnTo>
                      <a:pt x="215884" y="29826"/>
                    </a:lnTo>
                    <a:lnTo>
                      <a:pt x="267761" y="60470"/>
                    </a:lnTo>
                    <a:lnTo>
                      <a:pt x="215884" y="90705"/>
                    </a:lnTo>
                    <a:lnTo>
                      <a:pt x="215884" y="70820"/>
                    </a:lnTo>
                    <a:close/>
                    <a:moveTo>
                      <a:pt x="17633" y="0"/>
                    </a:moveTo>
                    <a:cubicBezTo>
                      <a:pt x="7897" y="0"/>
                      <a:pt x="0" y="7899"/>
                      <a:pt x="0" y="17501"/>
                    </a:cubicBezTo>
                    <a:lnTo>
                      <a:pt x="0" y="269935"/>
                    </a:lnTo>
                    <a:cubicBezTo>
                      <a:pt x="0" y="279605"/>
                      <a:pt x="7897" y="287504"/>
                      <a:pt x="17633" y="287504"/>
                    </a:cubicBezTo>
                    <a:lnTo>
                      <a:pt x="269803" y="287504"/>
                    </a:lnTo>
                    <a:cubicBezTo>
                      <a:pt x="279471" y="287504"/>
                      <a:pt x="287437" y="279605"/>
                      <a:pt x="287437" y="269935"/>
                    </a:cubicBezTo>
                    <a:lnTo>
                      <a:pt x="287437" y="17501"/>
                    </a:lnTo>
                    <a:cubicBezTo>
                      <a:pt x="287437" y="7899"/>
                      <a:pt x="279471" y="0"/>
                      <a:pt x="269803" y="0"/>
                    </a:cubicBezTo>
                    <a:close/>
                    <a:moveTo>
                      <a:pt x="17633" y="7899"/>
                    </a:moveTo>
                    <a:lnTo>
                      <a:pt x="269803" y="7899"/>
                    </a:lnTo>
                    <a:cubicBezTo>
                      <a:pt x="275250" y="7899"/>
                      <a:pt x="279471" y="12121"/>
                      <a:pt x="279471" y="17501"/>
                    </a:cubicBezTo>
                    <a:lnTo>
                      <a:pt x="279471" y="269935"/>
                    </a:lnTo>
                    <a:cubicBezTo>
                      <a:pt x="279471" y="275383"/>
                      <a:pt x="275250" y="279605"/>
                      <a:pt x="269803" y="279605"/>
                    </a:cubicBezTo>
                    <a:lnTo>
                      <a:pt x="17633" y="279605"/>
                    </a:lnTo>
                    <a:cubicBezTo>
                      <a:pt x="12186" y="279605"/>
                      <a:pt x="7897" y="275383"/>
                      <a:pt x="7897" y="269935"/>
                    </a:cubicBezTo>
                    <a:lnTo>
                      <a:pt x="7897" y="17501"/>
                    </a:lnTo>
                    <a:cubicBezTo>
                      <a:pt x="7897" y="12121"/>
                      <a:pt x="12186" y="7899"/>
                      <a:pt x="17633" y="7899"/>
                    </a:cubicBezTo>
                    <a:close/>
                  </a:path>
                </a:pathLst>
              </a:custGeom>
              <a:solidFill>
                <a:srgbClr val="005073"/>
              </a:solidFill>
              <a:ln w="6805" cap="flat">
                <a:noFill/>
                <a:prstDash val="solid"/>
                <a:miter/>
              </a:ln>
            </p:spPr>
            <p:txBody>
              <a:bodyPr/>
              <a:lstStyle/>
              <a:p>
                <a:endParaRPr lang="en-IT"/>
              </a:p>
            </p:txBody>
          </p:sp>
        </p:grpSp>
        <p:sp>
          <p:nvSpPr>
            <p:cNvPr id="297" name="Freeform 296">
              <a:extLst>
                <a:ext uri="{FF2B5EF4-FFF2-40B4-BE49-F238E27FC236}">
                  <a16:creationId xmlns:a16="http://schemas.microsoft.com/office/drawing/2014/main" id="{1F742B46-080D-EAEF-6A4C-1AE7E7A1DB64}"/>
                </a:ext>
              </a:extLst>
            </p:cNvPr>
            <p:cNvSpPr/>
            <p:nvPr/>
          </p:nvSpPr>
          <p:spPr>
            <a:xfrm>
              <a:off x="4067878" y="4372321"/>
              <a:ext cx="306430" cy="476"/>
            </a:xfrm>
            <a:custGeom>
              <a:avLst/>
              <a:gdLst>
                <a:gd name="csX0" fmla="*/ 0 w 306430"/>
                <a:gd name="csY0" fmla="*/ 0 h 476"/>
                <a:gd name="csX1" fmla="*/ 306431 w 306430"/>
                <a:gd name="csY1" fmla="*/ 477 h 476"/>
              </a:gdLst>
              <a:ahLst/>
              <a:cxnLst>
                <a:cxn ang="0">
                  <a:pos x="csX0" y="csY0"/>
                </a:cxn>
                <a:cxn ang="0">
                  <a:pos x="csX1" y="csY1"/>
                </a:cxn>
              </a:cxnLst>
              <a:rect l="l" t="t" r="r" b="b"/>
              <a:pathLst>
                <a:path w="306430" h="476">
                  <a:moveTo>
                    <a:pt x="0" y="0"/>
                  </a:moveTo>
                  <a:lnTo>
                    <a:pt x="306431" y="477"/>
                  </a:lnTo>
                </a:path>
              </a:pathLst>
            </a:custGeom>
            <a:noFill/>
            <a:ln w="20414" cap="flat">
              <a:solidFill>
                <a:srgbClr val="000000"/>
              </a:solidFill>
              <a:prstDash val="solid"/>
              <a:miter/>
            </a:ln>
          </p:spPr>
          <p:txBody>
            <a:bodyPr/>
            <a:lstStyle/>
            <a:p>
              <a:endParaRPr lang="en-IT"/>
            </a:p>
          </p:txBody>
        </p:sp>
        <p:sp>
          <p:nvSpPr>
            <p:cNvPr id="298" name="Freeform 297">
              <a:extLst>
                <a:ext uri="{FF2B5EF4-FFF2-40B4-BE49-F238E27FC236}">
                  <a16:creationId xmlns:a16="http://schemas.microsoft.com/office/drawing/2014/main" id="{430E7078-B945-F3F1-A9BE-EFB2359C29BC}"/>
                </a:ext>
              </a:extLst>
            </p:cNvPr>
            <p:cNvSpPr/>
            <p:nvPr/>
          </p:nvSpPr>
          <p:spPr>
            <a:xfrm>
              <a:off x="4661813" y="4148623"/>
              <a:ext cx="540083" cy="224174"/>
            </a:xfrm>
            <a:custGeom>
              <a:avLst/>
              <a:gdLst>
                <a:gd name="csX0" fmla="*/ 0 w 540083"/>
                <a:gd name="csY0" fmla="*/ 224174 h 224174"/>
                <a:gd name="csX1" fmla="*/ 540083 w 540083"/>
                <a:gd name="csY1" fmla="*/ 0 h 224174"/>
              </a:gdLst>
              <a:ahLst/>
              <a:cxnLst>
                <a:cxn ang="0">
                  <a:pos x="csX0" y="csY0"/>
                </a:cxn>
                <a:cxn ang="0">
                  <a:pos x="csX1" y="csY1"/>
                </a:cxn>
              </a:cxnLst>
              <a:rect l="l" t="t" r="r" b="b"/>
              <a:pathLst>
                <a:path w="540083" h="224174">
                  <a:moveTo>
                    <a:pt x="0" y="224174"/>
                  </a:moveTo>
                  <a:lnTo>
                    <a:pt x="540083" y="0"/>
                  </a:lnTo>
                </a:path>
              </a:pathLst>
            </a:custGeom>
            <a:noFill/>
            <a:ln w="20414" cap="flat">
              <a:solidFill>
                <a:srgbClr val="000000"/>
              </a:solidFill>
              <a:prstDash val="solid"/>
              <a:miter/>
            </a:ln>
          </p:spPr>
          <p:txBody>
            <a:bodyPr/>
            <a:lstStyle/>
            <a:p>
              <a:endParaRPr lang="en-IT"/>
            </a:p>
          </p:txBody>
        </p:sp>
        <p:sp>
          <p:nvSpPr>
            <p:cNvPr id="299" name="Freeform 298">
              <a:extLst>
                <a:ext uri="{FF2B5EF4-FFF2-40B4-BE49-F238E27FC236}">
                  <a16:creationId xmlns:a16="http://schemas.microsoft.com/office/drawing/2014/main" id="{5F8629AA-9705-0F0F-12DB-6971138EEC39}"/>
                </a:ext>
              </a:extLst>
            </p:cNvPr>
            <p:cNvSpPr/>
            <p:nvPr/>
          </p:nvSpPr>
          <p:spPr>
            <a:xfrm>
              <a:off x="4661813" y="4372798"/>
              <a:ext cx="547299" cy="221722"/>
            </a:xfrm>
            <a:custGeom>
              <a:avLst/>
              <a:gdLst>
                <a:gd name="csX0" fmla="*/ 0 w 547299"/>
                <a:gd name="csY0" fmla="*/ 0 h 221722"/>
                <a:gd name="csX1" fmla="*/ 547300 w 547299"/>
                <a:gd name="csY1" fmla="*/ 221723 h 221722"/>
              </a:gdLst>
              <a:ahLst/>
              <a:cxnLst>
                <a:cxn ang="0">
                  <a:pos x="csX0" y="csY0"/>
                </a:cxn>
                <a:cxn ang="0">
                  <a:pos x="csX1" y="csY1"/>
                </a:cxn>
              </a:cxnLst>
              <a:rect l="l" t="t" r="r" b="b"/>
              <a:pathLst>
                <a:path w="547299" h="221722">
                  <a:moveTo>
                    <a:pt x="0" y="0"/>
                  </a:moveTo>
                  <a:lnTo>
                    <a:pt x="547300" y="221723"/>
                  </a:lnTo>
                </a:path>
              </a:pathLst>
            </a:custGeom>
            <a:noFill/>
            <a:ln w="20414" cap="flat">
              <a:solidFill>
                <a:srgbClr val="000000"/>
              </a:solidFill>
              <a:prstDash val="solid"/>
              <a:miter/>
            </a:ln>
          </p:spPr>
          <p:txBody>
            <a:bodyPr/>
            <a:lstStyle/>
            <a:p>
              <a:endParaRPr lang="en-IT"/>
            </a:p>
          </p:txBody>
        </p:sp>
        <p:sp>
          <p:nvSpPr>
            <p:cNvPr id="300" name="Freeform 299">
              <a:extLst>
                <a:ext uri="{FF2B5EF4-FFF2-40B4-BE49-F238E27FC236}">
                  <a16:creationId xmlns:a16="http://schemas.microsoft.com/office/drawing/2014/main" id="{CD3C7DAB-E07E-E641-19C9-3F5F9867CA43}"/>
                </a:ext>
              </a:extLst>
            </p:cNvPr>
            <p:cNvSpPr/>
            <p:nvPr/>
          </p:nvSpPr>
          <p:spPr>
            <a:xfrm>
              <a:off x="5496549" y="4372798"/>
              <a:ext cx="460292" cy="221722"/>
            </a:xfrm>
            <a:custGeom>
              <a:avLst/>
              <a:gdLst>
                <a:gd name="csX0" fmla="*/ 0 w 460292"/>
                <a:gd name="csY0" fmla="*/ 221723 h 221722"/>
                <a:gd name="csX1" fmla="*/ 460293 w 460292"/>
                <a:gd name="csY1" fmla="*/ 0 h 221722"/>
              </a:gdLst>
              <a:ahLst/>
              <a:cxnLst>
                <a:cxn ang="0">
                  <a:pos x="csX0" y="csY0"/>
                </a:cxn>
                <a:cxn ang="0">
                  <a:pos x="csX1" y="csY1"/>
                </a:cxn>
              </a:cxnLst>
              <a:rect l="l" t="t" r="r" b="b"/>
              <a:pathLst>
                <a:path w="460292" h="221722">
                  <a:moveTo>
                    <a:pt x="0" y="221723"/>
                  </a:moveTo>
                  <a:lnTo>
                    <a:pt x="460293" y="0"/>
                  </a:lnTo>
                </a:path>
              </a:pathLst>
            </a:custGeom>
            <a:noFill/>
            <a:ln w="20414" cap="flat">
              <a:solidFill>
                <a:srgbClr val="000000"/>
              </a:solidFill>
              <a:prstDash val="solid"/>
              <a:miter/>
            </a:ln>
          </p:spPr>
          <p:txBody>
            <a:bodyPr/>
            <a:lstStyle/>
            <a:p>
              <a:endParaRPr lang="en-IT"/>
            </a:p>
          </p:txBody>
        </p:sp>
        <p:sp>
          <p:nvSpPr>
            <p:cNvPr id="301" name="Freeform 300">
              <a:extLst>
                <a:ext uri="{FF2B5EF4-FFF2-40B4-BE49-F238E27FC236}">
                  <a16:creationId xmlns:a16="http://schemas.microsoft.com/office/drawing/2014/main" id="{49BBFDFF-FF13-E6AF-7986-1C389572C176}"/>
                </a:ext>
              </a:extLst>
            </p:cNvPr>
            <p:cNvSpPr/>
            <p:nvPr/>
          </p:nvSpPr>
          <p:spPr>
            <a:xfrm>
              <a:off x="5489333" y="4148623"/>
              <a:ext cx="467509" cy="224174"/>
            </a:xfrm>
            <a:custGeom>
              <a:avLst/>
              <a:gdLst>
                <a:gd name="csX0" fmla="*/ 0 w 467509"/>
                <a:gd name="csY0" fmla="*/ 0 h 224174"/>
                <a:gd name="csX1" fmla="*/ 467509 w 467509"/>
                <a:gd name="csY1" fmla="*/ 224174 h 224174"/>
              </a:gdLst>
              <a:ahLst/>
              <a:cxnLst>
                <a:cxn ang="0">
                  <a:pos x="csX0" y="csY0"/>
                </a:cxn>
                <a:cxn ang="0">
                  <a:pos x="csX1" y="csY1"/>
                </a:cxn>
              </a:cxnLst>
              <a:rect l="l" t="t" r="r" b="b"/>
              <a:pathLst>
                <a:path w="467509" h="224174">
                  <a:moveTo>
                    <a:pt x="0" y="0"/>
                  </a:moveTo>
                  <a:lnTo>
                    <a:pt x="467509" y="224174"/>
                  </a:lnTo>
                </a:path>
              </a:pathLst>
            </a:custGeom>
            <a:noFill/>
            <a:ln w="20414" cap="flat">
              <a:solidFill>
                <a:srgbClr val="000000"/>
              </a:solidFill>
              <a:prstDash val="solid"/>
              <a:miter/>
            </a:ln>
          </p:spPr>
          <p:txBody>
            <a:bodyPr/>
            <a:lstStyle/>
            <a:p>
              <a:endParaRPr lang="en-IT"/>
            </a:p>
          </p:txBody>
        </p:sp>
        <p:sp>
          <p:nvSpPr>
            <p:cNvPr id="302" name="Freeform 301">
              <a:extLst>
                <a:ext uri="{FF2B5EF4-FFF2-40B4-BE49-F238E27FC236}">
                  <a16:creationId xmlns:a16="http://schemas.microsoft.com/office/drawing/2014/main" id="{01B7155A-E591-6025-A84B-057A9F19C379}"/>
                </a:ext>
              </a:extLst>
            </p:cNvPr>
            <p:cNvSpPr/>
            <p:nvPr/>
          </p:nvSpPr>
          <p:spPr>
            <a:xfrm>
              <a:off x="6244279" y="4126901"/>
              <a:ext cx="416380" cy="245896"/>
            </a:xfrm>
            <a:custGeom>
              <a:avLst/>
              <a:gdLst>
                <a:gd name="csX0" fmla="*/ 0 w 416380"/>
                <a:gd name="csY0" fmla="*/ 245897 h 245896"/>
                <a:gd name="csX1" fmla="*/ 416381 w 416380"/>
                <a:gd name="csY1" fmla="*/ 0 h 245896"/>
              </a:gdLst>
              <a:ahLst/>
              <a:cxnLst>
                <a:cxn ang="0">
                  <a:pos x="csX0" y="csY0"/>
                </a:cxn>
                <a:cxn ang="0">
                  <a:pos x="csX1" y="csY1"/>
                </a:cxn>
              </a:cxnLst>
              <a:rect l="l" t="t" r="r" b="b"/>
              <a:pathLst>
                <a:path w="416380" h="245896">
                  <a:moveTo>
                    <a:pt x="0" y="245897"/>
                  </a:moveTo>
                  <a:lnTo>
                    <a:pt x="416381" y="0"/>
                  </a:lnTo>
                </a:path>
              </a:pathLst>
            </a:custGeom>
            <a:noFill/>
            <a:ln w="20414" cap="flat">
              <a:solidFill>
                <a:srgbClr val="000000"/>
              </a:solidFill>
              <a:prstDash val="solid"/>
              <a:miter/>
            </a:ln>
          </p:spPr>
          <p:txBody>
            <a:bodyPr/>
            <a:lstStyle/>
            <a:p>
              <a:endParaRPr lang="en-IT"/>
            </a:p>
          </p:txBody>
        </p:sp>
        <p:sp>
          <p:nvSpPr>
            <p:cNvPr id="303" name="Freeform 302">
              <a:extLst>
                <a:ext uri="{FF2B5EF4-FFF2-40B4-BE49-F238E27FC236}">
                  <a16:creationId xmlns:a16="http://schemas.microsoft.com/office/drawing/2014/main" id="{4646777D-ED56-7D7E-3C60-B6DDEDC28895}"/>
                </a:ext>
              </a:extLst>
            </p:cNvPr>
            <p:cNvSpPr/>
            <p:nvPr/>
          </p:nvSpPr>
          <p:spPr>
            <a:xfrm>
              <a:off x="6244279" y="4372798"/>
              <a:ext cx="412636" cy="286823"/>
            </a:xfrm>
            <a:custGeom>
              <a:avLst/>
              <a:gdLst>
                <a:gd name="csX0" fmla="*/ 0 w 412636"/>
                <a:gd name="csY0" fmla="*/ 0 h 286823"/>
                <a:gd name="csX1" fmla="*/ 412636 w 412636"/>
                <a:gd name="csY1" fmla="*/ 286823 h 286823"/>
              </a:gdLst>
              <a:ahLst/>
              <a:cxnLst>
                <a:cxn ang="0">
                  <a:pos x="csX0" y="csY0"/>
                </a:cxn>
                <a:cxn ang="0">
                  <a:pos x="csX1" y="csY1"/>
                </a:cxn>
              </a:cxnLst>
              <a:rect l="l" t="t" r="r" b="b"/>
              <a:pathLst>
                <a:path w="412636" h="286823">
                  <a:moveTo>
                    <a:pt x="0" y="0"/>
                  </a:moveTo>
                  <a:lnTo>
                    <a:pt x="412636" y="286823"/>
                  </a:lnTo>
                </a:path>
              </a:pathLst>
            </a:custGeom>
            <a:noFill/>
            <a:ln w="20414" cap="flat">
              <a:solidFill>
                <a:srgbClr val="000000"/>
              </a:solidFill>
              <a:prstDash val="solid"/>
              <a:miter/>
            </a:ln>
          </p:spPr>
          <p:txBody>
            <a:bodyPr/>
            <a:lstStyle/>
            <a:p>
              <a:endParaRPr lang="en-IT"/>
            </a:p>
          </p:txBody>
        </p:sp>
        <p:grpSp>
          <p:nvGrpSpPr>
            <p:cNvPr id="304" name="Graphic 227">
              <a:extLst>
                <a:ext uri="{FF2B5EF4-FFF2-40B4-BE49-F238E27FC236}">
                  <a16:creationId xmlns:a16="http://schemas.microsoft.com/office/drawing/2014/main" id="{16902562-3C88-F8D3-6EB6-3FC5A0B05229}"/>
                </a:ext>
              </a:extLst>
            </p:cNvPr>
            <p:cNvGrpSpPr/>
            <p:nvPr/>
          </p:nvGrpSpPr>
          <p:grpSpPr>
            <a:xfrm>
              <a:off x="4189742" y="4426458"/>
              <a:ext cx="653573" cy="395164"/>
              <a:chOff x="4189742" y="4426458"/>
              <a:chExt cx="653573" cy="395164"/>
            </a:xfrm>
            <a:noFill/>
          </p:grpSpPr>
          <p:sp>
            <p:nvSpPr>
              <p:cNvPr id="315" name="Rectangle 314">
                <a:extLst>
                  <a:ext uri="{FF2B5EF4-FFF2-40B4-BE49-F238E27FC236}">
                    <a16:creationId xmlns:a16="http://schemas.microsoft.com/office/drawing/2014/main" id="{A8D5B1BC-D0C2-199E-DBA1-419ABAE45E5E}"/>
                  </a:ext>
                </a:extLst>
              </p:cNvPr>
              <p:cNvSpPr/>
              <p:nvPr/>
            </p:nvSpPr>
            <p:spPr>
              <a:xfrm>
                <a:off x="4219289" y="4426458"/>
                <a:ext cx="618035" cy="331562"/>
              </a:xfrm>
              <a:prstGeom prst="rect">
                <a:avLst/>
              </a:prstGeom>
              <a:noFill/>
              <a:ln w="6805" cap="flat">
                <a:noFill/>
                <a:prstDash val="solid"/>
                <a:miter/>
              </a:ln>
            </p:spPr>
            <p:txBody>
              <a:bodyPr/>
              <a:lstStyle/>
              <a:p>
                <a:endParaRPr lang="en-IT"/>
              </a:p>
            </p:txBody>
          </p:sp>
          <p:pic>
            <p:nvPicPr>
              <p:cNvPr id="316" name="Picture 315">
                <a:extLst>
                  <a:ext uri="{FF2B5EF4-FFF2-40B4-BE49-F238E27FC236}">
                    <a16:creationId xmlns:a16="http://schemas.microsoft.com/office/drawing/2014/main" id="{9DE373EA-B3E0-27A7-4B7D-6BBFEDA0D293}"/>
                  </a:ext>
                </a:extLst>
              </p:cNvPr>
              <p:cNvPicPr>
                <a:picLocks noChangeAspect="1"/>
              </p:cNvPicPr>
              <p:nvPr/>
            </p:nvPicPr>
            <p:blipFill>
              <a:blip r:embed="rId8"/>
              <a:stretch>
                <a:fillRect/>
              </a:stretch>
            </p:blipFill>
            <p:spPr>
              <a:xfrm>
                <a:off x="4189742" y="4525402"/>
                <a:ext cx="653573" cy="296220"/>
              </a:xfrm>
              <a:custGeom>
                <a:avLst/>
                <a:gdLst>
                  <a:gd name="csX0" fmla="*/ 316 w 653573"/>
                  <a:gd name="csY0" fmla="*/ 269 h 296220"/>
                  <a:gd name="csX1" fmla="*/ 653889 w 653573"/>
                  <a:gd name="csY1" fmla="*/ 269 h 296220"/>
                  <a:gd name="csX2" fmla="*/ 653889 w 653573"/>
                  <a:gd name="csY2" fmla="*/ 296490 h 296220"/>
                  <a:gd name="csX3" fmla="*/ 316 w 653573"/>
                  <a:gd name="csY3" fmla="*/ 296490 h 296220"/>
                </a:gdLst>
                <a:ahLst/>
                <a:cxnLst>
                  <a:cxn ang="0">
                    <a:pos x="csX0" y="csY0"/>
                  </a:cxn>
                  <a:cxn ang="0">
                    <a:pos x="csX1" y="csY1"/>
                  </a:cxn>
                  <a:cxn ang="0">
                    <a:pos x="csX2" y="csY2"/>
                  </a:cxn>
                  <a:cxn ang="0">
                    <a:pos x="csX3" y="csY3"/>
                  </a:cxn>
                </a:cxnLst>
                <a:rect l="l" t="t" r="r" b="b"/>
                <a:pathLst>
                  <a:path w="653573" h="296220">
                    <a:moveTo>
                      <a:pt x="316" y="269"/>
                    </a:moveTo>
                    <a:lnTo>
                      <a:pt x="653889" y="269"/>
                    </a:lnTo>
                    <a:lnTo>
                      <a:pt x="653889" y="296490"/>
                    </a:lnTo>
                    <a:lnTo>
                      <a:pt x="316" y="296490"/>
                    </a:lnTo>
                    <a:close/>
                  </a:path>
                </a:pathLst>
              </a:custGeom>
            </p:spPr>
          </p:pic>
        </p:grpSp>
        <p:grpSp>
          <p:nvGrpSpPr>
            <p:cNvPr id="305" name="Graphic 227">
              <a:extLst>
                <a:ext uri="{FF2B5EF4-FFF2-40B4-BE49-F238E27FC236}">
                  <a16:creationId xmlns:a16="http://schemas.microsoft.com/office/drawing/2014/main" id="{844C34B1-E6B5-EA1B-6BFC-4D66C8D0D113}"/>
                </a:ext>
              </a:extLst>
            </p:cNvPr>
            <p:cNvGrpSpPr/>
            <p:nvPr/>
          </p:nvGrpSpPr>
          <p:grpSpPr>
            <a:xfrm>
              <a:off x="4741195" y="4607322"/>
              <a:ext cx="673997" cy="662989"/>
              <a:chOff x="4741195" y="4607322"/>
              <a:chExt cx="673997" cy="662989"/>
            </a:xfrm>
            <a:noFill/>
          </p:grpSpPr>
          <p:sp>
            <p:nvSpPr>
              <p:cNvPr id="313" name="Rectangle 312">
                <a:extLst>
                  <a:ext uri="{FF2B5EF4-FFF2-40B4-BE49-F238E27FC236}">
                    <a16:creationId xmlns:a16="http://schemas.microsoft.com/office/drawing/2014/main" id="{9E0FE93F-07DC-41DC-7E4D-FC3677C317D9}"/>
                  </a:ext>
                </a:extLst>
              </p:cNvPr>
              <p:cNvSpPr/>
              <p:nvPr/>
            </p:nvSpPr>
            <p:spPr>
              <a:xfrm>
                <a:off x="4775099" y="4607322"/>
                <a:ext cx="629473" cy="662989"/>
              </a:xfrm>
              <a:prstGeom prst="rect">
                <a:avLst/>
              </a:prstGeom>
              <a:noFill/>
              <a:ln w="6805" cap="flat">
                <a:noFill/>
                <a:prstDash val="solid"/>
                <a:miter/>
              </a:ln>
            </p:spPr>
            <p:txBody>
              <a:bodyPr/>
              <a:lstStyle/>
              <a:p>
                <a:endParaRPr lang="en-IT"/>
              </a:p>
            </p:txBody>
          </p:sp>
          <p:pic>
            <p:nvPicPr>
              <p:cNvPr id="314" name="Picture 313">
                <a:extLst>
                  <a:ext uri="{FF2B5EF4-FFF2-40B4-BE49-F238E27FC236}">
                    <a16:creationId xmlns:a16="http://schemas.microsoft.com/office/drawing/2014/main" id="{3DCD9DC5-C712-7030-F4E2-137FAA245608}"/>
                  </a:ext>
                </a:extLst>
              </p:cNvPr>
              <p:cNvPicPr>
                <a:picLocks noChangeAspect="1"/>
              </p:cNvPicPr>
              <p:nvPr/>
            </p:nvPicPr>
            <p:blipFill>
              <a:blip r:embed="rId9"/>
              <a:stretch>
                <a:fillRect/>
              </a:stretch>
            </p:blipFill>
            <p:spPr>
              <a:xfrm>
                <a:off x="4741195" y="4709263"/>
                <a:ext cx="673997" cy="296220"/>
              </a:xfrm>
              <a:custGeom>
                <a:avLst/>
                <a:gdLst>
                  <a:gd name="csX0" fmla="*/ 371 w 673997"/>
                  <a:gd name="csY0" fmla="*/ 287 h 296220"/>
                  <a:gd name="csX1" fmla="*/ 674368 w 673997"/>
                  <a:gd name="csY1" fmla="*/ 287 h 296220"/>
                  <a:gd name="csX2" fmla="*/ 674368 w 673997"/>
                  <a:gd name="csY2" fmla="*/ 296508 h 296220"/>
                  <a:gd name="csX3" fmla="*/ 371 w 673997"/>
                  <a:gd name="csY3" fmla="*/ 296508 h 296220"/>
                </a:gdLst>
                <a:ahLst/>
                <a:cxnLst>
                  <a:cxn ang="0">
                    <a:pos x="csX0" y="csY0"/>
                  </a:cxn>
                  <a:cxn ang="0">
                    <a:pos x="csX1" y="csY1"/>
                  </a:cxn>
                  <a:cxn ang="0">
                    <a:pos x="csX2" y="csY2"/>
                  </a:cxn>
                  <a:cxn ang="0">
                    <a:pos x="csX3" y="csY3"/>
                  </a:cxn>
                </a:cxnLst>
                <a:rect l="l" t="t" r="r" b="b"/>
                <a:pathLst>
                  <a:path w="673997" h="296220">
                    <a:moveTo>
                      <a:pt x="371" y="287"/>
                    </a:moveTo>
                    <a:lnTo>
                      <a:pt x="674368" y="287"/>
                    </a:lnTo>
                    <a:lnTo>
                      <a:pt x="674368" y="296508"/>
                    </a:lnTo>
                    <a:lnTo>
                      <a:pt x="371" y="296508"/>
                    </a:lnTo>
                    <a:close/>
                  </a:path>
                </a:pathLst>
              </a:custGeom>
            </p:spPr>
          </p:pic>
        </p:grpSp>
        <p:grpSp>
          <p:nvGrpSpPr>
            <p:cNvPr id="306" name="Graphic 227">
              <a:extLst>
                <a:ext uri="{FF2B5EF4-FFF2-40B4-BE49-F238E27FC236}">
                  <a16:creationId xmlns:a16="http://schemas.microsoft.com/office/drawing/2014/main" id="{A2D153C3-B59C-1293-BC5E-28F2710CD69A}"/>
                </a:ext>
              </a:extLst>
            </p:cNvPr>
            <p:cNvGrpSpPr/>
            <p:nvPr/>
          </p:nvGrpSpPr>
          <p:grpSpPr>
            <a:xfrm>
              <a:off x="5823677" y="4413860"/>
              <a:ext cx="571877" cy="407762"/>
              <a:chOff x="5823677" y="4413860"/>
              <a:chExt cx="571877" cy="407762"/>
            </a:xfrm>
            <a:noFill/>
          </p:grpSpPr>
          <p:sp>
            <p:nvSpPr>
              <p:cNvPr id="311" name="Rectangle 310">
                <a:extLst>
                  <a:ext uri="{FF2B5EF4-FFF2-40B4-BE49-F238E27FC236}">
                    <a16:creationId xmlns:a16="http://schemas.microsoft.com/office/drawing/2014/main" id="{10550AEB-ED10-95DE-A142-567DDA242B9C}"/>
                  </a:ext>
                </a:extLst>
              </p:cNvPr>
              <p:cNvSpPr/>
              <p:nvPr/>
            </p:nvSpPr>
            <p:spPr>
              <a:xfrm>
                <a:off x="5839335" y="4413860"/>
                <a:ext cx="524969" cy="290296"/>
              </a:xfrm>
              <a:prstGeom prst="rect">
                <a:avLst/>
              </a:prstGeom>
              <a:noFill/>
              <a:ln w="6805" cap="flat">
                <a:noFill/>
                <a:prstDash val="solid"/>
                <a:miter/>
              </a:ln>
            </p:spPr>
            <p:txBody>
              <a:bodyPr/>
              <a:lstStyle/>
              <a:p>
                <a:endParaRPr lang="en-IT"/>
              </a:p>
            </p:txBody>
          </p:sp>
          <p:pic>
            <p:nvPicPr>
              <p:cNvPr id="312" name="Picture 311">
                <a:extLst>
                  <a:ext uri="{FF2B5EF4-FFF2-40B4-BE49-F238E27FC236}">
                    <a16:creationId xmlns:a16="http://schemas.microsoft.com/office/drawing/2014/main" id="{77BF3692-0840-DB82-D7D4-5039D6812959}"/>
                  </a:ext>
                </a:extLst>
              </p:cNvPr>
              <p:cNvPicPr>
                <a:picLocks noChangeAspect="1"/>
              </p:cNvPicPr>
              <p:nvPr/>
            </p:nvPicPr>
            <p:blipFill>
              <a:blip r:embed="rId10"/>
              <a:stretch>
                <a:fillRect/>
              </a:stretch>
            </p:blipFill>
            <p:spPr>
              <a:xfrm>
                <a:off x="5823677" y="4525402"/>
                <a:ext cx="571877" cy="296220"/>
              </a:xfrm>
              <a:custGeom>
                <a:avLst/>
                <a:gdLst>
                  <a:gd name="csX0" fmla="*/ 472 w 571877"/>
                  <a:gd name="csY0" fmla="*/ 269 h 296220"/>
                  <a:gd name="csX1" fmla="*/ 572349 w 571877"/>
                  <a:gd name="csY1" fmla="*/ 269 h 296220"/>
                  <a:gd name="csX2" fmla="*/ 572349 w 571877"/>
                  <a:gd name="csY2" fmla="*/ 296490 h 296220"/>
                  <a:gd name="csX3" fmla="*/ 472 w 571877"/>
                  <a:gd name="csY3" fmla="*/ 296490 h 296220"/>
                </a:gdLst>
                <a:ahLst/>
                <a:cxnLst>
                  <a:cxn ang="0">
                    <a:pos x="csX0" y="csY0"/>
                  </a:cxn>
                  <a:cxn ang="0">
                    <a:pos x="csX1" y="csY1"/>
                  </a:cxn>
                  <a:cxn ang="0">
                    <a:pos x="csX2" y="csY2"/>
                  </a:cxn>
                  <a:cxn ang="0">
                    <a:pos x="csX3" y="csY3"/>
                  </a:cxn>
                </a:cxnLst>
                <a:rect l="l" t="t" r="r" b="b"/>
                <a:pathLst>
                  <a:path w="571877" h="296220">
                    <a:moveTo>
                      <a:pt x="472" y="269"/>
                    </a:moveTo>
                    <a:lnTo>
                      <a:pt x="572349" y="269"/>
                    </a:lnTo>
                    <a:lnTo>
                      <a:pt x="572349" y="296490"/>
                    </a:lnTo>
                    <a:lnTo>
                      <a:pt x="472" y="296490"/>
                    </a:lnTo>
                    <a:close/>
                  </a:path>
                </a:pathLst>
              </a:custGeom>
            </p:spPr>
          </p:pic>
        </p:grpSp>
        <p:grpSp>
          <p:nvGrpSpPr>
            <p:cNvPr id="307" name="Graphic 227">
              <a:extLst>
                <a:ext uri="{FF2B5EF4-FFF2-40B4-BE49-F238E27FC236}">
                  <a16:creationId xmlns:a16="http://schemas.microsoft.com/office/drawing/2014/main" id="{218F1F52-E61C-95EE-3397-B9E3BBDB0600}"/>
                </a:ext>
              </a:extLst>
            </p:cNvPr>
            <p:cNvGrpSpPr/>
            <p:nvPr/>
          </p:nvGrpSpPr>
          <p:grpSpPr>
            <a:xfrm>
              <a:off x="6865310" y="4379335"/>
              <a:ext cx="571877" cy="445216"/>
              <a:chOff x="6865310" y="4379335"/>
              <a:chExt cx="571877" cy="445216"/>
            </a:xfrm>
            <a:noFill/>
          </p:grpSpPr>
          <p:sp>
            <p:nvSpPr>
              <p:cNvPr id="309" name="Rectangle 308">
                <a:extLst>
                  <a:ext uri="{FF2B5EF4-FFF2-40B4-BE49-F238E27FC236}">
                    <a16:creationId xmlns:a16="http://schemas.microsoft.com/office/drawing/2014/main" id="{20EAEAB5-82AE-F6FE-DFC3-81B54910984F}"/>
                  </a:ext>
                </a:extLst>
              </p:cNvPr>
              <p:cNvSpPr/>
              <p:nvPr/>
            </p:nvSpPr>
            <p:spPr>
              <a:xfrm>
                <a:off x="6888117" y="4379335"/>
                <a:ext cx="524969" cy="445216"/>
              </a:xfrm>
              <a:prstGeom prst="rect">
                <a:avLst/>
              </a:prstGeom>
              <a:noFill/>
              <a:ln w="6805" cap="flat">
                <a:noFill/>
                <a:prstDash val="solid"/>
                <a:miter/>
              </a:ln>
            </p:spPr>
            <p:txBody>
              <a:bodyPr/>
              <a:lstStyle/>
              <a:p>
                <a:endParaRPr lang="en-IT"/>
              </a:p>
            </p:txBody>
          </p:sp>
          <p:pic>
            <p:nvPicPr>
              <p:cNvPr id="310" name="Picture 309">
                <a:extLst>
                  <a:ext uri="{FF2B5EF4-FFF2-40B4-BE49-F238E27FC236}">
                    <a16:creationId xmlns:a16="http://schemas.microsoft.com/office/drawing/2014/main" id="{C5F41B30-5A8F-ED61-D011-F89BE0E0A15A}"/>
                  </a:ext>
                </a:extLst>
              </p:cNvPr>
              <p:cNvPicPr>
                <a:picLocks noChangeAspect="1"/>
              </p:cNvPicPr>
              <p:nvPr/>
            </p:nvPicPr>
            <p:blipFill>
              <a:blip r:embed="rId11"/>
              <a:stretch>
                <a:fillRect/>
              </a:stretch>
            </p:blipFill>
            <p:spPr>
              <a:xfrm>
                <a:off x="6865310" y="4484544"/>
                <a:ext cx="571877" cy="296220"/>
              </a:xfrm>
              <a:custGeom>
                <a:avLst/>
                <a:gdLst>
                  <a:gd name="csX0" fmla="*/ 574 w 571877"/>
                  <a:gd name="csY0" fmla="*/ 265 h 296220"/>
                  <a:gd name="csX1" fmla="*/ 572451 w 571877"/>
                  <a:gd name="csY1" fmla="*/ 265 h 296220"/>
                  <a:gd name="csX2" fmla="*/ 572451 w 571877"/>
                  <a:gd name="csY2" fmla="*/ 296486 h 296220"/>
                  <a:gd name="csX3" fmla="*/ 574 w 571877"/>
                  <a:gd name="csY3" fmla="*/ 296486 h 296220"/>
                </a:gdLst>
                <a:ahLst/>
                <a:cxnLst>
                  <a:cxn ang="0">
                    <a:pos x="csX0" y="csY0"/>
                  </a:cxn>
                  <a:cxn ang="0">
                    <a:pos x="csX1" y="csY1"/>
                  </a:cxn>
                  <a:cxn ang="0">
                    <a:pos x="csX2" y="csY2"/>
                  </a:cxn>
                  <a:cxn ang="0">
                    <a:pos x="csX3" y="csY3"/>
                  </a:cxn>
                </a:cxnLst>
                <a:rect l="l" t="t" r="r" b="b"/>
                <a:pathLst>
                  <a:path w="571877" h="296220">
                    <a:moveTo>
                      <a:pt x="574" y="265"/>
                    </a:moveTo>
                    <a:lnTo>
                      <a:pt x="572451" y="265"/>
                    </a:lnTo>
                    <a:lnTo>
                      <a:pt x="572451" y="296486"/>
                    </a:lnTo>
                    <a:lnTo>
                      <a:pt x="574" y="296486"/>
                    </a:lnTo>
                    <a:close/>
                  </a:path>
                </a:pathLst>
              </a:custGeom>
            </p:spPr>
          </p:pic>
        </p:grpSp>
        <p:sp>
          <p:nvSpPr>
            <p:cNvPr id="308" name="Freeform 307">
              <a:extLst>
                <a:ext uri="{FF2B5EF4-FFF2-40B4-BE49-F238E27FC236}">
                  <a16:creationId xmlns:a16="http://schemas.microsoft.com/office/drawing/2014/main" id="{F2B4C332-41D5-3F2C-C217-138BF9729562}"/>
                </a:ext>
              </a:extLst>
            </p:cNvPr>
            <p:cNvSpPr/>
            <p:nvPr/>
          </p:nvSpPr>
          <p:spPr>
            <a:xfrm>
              <a:off x="4865987" y="4426390"/>
              <a:ext cx="156789" cy="156826"/>
            </a:xfrm>
            <a:custGeom>
              <a:avLst/>
              <a:gdLst>
                <a:gd name="csX0" fmla="*/ 0 w 156789"/>
                <a:gd name="csY0" fmla="*/ 0 h 156826"/>
                <a:gd name="csX1" fmla="*/ 45682 w 156789"/>
                <a:gd name="csY1" fmla="*/ 0 h 156826"/>
                <a:gd name="csX2" fmla="*/ 78361 w 156789"/>
                <a:gd name="csY2" fmla="*/ 46374 h 156826"/>
                <a:gd name="csX3" fmla="*/ 111039 w 156789"/>
                <a:gd name="csY3" fmla="*/ 0 h 156826"/>
                <a:gd name="csX4" fmla="*/ 156789 w 156789"/>
                <a:gd name="csY4" fmla="*/ 0 h 156826"/>
                <a:gd name="csX5" fmla="*/ 101236 w 156789"/>
                <a:gd name="csY5" fmla="*/ 78379 h 156826"/>
                <a:gd name="csX6" fmla="*/ 156789 w 156789"/>
                <a:gd name="csY6" fmla="*/ 156827 h 156826"/>
                <a:gd name="csX7" fmla="*/ 111039 w 156789"/>
                <a:gd name="csY7" fmla="*/ 156827 h 156826"/>
                <a:gd name="csX8" fmla="*/ 78361 w 156789"/>
                <a:gd name="csY8" fmla="*/ 110385 h 156826"/>
                <a:gd name="csX9" fmla="*/ 45682 w 156789"/>
                <a:gd name="csY9" fmla="*/ 156827 h 156826"/>
                <a:gd name="csX10" fmla="*/ 0 w 156789"/>
                <a:gd name="csY10" fmla="*/ 156827 h 156826"/>
                <a:gd name="csX11" fmla="*/ 52218 w 156789"/>
                <a:gd name="csY11" fmla="*/ 78379 h 156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789" h="156826">
                  <a:moveTo>
                    <a:pt x="0" y="0"/>
                  </a:moveTo>
                  <a:lnTo>
                    <a:pt x="45682" y="0"/>
                  </a:lnTo>
                  <a:lnTo>
                    <a:pt x="78361" y="46374"/>
                  </a:lnTo>
                  <a:lnTo>
                    <a:pt x="111039" y="0"/>
                  </a:lnTo>
                  <a:lnTo>
                    <a:pt x="156789" y="0"/>
                  </a:lnTo>
                  <a:lnTo>
                    <a:pt x="101236" y="78379"/>
                  </a:lnTo>
                  <a:lnTo>
                    <a:pt x="156789" y="156827"/>
                  </a:lnTo>
                  <a:lnTo>
                    <a:pt x="111039" y="156827"/>
                  </a:lnTo>
                  <a:lnTo>
                    <a:pt x="78361" y="110385"/>
                  </a:lnTo>
                  <a:lnTo>
                    <a:pt x="45682" y="156827"/>
                  </a:lnTo>
                  <a:lnTo>
                    <a:pt x="0" y="156827"/>
                  </a:lnTo>
                  <a:lnTo>
                    <a:pt x="52218" y="78379"/>
                  </a:lnTo>
                  <a:close/>
                </a:path>
              </a:pathLst>
            </a:custGeom>
            <a:solidFill>
              <a:srgbClr val="FF3333"/>
            </a:solidFill>
            <a:ln w="6805" cap="flat">
              <a:noFill/>
              <a:prstDash val="solid"/>
              <a:miter/>
            </a:ln>
          </p:spPr>
          <p:txBody>
            <a:bodyPr/>
            <a:lstStyle/>
            <a:p>
              <a:endParaRPr lang="en-IT"/>
            </a:p>
          </p:txBody>
        </p:sp>
      </p:grpSp>
      <p:pic>
        <p:nvPicPr>
          <p:cNvPr id="289" name="Picture 288">
            <a:extLst>
              <a:ext uri="{FF2B5EF4-FFF2-40B4-BE49-F238E27FC236}">
                <a16:creationId xmlns:a16="http://schemas.microsoft.com/office/drawing/2014/main" id="{C990C520-B580-18D3-4BE9-DC812ECB7629}"/>
              </a:ext>
            </a:extLst>
          </p:cNvPr>
          <p:cNvPicPr>
            <a:picLocks noChangeAspect="1"/>
          </p:cNvPicPr>
          <p:nvPr/>
        </p:nvPicPr>
        <p:blipFill>
          <a:blip r:embed="rId12"/>
          <a:stretch>
            <a:fillRect/>
          </a:stretch>
        </p:blipFill>
        <p:spPr>
          <a:xfrm>
            <a:off x="4102143" y="4126861"/>
            <a:ext cx="832081" cy="204290"/>
          </a:xfrm>
          <a:custGeom>
            <a:avLst/>
            <a:gdLst>
              <a:gd name="csX0" fmla="*/ 0 w 832081"/>
              <a:gd name="csY0" fmla="*/ 0 h 204290"/>
              <a:gd name="csX1" fmla="*/ 832081 w 832081"/>
              <a:gd name="csY1" fmla="*/ 0 h 204290"/>
              <a:gd name="csX2" fmla="*/ 832081 w 832081"/>
              <a:gd name="csY2" fmla="*/ 204290 h 204290"/>
              <a:gd name="csX3" fmla="*/ 0 w 832081"/>
              <a:gd name="csY3" fmla="*/ 204290 h 204290"/>
            </a:gdLst>
            <a:ahLst/>
            <a:cxnLst>
              <a:cxn ang="0">
                <a:pos x="csX0" y="csY0"/>
              </a:cxn>
              <a:cxn ang="0">
                <a:pos x="csX1" y="csY1"/>
              </a:cxn>
              <a:cxn ang="0">
                <a:pos x="csX2" y="csY2"/>
              </a:cxn>
              <a:cxn ang="0">
                <a:pos x="csX3" y="csY3"/>
              </a:cxn>
            </a:cxnLst>
            <a:rect l="l" t="t" r="r" b="b"/>
            <a:pathLst>
              <a:path w="832081" h="204290">
                <a:moveTo>
                  <a:pt x="0" y="0"/>
                </a:moveTo>
                <a:lnTo>
                  <a:pt x="832081" y="0"/>
                </a:lnTo>
                <a:lnTo>
                  <a:pt x="832081" y="204290"/>
                </a:lnTo>
                <a:lnTo>
                  <a:pt x="0" y="204290"/>
                </a:lnTo>
                <a:close/>
              </a:path>
            </a:pathLst>
          </a:custGeom>
        </p:spPr>
      </p:pic>
      <p:pic>
        <p:nvPicPr>
          <p:cNvPr id="227" name="Picture 226">
            <a:extLst>
              <a:ext uri="{FF2B5EF4-FFF2-40B4-BE49-F238E27FC236}">
                <a16:creationId xmlns:a16="http://schemas.microsoft.com/office/drawing/2014/main" id="{776327C0-8A36-9F52-AB91-098FA8CCF4FA}"/>
              </a:ext>
            </a:extLst>
          </p:cNvPr>
          <p:cNvPicPr>
            <a:picLocks noChangeAspect="1"/>
          </p:cNvPicPr>
          <p:nvPr/>
        </p:nvPicPr>
        <p:blipFill>
          <a:blip r:embed="rId13"/>
          <a:stretch>
            <a:fillRect/>
          </a:stretch>
        </p:blipFill>
        <p:spPr>
          <a:xfrm>
            <a:off x="4188246" y="4484368"/>
            <a:ext cx="329938" cy="329938"/>
          </a:xfrm>
          <a:prstGeom prst="rect">
            <a:avLst/>
          </a:prstGeom>
        </p:spPr>
      </p:pic>
      <p:pic>
        <p:nvPicPr>
          <p:cNvPr id="228" name="Picture 227">
            <a:extLst>
              <a:ext uri="{FF2B5EF4-FFF2-40B4-BE49-F238E27FC236}">
                <a16:creationId xmlns:a16="http://schemas.microsoft.com/office/drawing/2014/main" id="{82A31E21-D126-4979-8666-7BCE0096C701}"/>
              </a:ext>
            </a:extLst>
          </p:cNvPr>
          <p:cNvPicPr>
            <a:picLocks noChangeAspect="1"/>
          </p:cNvPicPr>
          <p:nvPr/>
        </p:nvPicPr>
        <p:blipFill>
          <a:blip r:embed="rId13"/>
          <a:stretch>
            <a:fillRect/>
          </a:stretch>
        </p:blipFill>
        <p:spPr>
          <a:xfrm>
            <a:off x="6875577" y="4238889"/>
            <a:ext cx="329938" cy="329938"/>
          </a:xfrm>
          <a:prstGeom prst="rect">
            <a:avLst/>
          </a:prstGeom>
        </p:spPr>
      </p:pic>
      <p:pic>
        <p:nvPicPr>
          <p:cNvPr id="229" name="Picture 228">
            <a:extLst>
              <a:ext uri="{FF2B5EF4-FFF2-40B4-BE49-F238E27FC236}">
                <a16:creationId xmlns:a16="http://schemas.microsoft.com/office/drawing/2014/main" id="{B1CBD924-2263-BAD9-7413-C11D54D27112}"/>
              </a:ext>
            </a:extLst>
          </p:cNvPr>
          <p:cNvPicPr>
            <a:picLocks noChangeAspect="1"/>
          </p:cNvPicPr>
          <p:nvPr/>
        </p:nvPicPr>
        <p:blipFill>
          <a:blip r:embed="rId13"/>
          <a:stretch>
            <a:fillRect/>
          </a:stretch>
        </p:blipFill>
        <p:spPr>
          <a:xfrm>
            <a:off x="6875577" y="4762254"/>
            <a:ext cx="329938" cy="329938"/>
          </a:xfrm>
          <a:prstGeom prst="rect">
            <a:avLst/>
          </a:prstGeom>
        </p:spPr>
      </p:pic>
      <p:grpSp>
        <p:nvGrpSpPr>
          <p:cNvPr id="3" name="Graphic 227">
            <a:extLst>
              <a:ext uri="{FF2B5EF4-FFF2-40B4-BE49-F238E27FC236}">
                <a16:creationId xmlns:a16="http://schemas.microsoft.com/office/drawing/2014/main" id="{95AC078A-C96E-4154-CB2E-C0937EE269FD}"/>
              </a:ext>
            </a:extLst>
          </p:cNvPr>
          <p:cNvGrpSpPr/>
          <p:nvPr/>
        </p:nvGrpSpPr>
        <p:grpSpPr>
          <a:xfrm>
            <a:off x="1721601" y="3919985"/>
            <a:ext cx="1838176" cy="272386"/>
            <a:chOff x="1431184" y="4436877"/>
            <a:chExt cx="1838176" cy="272386"/>
          </a:xfrm>
          <a:solidFill>
            <a:srgbClr val="DAE8FC"/>
          </a:solidFill>
        </p:grpSpPr>
        <p:sp>
          <p:nvSpPr>
            <p:cNvPr id="5" name="Rectangle 4">
              <a:extLst>
                <a:ext uri="{FF2B5EF4-FFF2-40B4-BE49-F238E27FC236}">
                  <a16:creationId xmlns:a16="http://schemas.microsoft.com/office/drawing/2014/main" id="{32BA48AC-E6CF-DA74-EEBD-C03DD11E8629}"/>
                </a:ext>
              </a:extLst>
            </p:cNvPr>
            <p:cNvSpPr/>
            <p:nvPr/>
          </p:nvSpPr>
          <p:spPr>
            <a:xfrm>
              <a:off x="1431184" y="4436877"/>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6" name="Picture 5">
              <a:extLst>
                <a:ext uri="{FF2B5EF4-FFF2-40B4-BE49-F238E27FC236}">
                  <a16:creationId xmlns:a16="http://schemas.microsoft.com/office/drawing/2014/main" id="{D871123A-048A-1752-D463-DE3025BD57EA}"/>
                </a:ext>
              </a:extLst>
            </p:cNvPr>
            <p:cNvPicPr>
              <a:picLocks noChangeAspect="1"/>
            </p:cNvPicPr>
            <p:nvPr/>
          </p:nvPicPr>
          <p:blipFill>
            <a:blip r:embed="rId14"/>
            <a:stretch>
              <a:fillRect/>
            </a:stretch>
          </p:blipFill>
          <p:spPr>
            <a:xfrm>
              <a:off x="1452902" y="4464115"/>
              <a:ext cx="1797327" cy="245148"/>
            </a:xfrm>
            <a:custGeom>
              <a:avLst/>
              <a:gdLst>
                <a:gd name="csX0" fmla="*/ 104 w 1797327"/>
                <a:gd name="csY0" fmla="*/ 261 h 245148"/>
                <a:gd name="csX1" fmla="*/ 1797431 w 1797327"/>
                <a:gd name="csY1" fmla="*/ 261 h 245148"/>
                <a:gd name="csX2" fmla="*/ 1797431 w 1797327"/>
                <a:gd name="csY2" fmla="*/ 245409 h 245148"/>
                <a:gd name="csX3" fmla="*/ 104 w 1797327"/>
                <a:gd name="csY3" fmla="*/ 245409 h 245148"/>
              </a:gdLst>
              <a:ahLst/>
              <a:cxnLst>
                <a:cxn ang="0">
                  <a:pos x="csX0" y="csY0"/>
                </a:cxn>
                <a:cxn ang="0">
                  <a:pos x="csX1" y="csY1"/>
                </a:cxn>
                <a:cxn ang="0">
                  <a:pos x="csX2" y="csY2"/>
                </a:cxn>
                <a:cxn ang="0">
                  <a:pos x="csX3" y="csY3"/>
                </a:cxn>
              </a:cxnLst>
              <a:rect l="l" t="t" r="r" b="b"/>
              <a:pathLst>
                <a:path w="1797327" h="245148">
                  <a:moveTo>
                    <a:pt x="104" y="261"/>
                  </a:moveTo>
                  <a:lnTo>
                    <a:pt x="1797431" y="261"/>
                  </a:lnTo>
                  <a:lnTo>
                    <a:pt x="1797431" y="245409"/>
                  </a:lnTo>
                  <a:lnTo>
                    <a:pt x="104" y="245409"/>
                  </a:lnTo>
                  <a:close/>
                </a:path>
              </a:pathLst>
            </a:custGeom>
          </p:spPr>
        </p:pic>
      </p:grpSp>
      <p:grpSp>
        <p:nvGrpSpPr>
          <p:cNvPr id="7" name="Graphic 227">
            <a:extLst>
              <a:ext uri="{FF2B5EF4-FFF2-40B4-BE49-F238E27FC236}">
                <a16:creationId xmlns:a16="http://schemas.microsoft.com/office/drawing/2014/main" id="{FA13F3F2-6224-E4D2-3AAF-B791D48BDA0E}"/>
              </a:ext>
            </a:extLst>
          </p:cNvPr>
          <p:cNvGrpSpPr/>
          <p:nvPr/>
        </p:nvGrpSpPr>
        <p:grpSpPr>
          <a:xfrm>
            <a:off x="1721601" y="4226420"/>
            <a:ext cx="1838176" cy="272386"/>
            <a:chOff x="1431184" y="4743312"/>
            <a:chExt cx="1838176" cy="272386"/>
          </a:xfrm>
          <a:solidFill>
            <a:srgbClr val="DAE8FC"/>
          </a:solidFill>
        </p:grpSpPr>
        <p:sp>
          <p:nvSpPr>
            <p:cNvPr id="8" name="Rectangle 7">
              <a:extLst>
                <a:ext uri="{FF2B5EF4-FFF2-40B4-BE49-F238E27FC236}">
                  <a16:creationId xmlns:a16="http://schemas.microsoft.com/office/drawing/2014/main" id="{6CAB58E3-0B0D-4BD2-57B3-745CCD0B7181}"/>
                </a:ext>
              </a:extLst>
            </p:cNvPr>
            <p:cNvSpPr/>
            <p:nvPr/>
          </p:nvSpPr>
          <p:spPr>
            <a:xfrm>
              <a:off x="1431184" y="4743312"/>
              <a:ext cx="1838176" cy="224719"/>
            </a:xfrm>
            <a:prstGeom prst="rect">
              <a:avLst/>
            </a:prstGeom>
            <a:solidFill>
              <a:srgbClr val="DAE8FC"/>
            </a:solidFill>
            <a:ln w="20414" cap="flat">
              <a:solidFill>
                <a:srgbClr val="6C8EBF"/>
              </a:solidFill>
              <a:prstDash val="solid"/>
              <a:miter/>
            </a:ln>
          </p:spPr>
          <p:txBody>
            <a:bodyPr/>
            <a:lstStyle/>
            <a:p>
              <a:endParaRPr lang="en-IT"/>
            </a:p>
          </p:txBody>
        </p:sp>
        <p:pic>
          <p:nvPicPr>
            <p:cNvPr id="9" name="Picture 8">
              <a:extLst>
                <a:ext uri="{FF2B5EF4-FFF2-40B4-BE49-F238E27FC236}">
                  <a16:creationId xmlns:a16="http://schemas.microsoft.com/office/drawing/2014/main" id="{535FF35A-727D-94E2-7ADC-C49A7D70FE35}"/>
                </a:ext>
              </a:extLst>
            </p:cNvPr>
            <p:cNvPicPr>
              <a:picLocks noChangeAspect="1"/>
            </p:cNvPicPr>
            <p:nvPr/>
          </p:nvPicPr>
          <p:blipFill>
            <a:blip r:embed="rId15"/>
            <a:stretch>
              <a:fillRect/>
            </a:stretch>
          </p:blipFill>
          <p:spPr>
            <a:xfrm>
              <a:off x="1452902" y="4770550"/>
              <a:ext cx="1797327" cy="245148"/>
            </a:xfrm>
            <a:custGeom>
              <a:avLst/>
              <a:gdLst>
                <a:gd name="csX0" fmla="*/ 104 w 1797327"/>
                <a:gd name="csY0" fmla="*/ 291 h 245148"/>
                <a:gd name="csX1" fmla="*/ 1797431 w 1797327"/>
                <a:gd name="csY1" fmla="*/ 291 h 245148"/>
                <a:gd name="csX2" fmla="*/ 1797431 w 1797327"/>
                <a:gd name="csY2" fmla="*/ 245439 h 245148"/>
                <a:gd name="csX3" fmla="*/ 104 w 1797327"/>
                <a:gd name="csY3" fmla="*/ 245439 h 245148"/>
              </a:gdLst>
              <a:ahLst/>
              <a:cxnLst>
                <a:cxn ang="0">
                  <a:pos x="csX0" y="csY0"/>
                </a:cxn>
                <a:cxn ang="0">
                  <a:pos x="csX1" y="csY1"/>
                </a:cxn>
                <a:cxn ang="0">
                  <a:pos x="csX2" y="csY2"/>
                </a:cxn>
                <a:cxn ang="0">
                  <a:pos x="csX3" y="csY3"/>
                </a:cxn>
              </a:cxnLst>
              <a:rect l="l" t="t" r="r" b="b"/>
              <a:pathLst>
                <a:path w="1797327" h="245148">
                  <a:moveTo>
                    <a:pt x="104" y="291"/>
                  </a:moveTo>
                  <a:lnTo>
                    <a:pt x="1797431" y="291"/>
                  </a:lnTo>
                  <a:lnTo>
                    <a:pt x="1797431" y="245439"/>
                  </a:lnTo>
                  <a:lnTo>
                    <a:pt x="104" y="245439"/>
                  </a:lnTo>
                  <a:close/>
                </a:path>
              </a:pathLst>
            </a:custGeom>
          </p:spPr>
        </p:pic>
      </p:grpSp>
      <p:grpSp>
        <p:nvGrpSpPr>
          <p:cNvPr id="10" name="Graphic 227">
            <a:extLst>
              <a:ext uri="{FF2B5EF4-FFF2-40B4-BE49-F238E27FC236}">
                <a16:creationId xmlns:a16="http://schemas.microsoft.com/office/drawing/2014/main" id="{E60F920F-260C-D71C-D70A-39E936309977}"/>
              </a:ext>
            </a:extLst>
          </p:cNvPr>
          <p:cNvGrpSpPr/>
          <p:nvPr/>
        </p:nvGrpSpPr>
        <p:grpSpPr>
          <a:xfrm>
            <a:off x="1721601" y="4512426"/>
            <a:ext cx="1838176" cy="272386"/>
            <a:chOff x="1431184" y="5029318"/>
            <a:chExt cx="1838176" cy="272386"/>
          </a:xfrm>
          <a:solidFill>
            <a:srgbClr val="DAE8FC"/>
          </a:solidFill>
        </p:grpSpPr>
        <p:sp>
          <p:nvSpPr>
            <p:cNvPr id="11" name="Rectangle 10">
              <a:extLst>
                <a:ext uri="{FF2B5EF4-FFF2-40B4-BE49-F238E27FC236}">
                  <a16:creationId xmlns:a16="http://schemas.microsoft.com/office/drawing/2014/main" id="{CDF9B782-BDE0-13BD-2DB4-5503432C89A6}"/>
                </a:ext>
              </a:extLst>
            </p:cNvPr>
            <p:cNvSpPr/>
            <p:nvPr/>
          </p:nvSpPr>
          <p:spPr>
            <a:xfrm>
              <a:off x="1431184" y="5029318"/>
              <a:ext cx="1838176" cy="245148"/>
            </a:xfrm>
            <a:prstGeom prst="rect">
              <a:avLst/>
            </a:prstGeom>
            <a:solidFill>
              <a:srgbClr val="DAE8FC"/>
            </a:solidFill>
            <a:ln w="20414" cap="flat">
              <a:solidFill>
                <a:srgbClr val="6C8EBF"/>
              </a:solidFill>
              <a:prstDash val="solid"/>
              <a:miter/>
            </a:ln>
          </p:spPr>
          <p:txBody>
            <a:bodyPr/>
            <a:lstStyle/>
            <a:p>
              <a:endParaRPr lang="en-IT"/>
            </a:p>
          </p:txBody>
        </p:sp>
        <p:pic>
          <p:nvPicPr>
            <p:cNvPr id="12" name="Picture 11">
              <a:extLst>
                <a:ext uri="{FF2B5EF4-FFF2-40B4-BE49-F238E27FC236}">
                  <a16:creationId xmlns:a16="http://schemas.microsoft.com/office/drawing/2014/main" id="{2A6A82BE-D3C8-7D23-6D18-DF9BF697C4F1}"/>
                </a:ext>
              </a:extLst>
            </p:cNvPr>
            <p:cNvPicPr>
              <a:picLocks noChangeAspect="1"/>
            </p:cNvPicPr>
            <p:nvPr/>
          </p:nvPicPr>
          <p:blipFill>
            <a:blip r:embed="rId16"/>
            <a:stretch>
              <a:fillRect/>
            </a:stretch>
          </p:blipFill>
          <p:spPr>
            <a:xfrm>
              <a:off x="1452902" y="5056556"/>
              <a:ext cx="1797327" cy="245148"/>
            </a:xfrm>
            <a:custGeom>
              <a:avLst/>
              <a:gdLst>
                <a:gd name="csX0" fmla="*/ 104 w 1797327"/>
                <a:gd name="csY0" fmla="*/ 319 h 245148"/>
                <a:gd name="csX1" fmla="*/ 1797431 w 1797327"/>
                <a:gd name="csY1" fmla="*/ 319 h 245148"/>
                <a:gd name="csX2" fmla="*/ 1797431 w 1797327"/>
                <a:gd name="csY2" fmla="*/ 245467 h 245148"/>
                <a:gd name="csX3" fmla="*/ 104 w 1797327"/>
                <a:gd name="csY3" fmla="*/ 245467 h 245148"/>
              </a:gdLst>
              <a:ahLst/>
              <a:cxnLst>
                <a:cxn ang="0">
                  <a:pos x="csX0" y="csY0"/>
                </a:cxn>
                <a:cxn ang="0">
                  <a:pos x="csX1" y="csY1"/>
                </a:cxn>
                <a:cxn ang="0">
                  <a:pos x="csX2" y="csY2"/>
                </a:cxn>
                <a:cxn ang="0">
                  <a:pos x="csX3" y="csY3"/>
                </a:cxn>
              </a:cxnLst>
              <a:rect l="l" t="t" r="r" b="b"/>
              <a:pathLst>
                <a:path w="1797327" h="245148">
                  <a:moveTo>
                    <a:pt x="104" y="319"/>
                  </a:moveTo>
                  <a:lnTo>
                    <a:pt x="1797431" y="319"/>
                  </a:lnTo>
                  <a:lnTo>
                    <a:pt x="1797431" y="245467"/>
                  </a:lnTo>
                  <a:lnTo>
                    <a:pt x="104" y="245467"/>
                  </a:lnTo>
                  <a:close/>
                </a:path>
              </a:pathLst>
            </a:custGeom>
          </p:spPr>
        </p:pic>
      </p:grpSp>
      <p:grpSp>
        <p:nvGrpSpPr>
          <p:cNvPr id="13" name="Graphic 227">
            <a:extLst>
              <a:ext uri="{FF2B5EF4-FFF2-40B4-BE49-F238E27FC236}">
                <a16:creationId xmlns:a16="http://schemas.microsoft.com/office/drawing/2014/main" id="{6606FBB1-3760-C4DC-7508-A8F8E3DCE0ED}"/>
              </a:ext>
            </a:extLst>
          </p:cNvPr>
          <p:cNvGrpSpPr/>
          <p:nvPr/>
        </p:nvGrpSpPr>
        <p:grpSpPr>
          <a:xfrm>
            <a:off x="3564475" y="3960843"/>
            <a:ext cx="303979" cy="40858"/>
            <a:chOff x="3274058" y="4477735"/>
            <a:chExt cx="303979" cy="40858"/>
          </a:xfrm>
        </p:grpSpPr>
        <p:sp>
          <p:nvSpPr>
            <p:cNvPr id="14" name="Freeform 13">
              <a:extLst>
                <a:ext uri="{FF2B5EF4-FFF2-40B4-BE49-F238E27FC236}">
                  <a16:creationId xmlns:a16="http://schemas.microsoft.com/office/drawing/2014/main" id="{7F14270D-0DFB-DFA3-C6EF-70F4A45BA625}"/>
                </a:ext>
              </a:extLst>
            </p:cNvPr>
            <p:cNvSpPr/>
            <p:nvPr/>
          </p:nvSpPr>
          <p:spPr>
            <a:xfrm>
              <a:off x="3274058" y="4498164"/>
              <a:ext cx="258025" cy="6809"/>
            </a:xfrm>
            <a:custGeom>
              <a:avLst/>
              <a:gdLst>
                <a:gd name="csX0" fmla="*/ 0 w 258025"/>
                <a:gd name="csY0" fmla="*/ 0 h 6809"/>
                <a:gd name="csX1" fmla="*/ 258025 w 258025"/>
                <a:gd name="csY1" fmla="*/ 0 h 6809"/>
              </a:gdLst>
              <a:ahLst/>
              <a:cxnLst>
                <a:cxn ang="0">
                  <a:pos x="csX0" y="csY0"/>
                </a:cxn>
                <a:cxn ang="0">
                  <a:pos x="csX1" y="csY1"/>
                </a:cxn>
              </a:cxnLst>
              <a:rect l="l" t="t" r="r" b="b"/>
              <a:pathLst>
                <a:path w="258025" h="6809">
                  <a:moveTo>
                    <a:pt x="0" y="0"/>
                  </a:moveTo>
                  <a:lnTo>
                    <a:pt x="258025" y="0"/>
                  </a:lnTo>
                </a:path>
              </a:pathLst>
            </a:custGeom>
            <a:noFill/>
            <a:ln w="20414" cap="flat">
              <a:solidFill>
                <a:srgbClr val="666666"/>
              </a:solidFill>
              <a:prstDash val="solid"/>
              <a:miter/>
            </a:ln>
          </p:spPr>
          <p:txBody>
            <a:bodyPr/>
            <a:lstStyle/>
            <a:p>
              <a:endParaRPr lang="en-IT"/>
            </a:p>
          </p:txBody>
        </p:sp>
        <p:sp>
          <p:nvSpPr>
            <p:cNvPr id="15" name="Freeform 14">
              <a:extLst>
                <a:ext uri="{FF2B5EF4-FFF2-40B4-BE49-F238E27FC236}">
                  <a16:creationId xmlns:a16="http://schemas.microsoft.com/office/drawing/2014/main" id="{CDCCF434-9FAE-C3EB-1ED0-D2370F720A4F}"/>
                </a:ext>
              </a:extLst>
            </p:cNvPr>
            <p:cNvSpPr/>
            <p:nvPr/>
          </p:nvSpPr>
          <p:spPr>
            <a:xfrm>
              <a:off x="3516765" y="4477735"/>
              <a:ext cx="61272" cy="40858"/>
            </a:xfrm>
            <a:custGeom>
              <a:avLst/>
              <a:gdLst>
                <a:gd name="csX0" fmla="*/ 61273 w 61272"/>
                <a:gd name="csY0" fmla="*/ 20429 h 40858"/>
                <a:gd name="csX1" fmla="*/ 0 w 61272"/>
                <a:gd name="csY1" fmla="*/ 40858 h 40858"/>
                <a:gd name="csX2" fmla="*/ 15318 w 61272"/>
                <a:gd name="csY2" fmla="*/ 20429 h 40858"/>
                <a:gd name="csX3" fmla="*/ 0 w 61272"/>
                <a:gd name="csY3" fmla="*/ 0 h 40858"/>
              </a:gdLst>
              <a:ahLst/>
              <a:cxnLst>
                <a:cxn ang="0">
                  <a:pos x="csX0" y="csY0"/>
                </a:cxn>
                <a:cxn ang="0">
                  <a:pos x="csX1" y="csY1"/>
                </a:cxn>
                <a:cxn ang="0">
                  <a:pos x="csX2" y="csY2"/>
                </a:cxn>
                <a:cxn ang="0">
                  <a:pos x="csX3" y="csY3"/>
                </a:cxn>
              </a:cxnLst>
              <a:rect l="l" t="t" r="r" b="b"/>
              <a:pathLst>
                <a:path w="61272" h="40858">
                  <a:moveTo>
                    <a:pt x="61273" y="20429"/>
                  </a:moveTo>
                  <a:lnTo>
                    <a:pt x="0" y="40858"/>
                  </a:lnTo>
                  <a:lnTo>
                    <a:pt x="15318" y="2042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16" name="Graphic 227">
            <a:extLst>
              <a:ext uri="{FF2B5EF4-FFF2-40B4-BE49-F238E27FC236}">
                <a16:creationId xmlns:a16="http://schemas.microsoft.com/office/drawing/2014/main" id="{8EDC8094-8884-B30D-8E97-36A566AB50C1}"/>
              </a:ext>
            </a:extLst>
          </p:cNvPr>
          <p:cNvGrpSpPr/>
          <p:nvPr/>
        </p:nvGrpSpPr>
        <p:grpSpPr>
          <a:xfrm>
            <a:off x="3625748" y="4600951"/>
            <a:ext cx="120162" cy="27238"/>
            <a:chOff x="3335331" y="5117843"/>
            <a:chExt cx="120162" cy="27238"/>
          </a:xfrm>
        </p:grpSpPr>
        <p:sp>
          <p:nvSpPr>
            <p:cNvPr id="17" name="Freeform 16">
              <a:extLst>
                <a:ext uri="{FF2B5EF4-FFF2-40B4-BE49-F238E27FC236}">
                  <a16:creationId xmlns:a16="http://schemas.microsoft.com/office/drawing/2014/main" id="{FBD8C5CD-C8D6-573E-9C53-F78500A14A11}"/>
                </a:ext>
              </a:extLst>
            </p:cNvPr>
            <p:cNvSpPr/>
            <p:nvPr/>
          </p:nvSpPr>
          <p:spPr>
            <a:xfrm>
              <a:off x="3335331" y="5131463"/>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18" name="Freeform 17">
              <a:extLst>
                <a:ext uri="{FF2B5EF4-FFF2-40B4-BE49-F238E27FC236}">
                  <a16:creationId xmlns:a16="http://schemas.microsoft.com/office/drawing/2014/main" id="{1C3B8E4D-7580-9DC9-DC52-EE792F7D7A43}"/>
                </a:ext>
              </a:extLst>
            </p:cNvPr>
            <p:cNvSpPr/>
            <p:nvPr/>
          </p:nvSpPr>
          <p:spPr>
            <a:xfrm>
              <a:off x="3414644" y="5117843"/>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19" name="Graphic 227">
            <a:extLst>
              <a:ext uri="{FF2B5EF4-FFF2-40B4-BE49-F238E27FC236}">
                <a16:creationId xmlns:a16="http://schemas.microsoft.com/office/drawing/2014/main" id="{F7ABA6D3-73A4-23D4-59D2-BC0AF7DC4057}"/>
              </a:ext>
            </a:extLst>
          </p:cNvPr>
          <p:cNvGrpSpPr/>
          <p:nvPr/>
        </p:nvGrpSpPr>
        <p:grpSpPr>
          <a:xfrm>
            <a:off x="3625748" y="4314945"/>
            <a:ext cx="120162" cy="27238"/>
            <a:chOff x="3335331" y="4831837"/>
            <a:chExt cx="120162" cy="27238"/>
          </a:xfrm>
        </p:grpSpPr>
        <p:sp>
          <p:nvSpPr>
            <p:cNvPr id="20" name="Freeform 19">
              <a:extLst>
                <a:ext uri="{FF2B5EF4-FFF2-40B4-BE49-F238E27FC236}">
                  <a16:creationId xmlns:a16="http://schemas.microsoft.com/office/drawing/2014/main" id="{C99592D6-2F76-148C-3F4F-303173968DA3}"/>
                </a:ext>
              </a:extLst>
            </p:cNvPr>
            <p:cNvSpPr/>
            <p:nvPr/>
          </p:nvSpPr>
          <p:spPr>
            <a:xfrm>
              <a:off x="3335331" y="4845457"/>
              <a:ext cx="89525" cy="6809"/>
            </a:xfrm>
            <a:custGeom>
              <a:avLst/>
              <a:gdLst>
                <a:gd name="csX0" fmla="*/ 0 w 89525"/>
                <a:gd name="csY0" fmla="*/ 0 h 6809"/>
                <a:gd name="csX1" fmla="*/ 89526 w 89525"/>
                <a:gd name="csY1" fmla="*/ 0 h 6809"/>
              </a:gdLst>
              <a:ahLst/>
              <a:cxnLst>
                <a:cxn ang="0">
                  <a:pos x="csX0" y="csY0"/>
                </a:cxn>
                <a:cxn ang="0">
                  <a:pos x="csX1" y="csY1"/>
                </a:cxn>
              </a:cxnLst>
              <a:rect l="l" t="t" r="r" b="b"/>
              <a:pathLst>
                <a:path w="89525" h="6809">
                  <a:moveTo>
                    <a:pt x="0" y="0"/>
                  </a:moveTo>
                  <a:lnTo>
                    <a:pt x="89526" y="0"/>
                  </a:lnTo>
                </a:path>
              </a:pathLst>
            </a:custGeom>
            <a:noFill/>
            <a:ln w="20414" cap="flat">
              <a:solidFill>
                <a:srgbClr val="666666"/>
              </a:solidFill>
              <a:custDash>
                <a:ds d="225000" sp="450000"/>
              </a:custDash>
              <a:miter/>
            </a:ln>
          </p:spPr>
          <p:txBody>
            <a:bodyPr/>
            <a:lstStyle/>
            <a:p>
              <a:endParaRPr lang="en-IT"/>
            </a:p>
          </p:txBody>
        </p:sp>
        <p:sp>
          <p:nvSpPr>
            <p:cNvPr id="21" name="Freeform 20">
              <a:extLst>
                <a:ext uri="{FF2B5EF4-FFF2-40B4-BE49-F238E27FC236}">
                  <a16:creationId xmlns:a16="http://schemas.microsoft.com/office/drawing/2014/main" id="{983CEF17-0690-A2CD-70E4-7A26C4CF9BA2}"/>
                </a:ext>
              </a:extLst>
            </p:cNvPr>
            <p:cNvSpPr/>
            <p:nvPr/>
          </p:nvSpPr>
          <p:spPr>
            <a:xfrm>
              <a:off x="3414644" y="4831837"/>
              <a:ext cx="40848" cy="27238"/>
            </a:xfrm>
            <a:custGeom>
              <a:avLst/>
              <a:gdLst>
                <a:gd name="csX0" fmla="*/ 40848 w 40848"/>
                <a:gd name="csY0" fmla="*/ 13619 h 27238"/>
                <a:gd name="csX1" fmla="*/ 0 w 40848"/>
                <a:gd name="csY1" fmla="*/ 27239 h 27238"/>
                <a:gd name="csX2" fmla="*/ 10212 w 40848"/>
                <a:gd name="csY2" fmla="*/ 13619 h 27238"/>
                <a:gd name="csX3" fmla="*/ 0 w 40848"/>
                <a:gd name="csY3" fmla="*/ 0 h 27238"/>
              </a:gdLst>
              <a:ahLst/>
              <a:cxnLst>
                <a:cxn ang="0">
                  <a:pos x="csX0" y="csY0"/>
                </a:cxn>
                <a:cxn ang="0">
                  <a:pos x="csX1" y="csY1"/>
                </a:cxn>
                <a:cxn ang="0">
                  <a:pos x="csX2" y="csY2"/>
                </a:cxn>
                <a:cxn ang="0">
                  <a:pos x="csX3" y="csY3"/>
                </a:cxn>
              </a:cxnLst>
              <a:rect l="l" t="t" r="r" b="b"/>
              <a:pathLst>
                <a:path w="40848" h="27238">
                  <a:moveTo>
                    <a:pt x="40848" y="13619"/>
                  </a:moveTo>
                  <a:lnTo>
                    <a:pt x="0" y="27239"/>
                  </a:lnTo>
                  <a:lnTo>
                    <a:pt x="10212" y="13619"/>
                  </a:lnTo>
                  <a:lnTo>
                    <a:pt x="0" y="0"/>
                  </a:lnTo>
                  <a:close/>
                </a:path>
              </a:pathLst>
            </a:custGeom>
            <a:solidFill>
              <a:srgbClr val="666666"/>
            </a:solidFill>
            <a:ln w="20414" cap="flat">
              <a:solidFill>
                <a:srgbClr val="666666"/>
              </a:solidFill>
              <a:prstDash val="solid"/>
              <a:miter/>
            </a:ln>
          </p:spPr>
          <p:txBody>
            <a:bodyPr/>
            <a:lstStyle/>
            <a:p>
              <a:endParaRPr lang="en-IT"/>
            </a:p>
          </p:txBody>
        </p:sp>
      </p:grpSp>
      <p:grpSp>
        <p:nvGrpSpPr>
          <p:cNvPr id="209" name="Graphic 227">
            <a:extLst>
              <a:ext uri="{FF2B5EF4-FFF2-40B4-BE49-F238E27FC236}">
                <a16:creationId xmlns:a16="http://schemas.microsoft.com/office/drawing/2014/main" id="{3D9C3167-0801-505F-2D84-2DEF3DB41448}"/>
              </a:ext>
            </a:extLst>
          </p:cNvPr>
          <p:cNvGrpSpPr/>
          <p:nvPr/>
        </p:nvGrpSpPr>
        <p:grpSpPr>
          <a:xfrm>
            <a:off x="1465701" y="2188990"/>
            <a:ext cx="1133337" cy="614572"/>
            <a:chOff x="1465701" y="2373548"/>
            <a:chExt cx="1133337" cy="614572"/>
          </a:xfrm>
        </p:grpSpPr>
        <p:sp>
          <p:nvSpPr>
            <p:cNvPr id="210" name="Rounded Rectangle 209">
              <a:extLst>
                <a:ext uri="{FF2B5EF4-FFF2-40B4-BE49-F238E27FC236}">
                  <a16:creationId xmlns:a16="http://schemas.microsoft.com/office/drawing/2014/main" id="{0DA60DF9-4754-BC3B-FFCF-B60522DE1619}"/>
                </a:ext>
              </a:extLst>
            </p:cNvPr>
            <p:cNvSpPr/>
            <p:nvPr/>
          </p:nvSpPr>
          <p:spPr>
            <a:xfrm>
              <a:off x="1465701"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211" name="Graphic 227">
              <a:extLst>
                <a:ext uri="{FF2B5EF4-FFF2-40B4-BE49-F238E27FC236}">
                  <a16:creationId xmlns:a16="http://schemas.microsoft.com/office/drawing/2014/main" id="{14ED27A4-8D0D-C6DD-56AD-5C4244062E11}"/>
                </a:ext>
              </a:extLst>
            </p:cNvPr>
            <p:cNvGrpSpPr/>
            <p:nvPr/>
          </p:nvGrpSpPr>
          <p:grpSpPr>
            <a:xfrm>
              <a:off x="1616295" y="2414406"/>
              <a:ext cx="857815" cy="573714"/>
              <a:chOff x="1616295" y="2414406"/>
              <a:chExt cx="857815" cy="573714"/>
            </a:xfrm>
            <a:noFill/>
          </p:grpSpPr>
          <p:sp>
            <p:nvSpPr>
              <p:cNvPr id="212" name="Rectangle 211">
                <a:extLst>
                  <a:ext uri="{FF2B5EF4-FFF2-40B4-BE49-F238E27FC236}">
                    <a16:creationId xmlns:a16="http://schemas.microsoft.com/office/drawing/2014/main" id="{A24DCF78-A29C-81D4-2ABE-ADF5EDB06534}"/>
                  </a:ext>
                </a:extLst>
              </p:cNvPr>
              <p:cNvSpPr/>
              <p:nvPr/>
            </p:nvSpPr>
            <p:spPr>
              <a:xfrm>
                <a:off x="1731420" y="2414406"/>
                <a:ext cx="653573" cy="408580"/>
              </a:xfrm>
              <a:prstGeom prst="rect">
                <a:avLst/>
              </a:prstGeom>
              <a:noFill/>
              <a:ln w="6805" cap="flat">
                <a:noFill/>
                <a:prstDash val="solid"/>
                <a:miter/>
              </a:ln>
            </p:spPr>
            <p:txBody>
              <a:bodyPr/>
              <a:lstStyle/>
              <a:p>
                <a:endParaRPr lang="en-IT"/>
              </a:p>
            </p:txBody>
          </p:sp>
          <p:pic>
            <p:nvPicPr>
              <p:cNvPr id="213" name="Picture 212">
                <a:extLst>
                  <a:ext uri="{FF2B5EF4-FFF2-40B4-BE49-F238E27FC236}">
                    <a16:creationId xmlns:a16="http://schemas.microsoft.com/office/drawing/2014/main" id="{9C51897C-63E3-F96B-BC69-C49DD670A68A}"/>
                  </a:ext>
                </a:extLst>
              </p:cNvPr>
              <p:cNvPicPr>
                <a:picLocks noChangeAspect="1"/>
              </p:cNvPicPr>
              <p:nvPr/>
            </p:nvPicPr>
            <p:blipFill>
              <a:blip r:embed="rId17"/>
              <a:stretch>
                <a:fillRect/>
              </a:stretch>
            </p:blipFill>
            <p:spPr>
              <a:xfrm>
                <a:off x="1616295" y="2441644"/>
                <a:ext cx="857815" cy="546475"/>
              </a:xfrm>
              <a:custGeom>
                <a:avLst/>
                <a:gdLst>
                  <a:gd name="csX0" fmla="*/ 74 w 857815"/>
                  <a:gd name="csY0" fmla="*/ 77 h 546475"/>
                  <a:gd name="csX1" fmla="*/ 857889 w 857815"/>
                  <a:gd name="csY1" fmla="*/ 77 h 546475"/>
                  <a:gd name="csX2" fmla="*/ 857889 w 857815"/>
                  <a:gd name="csY2" fmla="*/ 546553 h 546475"/>
                  <a:gd name="csX3" fmla="*/ 74 w 857815"/>
                  <a:gd name="csY3" fmla="*/ 546553 h 546475"/>
                </a:gdLst>
                <a:ahLst/>
                <a:cxnLst>
                  <a:cxn ang="0">
                    <a:pos x="csX0" y="csY0"/>
                  </a:cxn>
                  <a:cxn ang="0">
                    <a:pos x="csX1" y="csY1"/>
                  </a:cxn>
                  <a:cxn ang="0">
                    <a:pos x="csX2" y="csY2"/>
                  </a:cxn>
                  <a:cxn ang="0">
                    <a:pos x="csX3" y="csY3"/>
                  </a:cxn>
                </a:cxnLst>
                <a:rect l="l" t="t" r="r" b="b"/>
                <a:pathLst>
                  <a:path w="857815" h="546475">
                    <a:moveTo>
                      <a:pt x="74" y="77"/>
                    </a:moveTo>
                    <a:lnTo>
                      <a:pt x="857889" y="77"/>
                    </a:lnTo>
                    <a:lnTo>
                      <a:pt x="857889" y="546553"/>
                    </a:lnTo>
                    <a:lnTo>
                      <a:pt x="74" y="546553"/>
                    </a:lnTo>
                    <a:close/>
                  </a:path>
                </a:pathLst>
              </a:custGeom>
            </p:spPr>
          </p:pic>
        </p:grpSp>
      </p:grpSp>
      <p:grpSp>
        <p:nvGrpSpPr>
          <p:cNvPr id="214" name="Graphic 227">
            <a:extLst>
              <a:ext uri="{FF2B5EF4-FFF2-40B4-BE49-F238E27FC236}">
                <a16:creationId xmlns:a16="http://schemas.microsoft.com/office/drawing/2014/main" id="{74EA07DE-02B0-AC05-DF66-B758EB882025}"/>
              </a:ext>
            </a:extLst>
          </p:cNvPr>
          <p:cNvGrpSpPr/>
          <p:nvPr/>
        </p:nvGrpSpPr>
        <p:grpSpPr>
          <a:xfrm>
            <a:off x="2769248" y="2196055"/>
            <a:ext cx="1133337" cy="594143"/>
            <a:chOff x="4042620" y="2373548"/>
            <a:chExt cx="1133337" cy="594143"/>
          </a:xfrm>
        </p:grpSpPr>
        <p:sp>
          <p:nvSpPr>
            <p:cNvPr id="215" name="Rounded Rectangle 214">
              <a:extLst>
                <a:ext uri="{FF2B5EF4-FFF2-40B4-BE49-F238E27FC236}">
                  <a16:creationId xmlns:a16="http://schemas.microsoft.com/office/drawing/2014/main" id="{0EC55127-A31B-BF51-1A6C-A9325638A961}"/>
                </a:ext>
              </a:extLst>
            </p:cNvPr>
            <p:cNvSpPr/>
            <p:nvPr/>
          </p:nvSpPr>
          <p:spPr>
            <a:xfrm>
              <a:off x="4042620"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216" name="Graphic 227">
              <a:extLst>
                <a:ext uri="{FF2B5EF4-FFF2-40B4-BE49-F238E27FC236}">
                  <a16:creationId xmlns:a16="http://schemas.microsoft.com/office/drawing/2014/main" id="{F4BF16A9-03ED-5B77-4E2B-4C487C24DCB0}"/>
                </a:ext>
              </a:extLst>
            </p:cNvPr>
            <p:cNvGrpSpPr/>
            <p:nvPr/>
          </p:nvGrpSpPr>
          <p:grpSpPr>
            <a:xfrm>
              <a:off x="4189742" y="2393977"/>
              <a:ext cx="857815" cy="573714"/>
              <a:chOff x="4189742" y="2393977"/>
              <a:chExt cx="857815" cy="573714"/>
            </a:xfrm>
            <a:noFill/>
          </p:grpSpPr>
          <p:sp>
            <p:nvSpPr>
              <p:cNvPr id="217" name="Rectangle 216">
                <a:extLst>
                  <a:ext uri="{FF2B5EF4-FFF2-40B4-BE49-F238E27FC236}">
                    <a16:creationId xmlns:a16="http://schemas.microsoft.com/office/drawing/2014/main" id="{9955A0F9-B092-583F-3DCC-70DAB804A5D1}"/>
                  </a:ext>
                </a:extLst>
              </p:cNvPr>
              <p:cNvSpPr/>
              <p:nvPr/>
            </p:nvSpPr>
            <p:spPr>
              <a:xfrm>
                <a:off x="4294654" y="2393977"/>
                <a:ext cx="653573" cy="408580"/>
              </a:xfrm>
              <a:prstGeom prst="rect">
                <a:avLst/>
              </a:prstGeom>
              <a:noFill/>
              <a:ln w="6805" cap="flat">
                <a:noFill/>
                <a:prstDash val="solid"/>
                <a:miter/>
              </a:ln>
            </p:spPr>
            <p:txBody>
              <a:bodyPr/>
              <a:lstStyle/>
              <a:p>
                <a:endParaRPr lang="en-IT"/>
              </a:p>
            </p:txBody>
          </p:sp>
          <p:pic>
            <p:nvPicPr>
              <p:cNvPr id="218" name="Picture 217">
                <a:extLst>
                  <a:ext uri="{FF2B5EF4-FFF2-40B4-BE49-F238E27FC236}">
                    <a16:creationId xmlns:a16="http://schemas.microsoft.com/office/drawing/2014/main" id="{6ED586C5-5D15-62B2-4D51-56C5218356FA}"/>
                  </a:ext>
                </a:extLst>
              </p:cNvPr>
              <p:cNvPicPr>
                <a:picLocks noChangeAspect="1"/>
              </p:cNvPicPr>
              <p:nvPr/>
            </p:nvPicPr>
            <p:blipFill>
              <a:blip r:embed="rId18"/>
              <a:stretch>
                <a:fillRect/>
              </a:stretch>
            </p:blipFill>
            <p:spPr>
              <a:xfrm>
                <a:off x="4189742" y="2421215"/>
                <a:ext cx="857815" cy="546475"/>
              </a:xfrm>
              <a:custGeom>
                <a:avLst/>
                <a:gdLst>
                  <a:gd name="csX0" fmla="*/ 326 w 857815"/>
                  <a:gd name="csY0" fmla="*/ 75 h 546475"/>
                  <a:gd name="csX1" fmla="*/ 858141 w 857815"/>
                  <a:gd name="csY1" fmla="*/ 75 h 546475"/>
                  <a:gd name="csX2" fmla="*/ 858141 w 857815"/>
                  <a:gd name="csY2" fmla="*/ 546551 h 546475"/>
                  <a:gd name="csX3" fmla="*/ 326 w 857815"/>
                  <a:gd name="csY3" fmla="*/ 546551 h 546475"/>
                </a:gdLst>
                <a:ahLst/>
                <a:cxnLst>
                  <a:cxn ang="0">
                    <a:pos x="csX0" y="csY0"/>
                  </a:cxn>
                  <a:cxn ang="0">
                    <a:pos x="csX1" y="csY1"/>
                  </a:cxn>
                  <a:cxn ang="0">
                    <a:pos x="csX2" y="csY2"/>
                  </a:cxn>
                  <a:cxn ang="0">
                    <a:pos x="csX3" y="csY3"/>
                  </a:cxn>
                </a:cxnLst>
                <a:rect l="l" t="t" r="r" b="b"/>
                <a:pathLst>
                  <a:path w="857815" h="546475">
                    <a:moveTo>
                      <a:pt x="326" y="75"/>
                    </a:moveTo>
                    <a:lnTo>
                      <a:pt x="858141" y="75"/>
                    </a:lnTo>
                    <a:lnTo>
                      <a:pt x="858141" y="546551"/>
                    </a:lnTo>
                    <a:lnTo>
                      <a:pt x="326" y="546551"/>
                    </a:lnTo>
                    <a:close/>
                  </a:path>
                </a:pathLst>
              </a:custGeom>
            </p:spPr>
          </p:pic>
        </p:grpSp>
      </p:grpSp>
      <p:grpSp>
        <p:nvGrpSpPr>
          <p:cNvPr id="219" name="Graphic 227">
            <a:extLst>
              <a:ext uri="{FF2B5EF4-FFF2-40B4-BE49-F238E27FC236}">
                <a16:creationId xmlns:a16="http://schemas.microsoft.com/office/drawing/2014/main" id="{D79B7F55-2C21-14AC-0179-A21864F31A2D}"/>
              </a:ext>
            </a:extLst>
          </p:cNvPr>
          <p:cNvGrpSpPr/>
          <p:nvPr/>
        </p:nvGrpSpPr>
        <p:grpSpPr>
          <a:xfrm>
            <a:off x="4036144" y="2191576"/>
            <a:ext cx="1133337" cy="449438"/>
            <a:chOff x="2752424" y="2373548"/>
            <a:chExt cx="1133337" cy="449438"/>
          </a:xfrm>
        </p:grpSpPr>
        <p:sp>
          <p:nvSpPr>
            <p:cNvPr id="220" name="Rounded Rectangle 219">
              <a:extLst>
                <a:ext uri="{FF2B5EF4-FFF2-40B4-BE49-F238E27FC236}">
                  <a16:creationId xmlns:a16="http://schemas.microsoft.com/office/drawing/2014/main" id="{E3D49D36-7D3C-24B3-DA6E-71FD3481EC6E}"/>
                </a:ext>
              </a:extLst>
            </p:cNvPr>
            <p:cNvSpPr/>
            <p:nvPr/>
          </p:nvSpPr>
          <p:spPr>
            <a:xfrm>
              <a:off x="2752424" y="2373548"/>
              <a:ext cx="1133337" cy="449438"/>
            </a:xfrm>
            <a:prstGeom prst="roundRect">
              <a:avLst>
                <a:gd name="adj" fmla="val 14996"/>
              </a:avLst>
            </a:prstGeom>
            <a:solidFill>
              <a:srgbClr val="FFFFFF"/>
            </a:solidFill>
            <a:ln w="20414" cap="flat">
              <a:solidFill>
                <a:srgbClr val="000000"/>
              </a:solidFill>
              <a:prstDash val="solid"/>
              <a:miter/>
            </a:ln>
          </p:spPr>
          <p:txBody>
            <a:bodyPr/>
            <a:lstStyle/>
            <a:p>
              <a:endParaRPr lang="en-IT"/>
            </a:p>
          </p:txBody>
        </p:sp>
        <p:grpSp>
          <p:nvGrpSpPr>
            <p:cNvPr id="221" name="Graphic 227">
              <a:extLst>
                <a:ext uri="{FF2B5EF4-FFF2-40B4-BE49-F238E27FC236}">
                  <a16:creationId xmlns:a16="http://schemas.microsoft.com/office/drawing/2014/main" id="{89D36D67-07AF-2247-28E6-188E0C9C1349}"/>
                </a:ext>
              </a:extLst>
            </p:cNvPr>
            <p:cNvGrpSpPr/>
            <p:nvPr/>
          </p:nvGrpSpPr>
          <p:grpSpPr>
            <a:xfrm>
              <a:off x="2903019" y="2393977"/>
              <a:ext cx="857815" cy="410282"/>
              <a:chOff x="2903019" y="2393977"/>
              <a:chExt cx="857815" cy="410282"/>
            </a:xfrm>
            <a:noFill/>
          </p:grpSpPr>
          <p:sp>
            <p:nvSpPr>
              <p:cNvPr id="222" name="Rectangle 221">
                <a:extLst>
                  <a:ext uri="{FF2B5EF4-FFF2-40B4-BE49-F238E27FC236}">
                    <a16:creationId xmlns:a16="http://schemas.microsoft.com/office/drawing/2014/main" id="{A77B44A4-E9AC-EC59-CC87-53395AC9368C}"/>
                  </a:ext>
                </a:extLst>
              </p:cNvPr>
              <p:cNvSpPr/>
              <p:nvPr/>
            </p:nvSpPr>
            <p:spPr>
              <a:xfrm>
                <a:off x="2998536" y="2393977"/>
                <a:ext cx="653573" cy="408580"/>
              </a:xfrm>
              <a:prstGeom prst="rect">
                <a:avLst/>
              </a:prstGeom>
              <a:noFill/>
              <a:ln w="6805" cap="flat">
                <a:noFill/>
                <a:prstDash val="solid"/>
                <a:miter/>
              </a:ln>
            </p:spPr>
            <p:txBody>
              <a:bodyPr/>
              <a:lstStyle/>
              <a:p>
                <a:endParaRPr lang="en-IT"/>
              </a:p>
            </p:txBody>
          </p:sp>
          <p:pic>
            <p:nvPicPr>
              <p:cNvPr id="223" name="Picture 222">
                <a:extLst>
                  <a:ext uri="{FF2B5EF4-FFF2-40B4-BE49-F238E27FC236}">
                    <a16:creationId xmlns:a16="http://schemas.microsoft.com/office/drawing/2014/main" id="{D11368F4-3D4A-D3B7-77C9-10A3B1C68BCA}"/>
                  </a:ext>
                </a:extLst>
              </p:cNvPr>
              <p:cNvPicPr>
                <a:picLocks noChangeAspect="1"/>
              </p:cNvPicPr>
              <p:nvPr/>
            </p:nvPicPr>
            <p:blipFill>
              <a:blip r:embed="rId19"/>
              <a:stretch>
                <a:fillRect/>
              </a:stretch>
            </p:blipFill>
            <p:spPr>
              <a:xfrm>
                <a:off x="2903019" y="2421215"/>
                <a:ext cx="857815" cy="383043"/>
              </a:xfrm>
              <a:custGeom>
                <a:avLst/>
                <a:gdLst>
                  <a:gd name="csX0" fmla="*/ 200 w 857815"/>
                  <a:gd name="csY0" fmla="*/ 67 h 383043"/>
                  <a:gd name="csX1" fmla="*/ 858015 w 857815"/>
                  <a:gd name="csY1" fmla="*/ 67 h 383043"/>
                  <a:gd name="csX2" fmla="*/ 858015 w 857815"/>
                  <a:gd name="csY2" fmla="*/ 383111 h 383043"/>
                  <a:gd name="csX3" fmla="*/ 200 w 857815"/>
                  <a:gd name="csY3" fmla="*/ 383111 h 383043"/>
                </a:gdLst>
                <a:ahLst/>
                <a:cxnLst>
                  <a:cxn ang="0">
                    <a:pos x="csX0" y="csY0"/>
                  </a:cxn>
                  <a:cxn ang="0">
                    <a:pos x="csX1" y="csY1"/>
                  </a:cxn>
                  <a:cxn ang="0">
                    <a:pos x="csX2" y="csY2"/>
                  </a:cxn>
                  <a:cxn ang="0">
                    <a:pos x="csX3" y="csY3"/>
                  </a:cxn>
                </a:cxnLst>
                <a:rect l="l" t="t" r="r" b="b"/>
                <a:pathLst>
                  <a:path w="857815" h="383043">
                    <a:moveTo>
                      <a:pt x="200" y="67"/>
                    </a:moveTo>
                    <a:lnTo>
                      <a:pt x="858015" y="67"/>
                    </a:lnTo>
                    <a:lnTo>
                      <a:pt x="858015" y="383111"/>
                    </a:lnTo>
                    <a:lnTo>
                      <a:pt x="200" y="383111"/>
                    </a:lnTo>
                    <a:close/>
                  </a:path>
                </a:pathLst>
              </a:custGeom>
            </p:spPr>
          </p:pic>
        </p:grpSp>
      </p:grpSp>
      <p:sp>
        <p:nvSpPr>
          <p:cNvPr id="224" name="Rounded Rectangle 223">
            <a:extLst>
              <a:ext uri="{FF2B5EF4-FFF2-40B4-BE49-F238E27FC236}">
                <a16:creationId xmlns:a16="http://schemas.microsoft.com/office/drawing/2014/main" id="{F6D7F4EC-B73C-8509-54FF-F2A938F63B7C}"/>
              </a:ext>
            </a:extLst>
          </p:cNvPr>
          <p:cNvSpPr/>
          <p:nvPr/>
        </p:nvSpPr>
        <p:spPr>
          <a:xfrm>
            <a:off x="1395033" y="2127703"/>
            <a:ext cx="3860170" cy="572012"/>
          </a:xfrm>
          <a:prstGeom prst="roundRect">
            <a:avLst>
              <a:gd name="adj" fmla="val 13996"/>
            </a:avLst>
          </a:prstGeom>
          <a:noFill/>
          <a:ln w="20414" cap="flat">
            <a:solidFill>
              <a:srgbClr val="CCCCCC"/>
            </a:solidFill>
            <a:custDash>
              <a:ds d="675000" sp="675000"/>
            </a:custDash>
            <a:miter/>
          </a:ln>
        </p:spPr>
        <p:txBody>
          <a:bodyPr/>
          <a:lstStyle/>
          <a:p>
            <a:endParaRPr lang="en-IT"/>
          </a:p>
        </p:txBody>
      </p:sp>
      <p:grpSp>
        <p:nvGrpSpPr>
          <p:cNvPr id="225" name="Graphic 227">
            <a:extLst>
              <a:ext uri="{FF2B5EF4-FFF2-40B4-BE49-F238E27FC236}">
                <a16:creationId xmlns:a16="http://schemas.microsoft.com/office/drawing/2014/main" id="{13F51A91-E949-A06F-D0F4-1B4715555683}"/>
              </a:ext>
            </a:extLst>
          </p:cNvPr>
          <p:cNvGrpSpPr/>
          <p:nvPr/>
        </p:nvGrpSpPr>
        <p:grpSpPr>
          <a:xfrm>
            <a:off x="3025564" y="1907682"/>
            <a:ext cx="2981930" cy="267687"/>
            <a:chOff x="3025564" y="2092240"/>
            <a:chExt cx="2981930" cy="267687"/>
          </a:xfrm>
          <a:noFill/>
        </p:grpSpPr>
        <p:sp>
          <p:nvSpPr>
            <p:cNvPr id="226" name="Rectangle 225">
              <a:extLst>
                <a:ext uri="{FF2B5EF4-FFF2-40B4-BE49-F238E27FC236}">
                  <a16:creationId xmlns:a16="http://schemas.microsoft.com/office/drawing/2014/main" id="{C2CED7F7-714B-9C34-D1AA-CFFE300B4EE4}"/>
                </a:ext>
              </a:extLst>
            </p:cNvPr>
            <p:cNvSpPr/>
            <p:nvPr/>
          </p:nvSpPr>
          <p:spPr>
            <a:xfrm>
              <a:off x="3126391" y="2092240"/>
              <a:ext cx="2767476" cy="199659"/>
            </a:xfrm>
            <a:prstGeom prst="rect">
              <a:avLst/>
            </a:prstGeom>
            <a:noFill/>
            <a:ln w="6805" cap="flat">
              <a:noFill/>
              <a:prstDash val="solid"/>
              <a:miter/>
            </a:ln>
          </p:spPr>
          <p:txBody>
            <a:bodyPr/>
            <a:lstStyle/>
            <a:p>
              <a:endParaRPr lang="en-IT"/>
            </a:p>
          </p:txBody>
        </p:sp>
        <p:pic>
          <p:nvPicPr>
            <p:cNvPr id="230" name="Picture 229">
              <a:extLst>
                <a:ext uri="{FF2B5EF4-FFF2-40B4-BE49-F238E27FC236}">
                  <a16:creationId xmlns:a16="http://schemas.microsoft.com/office/drawing/2014/main" id="{870D22E7-3B70-E5FC-C7CD-2927C83B9058}"/>
                </a:ext>
              </a:extLst>
            </p:cNvPr>
            <p:cNvPicPr>
              <a:picLocks noChangeAspect="1"/>
            </p:cNvPicPr>
            <p:nvPr/>
          </p:nvPicPr>
          <p:blipFill>
            <a:blip r:embed="rId3"/>
            <a:stretch>
              <a:fillRect/>
            </a:stretch>
          </p:blipFill>
          <p:spPr>
            <a:xfrm>
              <a:off x="3025564" y="2114780"/>
              <a:ext cx="2981930" cy="245148"/>
            </a:xfrm>
            <a:custGeom>
              <a:avLst/>
              <a:gdLst>
                <a:gd name="csX0" fmla="*/ 316 w 2981930"/>
                <a:gd name="csY0" fmla="*/ 31 h 245148"/>
                <a:gd name="csX1" fmla="*/ 2982246 w 2981930"/>
                <a:gd name="csY1" fmla="*/ 31 h 245148"/>
                <a:gd name="csX2" fmla="*/ 2982246 w 2981930"/>
                <a:gd name="csY2" fmla="*/ 245179 h 245148"/>
                <a:gd name="csX3" fmla="*/ 316 w 2981930"/>
                <a:gd name="csY3" fmla="*/ 245179 h 245148"/>
              </a:gdLst>
              <a:ahLst/>
              <a:cxnLst>
                <a:cxn ang="0">
                  <a:pos x="csX0" y="csY0"/>
                </a:cxn>
                <a:cxn ang="0">
                  <a:pos x="csX1" y="csY1"/>
                </a:cxn>
                <a:cxn ang="0">
                  <a:pos x="csX2" y="csY2"/>
                </a:cxn>
                <a:cxn ang="0">
                  <a:pos x="csX3" y="csY3"/>
                </a:cxn>
              </a:cxnLst>
              <a:rect l="l" t="t" r="r" b="b"/>
              <a:pathLst>
                <a:path w="2981930" h="245148">
                  <a:moveTo>
                    <a:pt x="316" y="31"/>
                  </a:moveTo>
                  <a:lnTo>
                    <a:pt x="2982246" y="31"/>
                  </a:lnTo>
                  <a:lnTo>
                    <a:pt x="2982246" y="245179"/>
                  </a:lnTo>
                  <a:lnTo>
                    <a:pt x="316" y="245179"/>
                  </a:lnTo>
                  <a:close/>
                </a:path>
              </a:pathLst>
            </a:custGeom>
          </p:spPr>
        </p:pic>
      </p:grpSp>
      <p:grpSp>
        <p:nvGrpSpPr>
          <p:cNvPr id="235" name="Graphic 227">
            <a:extLst>
              <a:ext uri="{FF2B5EF4-FFF2-40B4-BE49-F238E27FC236}">
                <a16:creationId xmlns:a16="http://schemas.microsoft.com/office/drawing/2014/main" id="{7472389F-EF2C-8B23-0488-EB5CD942A86A}"/>
              </a:ext>
            </a:extLst>
          </p:cNvPr>
          <p:cNvGrpSpPr/>
          <p:nvPr/>
        </p:nvGrpSpPr>
        <p:grpSpPr>
          <a:xfrm>
            <a:off x="1302308" y="1663672"/>
            <a:ext cx="2279270" cy="354102"/>
            <a:chOff x="1330357" y="1964968"/>
            <a:chExt cx="2279270" cy="354102"/>
          </a:xfrm>
          <a:noFill/>
        </p:grpSpPr>
        <p:sp>
          <p:nvSpPr>
            <p:cNvPr id="236" name="Rectangle 235">
              <a:extLst>
                <a:ext uri="{FF2B5EF4-FFF2-40B4-BE49-F238E27FC236}">
                  <a16:creationId xmlns:a16="http://schemas.microsoft.com/office/drawing/2014/main" id="{2AF1FDB9-8559-2428-6F5E-A59601FD6761}"/>
                </a:ext>
              </a:extLst>
            </p:cNvPr>
            <p:cNvSpPr/>
            <p:nvPr/>
          </p:nvSpPr>
          <p:spPr>
            <a:xfrm>
              <a:off x="1362967" y="1964968"/>
              <a:ext cx="2246659" cy="273952"/>
            </a:xfrm>
            <a:prstGeom prst="rect">
              <a:avLst/>
            </a:prstGeom>
            <a:noFill/>
            <a:ln w="6805" cap="flat">
              <a:noFill/>
              <a:prstDash val="solid"/>
              <a:miter/>
            </a:ln>
          </p:spPr>
          <p:txBody>
            <a:bodyPr/>
            <a:lstStyle/>
            <a:p>
              <a:endParaRPr lang="en-IT"/>
            </a:p>
          </p:txBody>
        </p:sp>
        <p:pic>
          <p:nvPicPr>
            <p:cNvPr id="237" name="Picture 236">
              <a:extLst>
                <a:ext uri="{FF2B5EF4-FFF2-40B4-BE49-F238E27FC236}">
                  <a16:creationId xmlns:a16="http://schemas.microsoft.com/office/drawing/2014/main" id="{078C9FAF-06A6-1F08-ADE0-A60A6C17FD58}"/>
                </a:ext>
              </a:extLst>
            </p:cNvPr>
            <p:cNvPicPr>
              <a:picLocks noChangeAspect="1"/>
            </p:cNvPicPr>
            <p:nvPr/>
          </p:nvPicPr>
          <p:blipFill>
            <a:blip r:embed="rId20"/>
            <a:stretch>
              <a:fillRect/>
            </a:stretch>
          </p:blipFill>
          <p:spPr>
            <a:xfrm>
              <a:off x="1330357" y="1971777"/>
              <a:ext cx="2246659" cy="347293"/>
            </a:xfrm>
            <a:custGeom>
              <a:avLst/>
              <a:gdLst>
                <a:gd name="csX0" fmla="*/ 114 w 2246659"/>
                <a:gd name="csY0" fmla="*/ 22 h 347293"/>
                <a:gd name="csX1" fmla="*/ 2246774 w 2246659"/>
                <a:gd name="csY1" fmla="*/ 22 h 347293"/>
                <a:gd name="csX2" fmla="*/ 2246774 w 2246659"/>
                <a:gd name="csY2" fmla="*/ 347315 h 347293"/>
                <a:gd name="csX3" fmla="*/ 114 w 2246659"/>
                <a:gd name="csY3" fmla="*/ 347315 h 347293"/>
              </a:gdLst>
              <a:ahLst/>
              <a:cxnLst>
                <a:cxn ang="0">
                  <a:pos x="csX0" y="csY0"/>
                </a:cxn>
                <a:cxn ang="0">
                  <a:pos x="csX1" y="csY1"/>
                </a:cxn>
                <a:cxn ang="0">
                  <a:pos x="csX2" y="csY2"/>
                </a:cxn>
                <a:cxn ang="0">
                  <a:pos x="csX3" y="csY3"/>
                </a:cxn>
              </a:cxnLst>
              <a:rect l="l" t="t" r="r" b="b"/>
              <a:pathLst>
                <a:path w="2246659" h="347293">
                  <a:moveTo>
                    <a:pt x="114" y="22"/>
                  </a:moveTo>
                  <a:lnTo>
                    <a:pt x="2246774" y="22"/>
                  </a:lnTo>
                  <a:lnTo>
                    <a:pt x="2246774" y="347315"/>
                  </a:lnTo>
                  <a:lnTo>
                    <a:pt x="114" y="347315"/>
                  </a:lnTo>
                  <a:close/>
                </a:path>
              </a:pathLst>
            </a:custGeom>
          </p:spPr>
        </p:pic>
      </p:grpSp>
      <p:grpSp>
        <p:nvGrpSpPr>
          <p:cNvPr id="246" name="Graphic 227">
            <a:extLst>
              <a:ext uri="{FF2B5EF4-FFF2-40B4-BE49-F238E27FC236}">
                <a16:creationId xmlns:a16="http://schemas.microsoft.com/office/drawing/2014/main" id="{CFB7E780-F076-B793-3712-EB80360D95F8}"/>
              </a:ext>
            </a:extLst>
          </p:cNvPr>
          <p:cNvGrpSpPr/>
          <p:nvPr/>
        </p:nvGrpSpPr>
        <p:grpSpPr>
          <a:xfrm>
            <a:off x="4687245" y="5436421"/>
            <a:ext cx="2164963" cy="408580"/>
            <a:chOff x="1395033" y="5294895"/>
            <a:chExt cx="2164963" cy="408580"/>
          </a:xfrm>
          <a:noFill/>
        </p:grpSpPr>
        <p:sp>
          <p:nvSpPr>
            <p:cNvPr id="247" name="Rectangle 246">
              <a:extLst>
                <a:ext uri="{FF2B5EF4-FFF2-40B4-BE49-F238E27FC236}">
                  <a16:creationId xmlns:a16="http://schemas.microsoft.com/office/drawing/2014/main" id="{3E97F24E-3E03-E6A0-F264-123E6EB2CB74}"/>
                </a:ext>
              </a:extLst>
            </p:cNvPr>
            <p:cNvSpPr/>
            <p:nvPr/>
          </p:nvSpPr>
          <p:spPr>
            <a:xfrm>
              <a:off x="1395033" y="5294895"/>
              <a:ext cx="2164963" cy="408580"/>
            </a:xfrm>
            <a:prstGeom prst="rect">
              <a:avLst/>
            </a:prstGeom>
            <a:noFill/>
            <a:ln w="6805" cap="flat">
              <a:noFill/>
              <a:prstDash val="solid"/>
              <a:miter/>
            </a:ln>
          </p:spPr>
          <p:txBody>
            <a:bodyPr/>
            <a:lstStyle/>
            <a:p>
              <a:endParaRPr lang="en-IT"/>
            </a:p>
          </p:txBody>
        </p:sp>
        <p:pic>
          <p:nvPicPr>
            <p:cNvPr id="248" name="Picture 247">
              <a:extLst>
                <a:ext uri="{FF2B5EF4-FFF2-40B4-BE49-F238E27FC236}">
                  <a16:creationId xmlns:a16="http://schemas.microsoft.com/office/drawing/2014/main" id="{DEE3368B-443C-5BF7-1E40-3C43E2036F56}"/>
                </a:ext>
              </a:extLst>
            </p:cNvPr>
            <p:cNvPicPr>
              <a:picLocks noChangeAspect="1"/>
            </p:cNvPicPr>
            <p:nvPr/>
          </p:nvPicPr>
          <p:blipFill>
            <a:blip r:embed="rId21"/>
            <a:stretch>
              <a:fillRect/>
            </a:stretch>
          </p:blipFill>
          <p:spPr>
            <a:xfrm>
              <a:off x="1473326" y="5383420"/>
              <a:ext cx="2001569" cy="296220"/>
            </a:xfrm>
            <a:custGeom>
              <a:avLst/>
              <a:gdLst>
                <a:gd name="csX0" fmla="*/ 116 w 2001569"/>
                <a:gd name="csY0" fmla="*/ 353 h 296220"/>
                <a:gd name="csX1" fmla="*/ 2001685 w 2001569"/>
                <a:gd name="csY1" fmla="*/ 353 h 296220"/>
                <a:gd name="csX2" fmla="*/ 2001685 w 2001569"/>
                <a:gd name="csY2" fmla="*/ 296574 h 296220"/>
                <a:gd name="csX3" fmla="*/ 116 w 2001569"/>
                <a:gd name="csY3" fmla="*/ 296574 h 296220"/>
              </a:gdLst>
              <a:ahLst/>
              <a:cxnLst>
                <a:cxn ang="0">
                  <a:pos x="csX0" y="csY0"/>
                </a:cxn>
                <a:cxn ang="0">
                  <a:pos x="csX1" y="csY1"/>
                </a:cxn>
                <a:cxn ang="0">
                  <a:pos x="csX2" y="csY2"/>
                </a:cxn>
                <a:cxn ang="0">
                  <a:pos x="csX3" y="csY3"/>
                </a:cxn>
              </a:cxnLst>
              <a:rect l="l" t="t" r="r" b="b"/>
              <a:pathLst>
                <a:path w="2001569" h="296220">
                  <a:moveTo>
                    <a:pt x="116" y="353"/>
                  </a:moveTo>
                  <a:lnTo>
                    <a:pt x="2001685" y="353"/>
                  </a:lnTo>
                  <a:lnTo>
                    <a:pt x="2001685" y="296574"/>
                  </a:lnTo>
                  <a:lnTo>
                    <a:pt x="116" y="296574"/>
                  </a:lnTo>
                  <a:close/>
                </a:path>
              </a:pathLst>
            </a:custGeom>
          </p:spPr>
        </p:pic>
      </p:grpSp>
      <p:grpSp>
        <p:nvGrpSpPr>
          <p:cNvPr id="249" name="Graphic 227">
            <a:extLst>
              <a:ext uri="{FF2B5EF4-FFF2-40B4-BE49-F238E27FC236}">
                <a16:creationId xmlns:a16="http://schemas.microsoft.com/office/drawing/2014/main" id="{CC971DA0-0B2B-9E7D-3E5D-F1BCD15A46C6}"/>
              </a:ext>
            </a:extLst>
          </p:cNvPr>
          <p:cNvGrpSpPr/>
          <p:nvPr/>
        </p:nvGrpSpPr>
        <p:grpSpPr>
          <a:xfrm>
            <a:off x="1739577" y="5495842"/>
            <a:ext cx="1838176" cy="255634"/>
            <a:chOff x="1431184" y="4147193"/>
            <a:chExt cx="1838176" cy="255634"/>
          </a:xfrm>
          <a:solidFill>
            <a:srgbClr val="DAE8FC"/>
          </a:solidFill>
        </p:grpSpPr>
        <p:sp>
          <p:nvSpPr>
            <p:cNvPr id="250" name="Rectangle 249">
              <a:extLst>
                <a:ext uri="{FF2B5EF4-FFF2-40B4-BE49-F238E27FC236}">
                  <a16:creationId xmlns:a16="http://schemas.microsoft.com/office/drawing/2014/main" id="{3CD19ADB-6866-F9A1-B541-233C9ECFFF05}"/>
                </a:ext>
              </a:extLst>
            </p:cNvPr>
            <p:cNvSpPr/>
            <p:nvPr/>
          </p:nvSpPr>
          <p:spPr>
            <a:xfrm>
              <a:off x="1431184" y="4147193"/>
              <a:ext cx="1838176" cy="228396"/>
            </a:xfrm>
            <a:prstGeom prst="rect">
              <a:avLst/>
            </a:prstGeom>
            <a:solidFill>
              <a:srgbClr val="DAE8FC"/>
            </a:solidFill>
            <a:ln w="20414" cap="flat">
              <a:solidFill>
                <a:srgbClr val="6C8EBF"/>
              </a:solidFill>
              <a:prstDash val="solid"/>
              <a:miter/>
            </a:ln>
          </p:spPr>
          <p:txBody>
            <a:bodyPr/>
            <a:lstStyle/>
            <a:p>
              <a:endParaRPr lang="en-IT"/>
            </a:p>
          </p:txBody>
        </p:sp>
        <p:pic>
          <p:nvPicPr>
            <p:cNvPr id="251" name="Picture 250">
              <a:extLst>
                <a:ext uri="{FF2B5EF4-FFF2-40B4-BE49-F238E27FC236}">
                  <a16:creationId xmlns:a16="http://schemas.microsoft.com/office/drawing/2014/main" id="{5651954C-90CB-6FDC-BF0E-49AED1D7FE00}"/>
                </a:ext>
              </a:extLst>
            </p:cNvPr>
            <p:cNvPicPr>
              <a:picLocks noChangeAspect="1"/>
            </p:cNvPicPr>
            <p:nvPr/>
          </p:nvPicPr>
          <p:blipFill>
            <a:blip r:embed="rId22"/>
            <a:stretch>
              <a:fillRect/>
            </a:stretch>
          </p:blipFill>
          <p:spPr>
            <a:xfrm>
              <a:off x="1452902" y="4157680"/>
              <a:ext cx="1797327" cy="245148"/>
            </a:xfrm>
            <a:custGeom>
              <a:avLst/>
              <a:gdLst>
                <a:gd name="csX0" fmla="*/ 104 w 1797327"/>
                <a:gd name="csY0" fmla="*/ 231 h 245148"/>
                <a:gd name="csX1" fmla="*/ 1797431 w 1797327"/>
                <a:gd name="csY1" fmla="*/ 231 h 245148"/>
                <a:gd name="csX2" fmla="*/ 1797431 w 1797327"/>
                <a:gd name="csY2" fmla="*/ 245379 h 245148"/>
                <a:gd name="csX3" fmla="*/ 104 w 1797327"/>
                <a:gd name="csY3" fmla="*/ 245379 h 245148"/>
              </a:gdLst>
              <a:ahLst/>
              <a:cxnLst>
                <a:cxn ang="0">
                  <a:pos x="csX0" y="csY0"/>
                </a:cxn>
                <a:cxn ang="0">
                  <a:pos x="csX1" y="csY1"/>
                </a:cxn>
                <a:cxn ang="0">
                  <a:pos x="csX2" y="csY2"/>
                </a:cxn>
                <a:cxn ang="0">
                  <a:pos x="csX3" y="csY3"/>
                </a:cxn>
              </a:cxnLst>
              <a:rect l="l" t="t" r="r" b="b"/>
              <a:pathLst>
                <a:path w="1797327" h="245148">
                  <a:moveTo>
                    <a:pt x="104" y="231"/>
                  </a:moveTo>
                  <a:lnTo>
                    <a:pt x="1797431" y="231"/>
                  </a:lnTo>
                  <a:lnTo>
                    <a:pt x="1797431" y="245379"/>
                  </a:lnTo>
                  <a:lnTo>
                    <a:pt x="104" y="245379"/>
                  </a:lnTo>
                  <a:close/>
                </a:path>
              </a:pathLst>
            </a:custGeom>
          </p:spPr>
        </p:pic>
      </p:grpSp>
      <p:grpSp>
        <p:nvGrpSpPr>
          <p:cNvPr id="252" name="Graphic 227">
            <a:extLst>
              <a:ext uri="{FF2B5EF4-FFF2-40B4-BE49-F238E27FC236}">
                <a16:creationId xmlns:a16="http://schemas.microsoft.com/office/drawing/2014/main" id="{840B6343-3398-B8F5-B3DE-C8ADED96731D}"/>
              </a:ext>
            </a:extLst>
          </p:cNvPr>
          <p:cNvGrpSpPr/>
          <p:nvPr/>
        </p:nvGrpSpPr>
        <p:grpSpPr>
          <a:xfrm>
            <a:off x="1739577" y="5196762"/>
            <a:ext cx="1838176" cy="268709"/>
            <a:chOff x="1431184" y="3848113"/>
            <a:chExt cx="1838176" cy="268709"/>
          </a:xfrm>
          <a:solidFill>
            <a:srgbClr val="DAE8FC"/>
          </a:solidFill>
        </p:grpSpPr>
        <p:sp>
          <p:nvSpPr>
            <p:cNvPr id="255" name="Rectangle 254">
              <a:extLst>
                <a:ext uri="{FF2B5EF4-FFF2-40B4-BE49-F238E27FC236}">
                  <a16:creationId xmlns:a16="http://schemas.microsoft.com/office/drawing/2014/main" id="{2E258A44-EC11-9664-16A8-0F5C27D83A70}"/>
                </a:ext>
              </a:extLst>
            </p:cNvPr>
            <p:cNvSpPr/>
            <p:nvPr/>
          </p:nvSpPr>
          <p:spPr>
            <a:xfrm>
              <a:off x="1431184" y="3848113"/>
              <a:ext cx="1838176" cy="241470"/>
            </a:xfrm>
            <a:prstGeom prst="rect">
              <a:avLst/>
            </a:prstGeom>
            <a:solidFill>
              <a:srgbClr val="DAE8FC"/>
            </a:solidFill>
            <a:ln w="20414" cap="flat">
              <a:solidFill>
                <a:srgbClr val="6C8EBF"/>
              </a:solidFill>
              <a:prstDash val="solid"/>
              <a:miter/>
            </a:ln>
          </p:spPr>
          <p:txBody>
            <a:bodyPr/>
            <a:lstStyle/>
            <a:p>
              <a:endParaRPr lang="en-IT"/>
            </a:p>
          </p:txBody>
        </p:sp>
        <p:pic>
          <p:nvPicPr>
            <p:cNvPr id="257" name="Picture 256">
              <a:extLst>
                <a:ext uri="{FF2B5EF4-FFF2-40B4-BE49-F238E27FC236}">
                  <a16:creationId xmlns:a16="http://schemas.microsoft.com/office/drawing/2014/main" id="{AD652BB4-582C-85ED-922E-ED05782FD1E4}"/>
                </a:ext>
              </a:extLst>
            </p:cNvPr>
            <p:cNvPicPr>
              <a:picLocks noChangeAspect="1"/>
            </p:cNvPicPr>
            <p:nvPr/>
          </p:nvPicPr>
          <p:blipFill>
            <a:blip r:embed="rId23"/>
            <a:stretch>
              <a:fillRect/>
            </a:stretch>
          </p:blipFill>
          <p:spPr>
            <a:xfrm>
              <a:off x="1452902" y="3871674"/>
              <a:ext cx="1797327" cy="245148"/>
            </a:xfrm>
            <a:custGeom>
              <a:avLst/>
              <a:gdLst>
                <a:gd name="csX0" fmla="*/ 104 w 1797327"/>
                <a:gd name="csY0" fmla="*/ 203 h 245148"/>
                <a:gd name="csX1" fmla="*/ 1797431 w 1797327"/>
                <a:gd name="csY1" fmla="*/ 203 h 245148"/>
                <a:gd name="csX2" fmla="*/ 1797431 w 1797327"/>
                <a:gd name="csY2" fmla="*/ 245351 h 245148"/>
                <a:gd name="csX3" fmla="*/ 104 w 1797327"/>
                <a:gd name="csY3" fmla="*/ 245351 h 245148"/>
              </a:gdLst>
              <a:ahLst/>
              <a:cxnLst>
                <a:cxn ang="0">
                  <a:pos x="csX0" y="csY0"/>
                </a:cxn>
                <a:cxn ang="0">
                  <a:pos x="csX1" y="csY1"/>
                </a:cxn>
                <a:cxn ang="0">
                  <a:pos x="csX2" y="csY2"/>
                </a:cxn>
                <a:cxn ang="0">
                  <a:pos x="csX3" y="csY3"/>
                </a:cxn>
              </a:cxnLst>
              <a:rect l="l" t="t" r="r" b="b"/>
              <a:pathLst>
                <a:path w="1797327" h="245148">
                  <a:moveTo>
                    <a:pt x="104" y="203"/>
                  </a:moveTo>
                  <a:lnTo>
                    <a:pt x="1797431" y="203"/>
                  </a:lnTo>
                  <a:lnTo>
                    <a:pt x="1797431" y="245351"/>
                  </a:lnTo>
                  <a:lnTo>
                    <a:pt x="104" y="245351"/>
                  </a:lnTo>
                  <a:close/>
                </a:path>
              </a:pathLst>
            </a:custGeom>
          </p:spPr>
        </p:pic>
      </p:grpSp>
      <p:grpSp>
        <p:nvGrpSpPr>
          <p:cNvPr id="24" name="Group 23">
            <a:extLst>
              <a:ext uri="{FF2B5EF4-FFF2-40B4-BE49-F238E27FC236}">
                <a16:creationId xmlns:a16="http://schemas.microsoft.com/office/drawing/2014/main" id="{185E8E1C-9D22-98B6-8B32-D6BA1A39DAEB}"/>
              </a:ext>
            </a:extLst>
          </p:cNvPr>
          <p:cNvGrpSpPr/>
          <p:nvPr/>
        </p:nvGrpSpPr>
        <p:grpSpPr>
          <a:xfrm>
            <a:off x="7845114" y="3781175"/>
            <a:ext cx="2756862" cy="2065130"/>
            <a:chOff x="7845114" y="3781175"/>
            <a:chExt cx="2756862" cy="2065130"/>
          </a:xfrm>
        </p:grpSpPr>
        <p:grpSp>
          <p:nvGrpSpPr>
            <p:cNvPr id="35" name="Graphic 227">
              <a:extLst>
                <a:ext uri="{FF2B5EF4-FFF2-40B4-BE49-F238E27FC236}">
                  <a16:creationId xmlns:a16="http://schemas.microsoft.com/office/drawing/2014/main" id="{0EF73966-165A-3262-C8E7-68CBE122E787}"/>
                </a:ext>
              </a:extLst>
            </p:cNvPr>
            <p:cNvGrpSpPr/>
            <p:nvPr/>
          </p:nvGrpSpPr>
          <p:grpSpPr>
            <a:xfrm>
              <a:off x="8517518" y="4517837"/>
              <a:ext cx="1573954" cy="279035"/>
              <a:chOff x="7844990" y="4007868"/>
              <a:chExt cx="1573954" cy="279035"/>
            </a:xfrm>
            <a:solidFill>
              <a:srgbClr val="D5E8D4"/>
            </a:solidFill>
          </p:grpSpPr>
          <p:sp>
            <p:nvSpPr>
              <p:cNvPr id="36" name="Rectangle 35">
                <a:extLst>
                  <a:ext uri="{FF2B5EF4-FFF2-40B4-BE49-F238E27FC236}">
                    <a16:creationId xmlns:a16="http://schemas.microsoft.com/office/drawing/2014/main" id="{46727DBA-8665-60C5-085F-82E1DE672BC3}"/>
                  </a:ext>
                </a:extLst>
              </p:cNvPr>
              <p:cNvSpPr/>
              <p:nvPr/>
            </p:nvSpPr>
            <p:spPr>
              <a:xfrm>
                <a:off x="7844990" y="4007868"/>
                <a:ext cx="1573954" cy="245148"/>
              </a:xfrm>
              <a:prstGeom prst="rect">
                <a:avLst/>
              </a:prstGeom>
              <a:solidFill>
                <a:srgbClr val="D5E8D4"/>
              </a:solidFill>
              <a:ln w="20414" cap="flat">
                <a:solidFill>
                  <a:srgbClr val="82B366"/>
                </a:solidFill>
                <a:prstDash val="solid"/>
                <a:miter/>
              </a:ln>
            </p:spPr>
            <p:txBody>
              <a:bodyPr/>
              <a:lstStyle/>
              <a:p>
                <a:endParaRPr lang="en-IT"/>
              </a:p>
            </p:txBody>
          </p:sp>
          <p:pic>
            <p:nvPicPr>
              <p:cNvPr id="37" name="Picture 36">
                <a:extLst>
                  <a:ext uri="{FF2B5EF4-FFF2-40B4-BE49-F238E27FC236}">
                    <a16:creationId xmlns:a16="http://schemas.microsoft.com/office/drawing/2014/main" id="{806E6938-893D-23A9-12F7-D3F651227AA2}"/>
                  </a:ext>
                </a:extLst>
              </p:cNvPr>
              <p:cNvPicPr>
                <a:picLocks noChangeAspect="1"/>
              </p:cNvPicPr>
              <p:nvPr/>
            </p:nvPicPr>
            <p:blipFill>
              <a:blip r:embed="rId24"/>
              <a:stretch>
                <a:fillRect/>
              </a:stretch>
            </p:blipFill>
            <p:spPr>
              <a:xfrm>
                <a:off x="8011616" y="4041755"/>
                <a:ext cx="1266299" cy="245148"/>
              </a:xfrm>
              <a:custGeom>
                <a:avLst/>
                <a:gdLst>
                  <a:gd name="csX0" fmla="*/ 706 w 1266299"/>
                  <a:gd name="csY0" fmla="*/ 219 h 245148"/>
                  <a:gd name="csX1" fmla="*/ 1267005 w 1266299"/>
                  <a:gd name="csY1" fmla="*/ 219 h 245148"/>
                  <a:gd name="csX2" fmla="*/ 1267005 w 1266299"/>
                  <a:gd name="csY2" fmla="*/ 245367 h 245148"/>
                  <a:gd name="csX3" fmla="*/ 706 w 1266299"/>
                  <a:gd name="csY3" fmla="*/ 245367 h 245148"/>
                </a:gdLst>
                <a:ahLst/>
                <a:cxnLst>
                  <a:cxn ang="0">
                    <a:pos x="csX0" y="csY0"/>
                  </a:cxn>
                  <a:cxn ang="0">
                    <a:pos x="csX1" y="csY1"/>
                  </a:cxn>
                  <a:cxn ang="0">
                    <a:pos x="csX2" y="csY2"/>
                  </a:cxn>
                  <a:cxn ang="0">
                    <a:pos x="csX3" y="csY3"/>
                  </a:cxn>
                </a:cxnLst>
                <a:rect l="l" t="t" r="r" b="b"/>
                <a:pathLst>
                  <a:path w="1266299" h="245148">
                    <a:moveTo>
                      <a:pt x="706" y="219"/>
                    </a:moveTo>
                    <a:lnTo>
                      <a:pt x="1267005" y="219"/>
                    </a:lnTo>
                    <a:lnTo>
                      <a:pt x="1267005" y="245367"/>
                    </a:lnTo>
                    <a:lnTo>
                      <a:pt x="706" y="245367"/>
                    </a:lnTo>
                    <a:close/>
                  </a:path>
                </a:pathLst>
              </a:custGeom>
            </p:spPr>
          </p:pic>
        </p:grpSp>
        <p:sp>
          <p:nvSpPr>
            <p:cNvPr id="38" name="Rounded Rectangle 37">
              <a:extLst>
                <a:ext uri="{FF2B5EF4-FFF2-40B4-BE49-F238E27FC236}">
                  <a16:creationId xmlns:a16="http://schemas.microsoft.com/office/drawing/2014/main" id="{78B6E1FA-F283-27DC-41E1-A070A1A872F5}"/>
                </a:ext>
              </a:extLst>
            </p:cNvPr>
            <p:cNvSpPr/>
            <p:nvPr/>
          </p:nvSpPr>
          <p:spPr>
            <a:xfrm>
              <a:off x="8187491" y="3834863"/>
              <a:ext cx="2214151" cy="1327885"/>
            </a:xfrm>
            <a:prstGeom prst="roundRect">
              <a:avLst>
                <a:gd name="adj" fmla="val 13996"/>
              </a:avLst>
            </a:prstGeom>
            <a:noFill/>
            <a:ln w="20414" cap="flat">
              <a:solidFill>
                <a:srgbClr val="C00000"/>
              </a:solidFill>
              <a:custDash>
                <a:ds d="675000" sp="675000"/>
              </a:custDash>
              <a:miter/>
            </a:ln>
          </p:spPr>
          <p:txBody>
            <a:bodyPr/>
            <a:lstStyle/>
            <a:p>
              <a:endParaRPr lang="en-IT" dirty="0"/>
            </a:p>
          </p:txBody>
        </p:sp>
        <p:grpSp>
          <p:nvGrpSpPr>
            <p:cNvPr id="39" name="Graphic 227">
              <a:extLst>
                <a:ext uri="{FF2B5EF4-FFF2-40B4-BE49-F238E27FC236}">
                  <a16:creationId xmlns:a16="http://schemas.microsoft.com/office/drawing/2014/main" id="{A1E87881-4196-5041-7352-0E8E35C1573F}"/>
                </a:ext>
              </a:extLst>
            </p:cNvPr>
            <p:cNvGrpSpPr/>
            <p:nvPr/>
          </p:nvGrpSpPr>
          <p:grpSpPr>
            <a:xfrm>
              <a:off x="8527326" y="4174497"/>
              <a:ext cx="1564146" cy="272386"/>
              <a:chOff x="9073015" y="4007868"/>
              <a:chExt cx="1564146" cy="272386"/>
            </a:xfrm>
            <a:solidFill>
              <a:srgbClr val="DAE8FC"/>
            </a:solidFill>
          </p:grpSpPr>
          <p:sp>
            <p:nvSpPr>
              <p:cNvPr id="40" name="Rectangle 39">
                <a:extLst>
                  <a:ext uri="{FF2B5EF4-FFF2-40B4-BE49-F238E27FC236}">
                    <a16:creationId xmlns:a16="http://schemas.microsoft.com/office/drawing/2014/main" id="{BCA8732E-32D9-166C-BC44-044D04E49986}"/>
                  </a:ext>
                </a:extLst>
              </p:cNvPr>
              <p:cNvSpPr/>
              <p:nvPr/>
            </p:nvSpPr>
            <p:spPr>
              <a:xfrm>
                <a:off x="9073015" y="4007868"/>
                <a:ext cx="1564146" cy="245148"/>
              </a:xfrm>
              <a:prstGeom prst="rect">
                <a:avLst/>
              </a:prstGeom>
              <a:solidFill>
                <a:srgbClr val="DAE8FC"/>
              </a:solidFill>
              <a:ln w="20414" cap="flat">
                <a:solidFill>
                  <a:srgbClr val="6C8EBF"/>
                </a:solidFill>
                <a:prstDash val="solid"/>
                <a:miter/>
              </a:ln>
            </p:spPr>
            <p:txBody>
              <a:bodyPr/>
              <a:lstStyle/>
              <a:p>
                <a:endParaRPr lang="en-IT"/>
              </a:p>
            </p:txBody>
          </p:sp>
          <p:pic>
            <p:nvPicPr>
              <p:cNvPr id="41" name="Picture 40">
                <a:extLst>
                  <a:ext uri="{FF2B5EF4-FFF2-40B4-BE49-F238E27FC236}">
                    <a16:creationId xmlns:a16="http://schemas.microsoft.com/office/drawing/2014/main" id="{C7A1E6B8-359A-749D-EA8B-A42199073611}"/>
                  </a:ext>
                </a:extLst>
              </p:cNvPr>
              <p:cNvPicPr>
                <a:picLocks noChangeAspect="1"/>
              </p:cNvPicPr>
              <p:nvPr/>
            </p:nvPicPr>
            <p:blipFill>
              <a:blip r:embed="rId25"/>
              <a:stretch>
                <a:fillRect/>
              </a:stretch>
            </p:blipFill>
            <p:spPr>
              <a:xfrm>
                <a:off x="9214091" y="4035106"/>
                <a:ext cx="1347995" cy="245148"/>
              </a:xfrm>
              <a:custGeom>
                <a:avLst/>
                <a:gdLst>
                  <a:gd name="csX0" fmla="*/ 842 w 1347995"/>
                  <a:gd name="csY0" fmla="*/ 219 h 245148"/>
                  <a:gd name="csX1" fmla="*/ 1348837 w 1347995"/>
                  <a:gd name="csY1" fmla="*/ 219 h 245148"/>
                  <a:gd name="csX2" fmla="*/ 1348837 w 1347995"/>
                  <a:gd name="csY2" fmla="*/ 245367 h 245148"/>
                  <a:gd name="csX3" fmla="*/ 842 w 1347995"/>
                  <a:gd name="csY3" fmla="*/ 245367 h 245148"/>
                </a:gdLst>
                <a:ahLst/>
                <a:cxnLst>
                  <a:cxn ang="0">
                    <a:pos x="csX0" y="csY0"/>
                  </a:cxn>
                  <a:cxn ang="0">
                    <a:pos x="csX1" y="csY1"/>
                  </a:cxn>
                  <a:cxn ang="0">
                    <a:pos x="csX2" y="csY2"/>
                  </a:cxn>
                  <a:cxn ang="0">
                    <a:pos x="csX3" y="csY3"/>
                  </a:cxn>
                </a:cxnLst>
                <a:rect l="l" t="t" r="r" b="b"/>
                <a:pathLst>
                  <a:path w="1347995" h="245148">
                    <a:moveTo>
                      <a:pt x="842" y="219"/>
                    </a:moveTo>
                    <a:lnTo>
                      <a:pt x="1348837" y="219"/>
                    </a:lnTo>
                    <a:lnTo>
                      <a:pt x="1348837" y="245367"/>
                    </a:lnTo>
                    <a:lnTo>
                      <a:pt x="842" y="245367"/>
                    </a:lnTo>
                    <a:close/>
                  </a:path>
                </a:pathLst>
              </a:custGeom>
            </p:spPr>
          </p:pic>
        </p:grpSp>
        <p:grpSp>
          <p:nvGrpSpPr>
            <p:cNvPr id="43" name="Graphic 227">
              <a:extLst>
                <a:ext uri="{FF2B5EF4-FFF2-40B4-BE49-F238E27FC236}">
                  <a16:creationId xmlns:a16="http://schemas.microsoft.com/office/drawing/2014/main" id="{E8613834-6905-E133-2A37-67448C28F320}"/>
                </a:ext>
              </a:extLst>
            </p:cNvPr>
            <p:cNvGrpSpPr/>
            <p:nvPr/>
          </p:nvGrpSpPr>
          <p:grpSpPr>
            <a:xfrm>
              <a:off x="8127247" y="3781175"/>
              <a:ext cx="2474729" cy="394960"/>
              <a:chOff x="8111185" y="3599288"/>
              <a:chExt cx="2474729" cy="394960"/>
            </a:xfrm>
            <a:noFill/>
          </p:grpSpPr>
          <p:sp>
            <p:nvSpPr>
              <p:cNvPr id="44" name="Rectangle 43">
                <a:extLst>
                  <a:ext uri="{FF2B5EF4-FFF2-40B4-BE49-F238E27FC236}">
                    <a16:creationId xmlns:a16="http://schemas.microsoft.com/office/drawing/2014/main" id="{DABC4E4A-216B-2855-1C09-EFBB277F0F2C}"/>
                  </a:ext>
                </a:extLst>
              </p:cNvPr>
              <p:cNvSpPr/>
              <p:nvPr/>
            </p:nvSpPr>
            <p:spPr>
              <a:xfrm>
                <a:off x="8135013" y="3599288"/>
                <a:ext cx="2450901" cy="347293"/>
              </a:xfrm>
              <a:prstGeom prst="rect">
                <a:avLst/>
              </a:prstGeom>
              <a:noFill/>
              <a:ln w="6805" cap="flat">
                <a:noFill/>
                <a:prstDash val="solid"/>
                <a:miter/>
              </a:ln>
            </p:spPr>
            <p:txBody>
              <a:bodyPr/>
              <a:lstStyle/>
              <a:p>
                <a:endParaRPr lang="en-IT"/>
              </a:p>
            </p:txBody>
          </p:sp>
          <p:pic>
            <p:nvPicPr>
              <p:cNvPr id="45" name="Picture 44">
                <a:extLst>
                  <a:ext uri="{FF2B5EF4-FFF2-40B4-BE49-F238E27FC236}">
                    <a16:creationId xmlns:a16="http://schemas.microsoft.com/office/drawing/2014/main" id="{2B90F1EF-9E02-827A-3DB2-155984235CD4}"/>
                  </a:ext>
                </a:extLst>
              </p:cNvPr>
              <p:cNvPicPr>
                <a:picLocks noChangeAspect="1"/>
              </p:cNvPicPr>
              <p:nvPr/>
            </p:nvPicPr>
            <p:blipFill>
              <a:blip r:embed="rId26"/>
              <a:stretch>
                <a:fillRect/>
              </a:stretch>
            </p:blipFill>
            <p:spPr>
              <a:xfrm>
                <a:off x="8111185" y="3646955"/>
                <a:ext cx="2450901" cy="347293"/>
              </a:xfrm>
              <a:custGeom>
                <a:avLst/>
                <a:gdLst>
                  <a:gd name="csX0" fmla="*/ 788 w 2450901"/>
                  <a:gd name="csY0" fmla="*/ 186 h 347293"/>
                  <a:gd name="csX1" fmla="*/ 2451689 w 2450901"/>
                  <a:gd name="csY1" fmla="*/ 186 h 347293"/>
                  <a:gd name="csX2" fmla="*/ 2451689 w 2450901"/>
                  <a:gd name="csY2" fmla="*/ 347479 h 347293"/>
                  <a:gd name="csX3" fmla="*/ 788 w 2450901"/>
                  <a:gd name="csY3" fmla="*/ 347479 h 347293"/>
                </a:gdLst>
                <a:ahLst/>
                <a:cxnLst>
                  <a:cxn ang="0">
                    <a:pos x="csX0" y="csY0"/>
                  </a:cxn>
                  <a:cxn ang="0">
                    <a:pos x="csX1" y="csY1"/>
                  </a:cxn>
                  <a:cxn ang="0">
                    <a:pos x="csX2" y="csY2"/>
                  </a:cxn>
                  <a:cxn ang="0">
                    <a:pos x="csX3" y="csY3"/>
                  </a:cxn>
                </a:cxnLst>
                <a:rect l="l" t="t" r="r" b="b"/>
                <a:pathLst>
                  <a:path w="2450901" h="347293">
                    <a:moveTo>
                      <a:pt x="788" y="186"/>
                    </a:moveTo>
                    <a:lnTo>
                      <a:pt x="2451689" y="186"/>
                    </a:lnTo>
                    <a:lnTo>
                      <a:pt x="2451689" y="347479"/>
                    </a:lnTo>
                    <a:lnTo>
                      <a:pt x="788" y="347479"/>
                    </a:lnTo>
                    <a:close/>
                  </a:path>
                </a:pathLst>
              </a:custGeom>
            </p:spPr>
          </p:pic>
        </p:grpSp>
        <p:grpSp>
          <p:nvGrpSpPr>
            <p:cNvPr id="50" name="Graphic 227">
              <a:extLst>
                <a:ext uri="{FF2B5EF4-FFF2-40B4-BE49-F238E27FC236}">
                  <a16:creationId xmlns:a16="http://schemas.microsoft.com/office/drawing/2014/main" id="{DF5E4948-33B8-6B6F-6393-ACA0B260F837}"/>
                </a:ext>
              </a:extLst>
            </p:cNvPr>
            <p:cNvGrpSpPr/>
            <p:nvPr/>
          </p:nvGrpSpPr>
          <p:grpSpPr>
            <a:xfrm>
              <a:off x="7845114" y="4502210"/>
              <a:ext cx="342377" cy="54477"/>
              <a:chOff x="7384152" y="4287064"/>
              <a:chExt cx="342377" cy="54477"/>
            </a:xfrm>
          </p:grpSpPr>
          <p:sp>
            <p:nvSpPr>
              <p:cNvPr id="51" name="Freeform 50">
                <a:extLst>
                  <a:ext uri="{FF2B5EF4-FFF2-40B4-BE49-F238E27FC236}">
                    <a16:creationId xmlns:a16="http://schemas.microsoft.com/office/drawing/2014/main" id="{FBEF494A-FFB9-163F-50AF-5A341D1A47D6}"/>
                  </a:ext>
                </a:extLst>
              </p:cNvPr>
              <p:cNvSpPr/>
              <p:nvPr/>
            </p:nvSpPr>
            <p:spPr>
              <a:xfrm>
                <a:off x="7445425" y="4314303"/>
                <a:ext cx="281104" cy="6809"/>
              </a:xfrm>
              <a:custGeom>
                <a:avLst/>
                <a:gdLst>
                  <a:gd name="csX0" fmla="*/ 281105 w 281104"/>
                  <a:gd name="csY0" fmla="*/ 0 h 6809"/>
                  <a:gd name="csX1" fmla="*/ 0 w 281104"/>
                  <a:gd name="csY1" fmla="*/ 0 h 6809"/>
                </a:gdLst>
                <a:ahLst/>
                <a:cxnLst>
                  <a:cxn ang="0">
                    <a:pos x="csX0" y="csY0"/>
                  </a:cxn>
                  <a:cxn ang="0">
                    <a:pos x="csX1" y="csY1"/>
                  </a:cxn>
                </a:cxnLst>
                <a:rect l="l" t="t" r="r" b="b"/>
                <a:pathLst>
                  <a:path w="281104" h="6809">
                    <a:moveTo>
                      <a:pt x="281105" y="0"/>
                    </a:moveTo>
                    <a:lnTo>
                      <a:pt x="0" y="0"/>
                    </a:lnTo>
                  </a:path>
                </a:pathLst>
              </a:custGeom>
              <a:noFill/>
              <a:ln w="40827" cap="flat">
                <a:solidFill>
                  <a:srgbClr val="666666"/>
                </a:solidFill>
                <a:prstDash val="solid"/>
                <a:miter/>
              </a:ln>
            </p:spPr>
            <p:txBody>
              <a:bodyPr/>
              <a:lstStyle/>
              <a:p>
                <a:endParaRPr lang="en-IT"/>
              </a:p>
            </p:txBody>
          </p:sp>
          <p:sp>
            <p:nvSpPr>
              <p:cNvPr id="52" name="Freeform 51">
                <a:extLst>
                  <a:ext uri="{FF2B5EF4-FFF2-40B4-BE49-F238E27FC236}">
                    <a16:creationId xmlns:a16="http://schemas.microsoft.com/office/drawing/2014/main" id="{16BE7290-DE00-B492-43CA-9C9819BECCF8}"/>
                  </a:ext>
                </a:extLst>
              </p:cNvPr>
              <p:cNvSpPr/>
              <p:nvPr/>
            </p:nvSpPr>
            <p:spPr>
              <a:xfrm>
                <a:off x="7384152" y="4287064"/>
                <a:ext cx="81696" cy="54477"/>
              </a:xfrm>
              <a:custGeom>
                <a:avLst/>
                <a:gdLst>
                  <a:gd name="csX0" fmla="*/ 0 w 81696"/>
                  <a:gd name="csY0" fmla="*/ 27239 h 54477"/>
                  <a:gd name="csX1" fmla="*/ 81697 w 81696"/>
                  <a:gd name="csY1" fmla="*/ 0 h 54477"/>
                  <a:gd name="csX2" fmla="*/ 61273 w 81696"/>
                  <a:gd name="csY2" fmla="*/ 27239 h 54477"/>
                  <a:gd name="csX3" fmla="*/ 81697 w 81696"/>
                  <a:gd name="csY3" fmla="*/ 54477 h 54477"/>
                </a:gdLst>
                <a:ahLst/>
                <a:cxnLst>
                  <a:cxn ang="0">
                    <a:pos x="csX0" y="csY0"/>
                  </a:cxn>
                  <a:cxn ang="0">
                    <a:pos x="csX1" y="csY1"/>
                  </a:cxn>
                  <a:cxn ang="0">
                    <a:pos x="csX2" y="csY2"/>
                  </a:cxn>
                  <a:cxn ang="0">
                    <a:pos x="csX3" y="csY3"/>
                  </a:cxn>
                </a:cxnLst>
                <a:rect l="l" t="t" r="r" b="b"/>
                <a:pathLst>
                  <a:path w="81696" h="54477">
                    <a:moveTo>
                      <a:pt x="0" y="27239"/>
                    </a:moveTo>
                    <a:lnTo>
                      <a:pt x="81697" y="0"/>
                    </a:lnTo>
                    <a:lnTo>
                      <a:pt x="61273" y="27239"/>
                    </a:lnTo>
                    <a:lnTo>
                      <a:pt x="81697" y="54477"/>
                    </a:lnTo>
                    <a:close/>
                  </a:path>
                </a:pathLst>
              </a:custGeom>
              <a:solidFill>
                <a:srgbClr val="666666"/>
              </a:solidFill>
              <a:ln w="40827" cap="flat">
                <a:solidFill>
                  <a:srgbClr val="666666"/>
                </a:solidFill>
                <a:prstDash val="solid"/>
                <a:miter/>
              </a:ln>
            </p:spPr>
            <p:txBody>
              <a:bodyPr/>
              <a:lstStyle/>
              <a:p>
                <a:endParaRPr lang="en-IT"/>
              </a:p>
            </p:txBody>
          </p:sp>
        </p:grpSp>
        <p:grpSp>
          <p:nvGrpSpPr>
            <p:cNvPr id="53" name="Graphic 227">
              <a:extLst>
                <a:ext uri="{FF2B5EF4-FFF2-40B4-BE49-F238E27FC236}">
                  <a16:creationId xmlns:a16="http://schemas.microsoft.com/office/drawing/2014/main" id="{A2D9F76F-6C3A-96EA-74BC-07F79B4DB026}"/>
                </a:ext>
              </a:extLst>
            </p:cNvPr>
            <p:cNvGrpSpPr/>
            <p:nvPr/>
          </p:nvGrpSpPr>
          <p:grpSpPr>
            <a:xfrm>
              <a:off x="7845114" y="4284301"/>
              <a:ext cx="326514" cy="40858"/>
              <a:chOff x="7384152" y="4069155"/>
              <a:chExt cx="326514" cy="40858"/>
            </a:xfrm>
          </p:grpSpPr>
          <p:sp>
            <p:nvSpPr>
              <p:cNvPr id="54" name="Freeform 53">
                <a:extLst>
                  <a:ext uri="{FF2B5EF4-FFF2-40B4-BE49-F238E27FC236}">
                    <a16:creationId xmlns:a16="http://schemas.microsoft.com/office/drawing/2014/main" id="{B9C885A7-8E90-4291-FCAE-0BBD3FD7790F}"/>
                  </a:ext>
                </a:extLst>
              </p:cNvPr>
              <p:cNvSpPr/>
              <p:nvPr/>
            </p:nvSpPr>
            <p:spPr>
              <a:xfrm>
                <a:off x="7430107" y="4089584"/>
                <a:ext cx="234605" cy="6809"/>
              </a:xfrm>
              <a:custGeom>
                <a:avLst/>
                <a:gdLst>
                  <a:gd name="csX0" fmla="*/ 234605 w 234605"/>
                  <a:gd name="csY0" fmla="*/ 0 h 6809"/>
                  <a:gd name="csX1" fmla="*/ 0 w 234605"/>
                  <a:gd name="csY1" fmla="*/ 0 h 6809"/>
                </a:gdLst>
                <a:ahLst/>
                <a:cxnLst>
                  <a:cxn ang="0">
                    <a:pos x="csX0" y="csY0"/>
                  </a:cxn>
                  <a:cxn ang="0">
                    <a:pos x="csX1" y="csY1"/>
                  </a:cxn>
                </a:cxnLst>
                <a:rect l="l" t="t" r="r" b="b"/>
                <a:pathLst>
                  <a:path w="234605" h="6809">
                    <a:moveTo>
                      <a:pt x="234605" y="0"/>
                    </a:moveTo>
                    <a:lnTo>
                      <a:pt x="0" y="0"/>
                    </a:lnTo>
                  </a:path>
                </a:pathLst>
              </a:custGeom>
              <a:noFill/>
              <a:ln w="40827" cap="flat">
                <a:solidFill>
                  <a:srgbClr val="FFB570"/>
                </a:solidFill>
                <a:prstDash val="solid"/>
                <a:miter/>
              </a:ln>
            </p:spPr>
            <p:txBody>
              <a:bodyPr/>
              <a:lstStyle/>
              <a:p>
                <a:endParaRPr lang="en-IT"/>
              </a:p>
            </p:txBody>
          </p:sp>
          <p:sp>
            <p:nvSpPr>
              <p:cNvPr id="55" name="Freeform 54">
                <a:extLst>
                  <a:ext uri="{FF2B5EF4-FFF2-40B4-BE49-F238E27FC236}">
                    <a16:creationId xmlns:a16="http://schemas.microsoft.com/office/drawing/2014/main" id="{0B2AA211-6B4D-626A-706F-A01D730BCB9F}"/>
                  </a:ext>
                </a:extLst>
              </p:cNvPr>
              <p:cNvSpPr/>
              <p:nvPr/>
            </p:nvSpPr>
            <p:spPr>
              <a:xfrm>
                <a:off x="7649394" y="4069155"/>
                <a:ext cx="61272" cy="40858"/>
              </a:xfrm>
              <a:custGeom>
                <a:avLst/>
                <a:gdLst>
                  <a:gd name="csX0" fmla="*/ 61273 w 61272"/>
                  <a:gd name="csY0" fmla="*/ 20429 h 40858"/>
                  <a:gd name="csX1" fmla="*/ 0 w 61272"/>
                  <a:gd name="csY1" fmla="*/ 40858 h 40858"/>
                  <a:gd name="csX2" fmla="*/ 15318 w 61272"/>
                  <a:gd name="csY2" fmla="*/ 20429 h 40858"/>
                  <a:gd name="csX3" fmla="*/ 0 w 61272"/>
                  <a:gd name="csY3" fmla="*/ 0 h 40858"/>
                </a:gdLst>
                <a:ahLst/>
                <a:cxnLst>
                  <a:cxn ang="0">
                    <a:pos x="csX0" y="csY0"/>
                  </a:cxn>
                  <a:cxn ang="0">
                    <a:pos x="csX1" y="csY1"/>
                  </a:cxn>
                  <a:cxn ang="0">
                    <a:pos x="csX2" y="csY2"/>
                  </a:cxn>
                  <a:cxn ang="0">
                    <a:pos x="csX3" y="csY3"/>
                  </a:cxn>
                </a:cxnLst>
                <a:rect l="l" t="t" r="r" b="b"/>
                <a:pathLst>
                  <a:path w="61272" h="40858">
                    <a:moveTo>
                      <a:pt x="61273" y="20429"/>
                    </a:moveTo>
                    <a:lnTo>
                      <a:pt x="0" y="40858"/>
                    </a:lnTo>
                    <a:lnTo>
                      <a:pt x="15318" y="20429"/>
                    </a:lnTo>
                    <a:lnTo>
                      <a:pt x="0" y="0"/>
                    </a:lnTo>
                    <a:close/>
                  </a:path>
                </a:pathLst>
              </a:custGeom>
              <a:solidFill>
                <a:srgbClr val="FFB570"/>
              </a:solidFill>
              <a:ln w="40827" cap="flat">
                <a:solidFill>
                  <a:srgbClr val="FFB570"/>
                </a:solidFill>
                <a:prstDash val="solid"/>
                <a:miter/>
              </a:ln>
            </p:spPr>
            <p:txBody>
              <a:bodyPr/>
              <a:lstStyle/>
              <a:p>
                <a:endParaRPr lang="en-IT"/>
              </a:p>
            </p:txBody>
          </p:sp>
          <p:sp>
            <p:nvSpPr>
              <p:cNvPr id="56" name="Freeform 55">
                <a:extLst>
                  <a:ext uri="{FF2B5EF4-FFF2-40B4-BE49-F238E27FC236}">
                    <a16:creationId xmlns:a16="http://schemas.microsoft.com/office/drawing/2014/main" id="{691BBE5C-B916-36EC-16F3-E955E943A821}"/>
                  </a:ext>
                </a:extLst>
              </p:cNvPr>
              <p:cNvSpPr/>
              <p:nvPr/>
            </p:nvSpPr>
            <p:spPr>
              <a:xfrm>
                <a:off x="7384152" y="4069155"/>
                <a:ext cx="61272" cy="40858"/>
              </a:xfrm>
              <a:custGeom>
                <a:avLst/>
                <a:gdLst>
                  <a:gd name="csX0" fmla="*/ 0 w 61272"/>
                  <a:gd name="csY0" fmla="*/ 20429 h 40858"/>
                  <a:gd name="csX1" fmla="*/ 61273 w 61272"/>
                  <a:gd name="csY1" fmla="*/ 0 h 40858"/>
                  <a:gd name="csX2" fmla="*/ 45954 w 61272"/>
                  <a:gd name="csY2" fmla="*/ 20429 h 40858"/>
                  <a:gd name="csX3" fmla="*/ 61273 w 61272"/>
                  <a:gd name="csY3" fmla="*/ 40858 h 40858"/>
                </a:gdLst>
                <a:ahLst/>
                <a:cxnLst>
                  <a:cxn ang="0">
                    <a:pos x="csX0" y="csY0"/>
                  </a:cxn>
                  <a:cxn ang="0">
                    <a:pos x="csX1" y="csY1"/>
                  </a:cxn>
                  <a:cxn ang="0">
                    <a:pos x="csX2" y="csY2"/>
                  </a:cxn>
                  <a:cxn ang="0">
                    <a:pos x="csX3" y="csY3"/>
                  </a:cxn>
                </a:cxnLst>
                <a:rect l="l" t="t" r="r" b="b"/>
                <a:pathLst>
                  <a:path w="61272" h="40858">
                    <a:moveTo>
                      <a:pt x="0" y="20429"/>
                    </a:moveTo>
                    <a:lnTo>
                      <a:pt x="61273" y="0"/>
                    </a:lnTo>
                    <a:lnTo>
                      <a:pt x="45954" y="20429"/>
                    </a:lnTo>
                    <a:lnTo>
                      <a:pt x="61273" y="40858"/>
                    </a:lnTo>
                    <a:close/>
                  </a:path>
                </a:pathLst>
              </a:custGeom>
              <a:solidFill>
                <a:srgbClr val="FFB570"/>
              </a:solidFill>
              <a:ln w="40827" cap="flat">
                <a:solidFill>
                  <a:srgbClr val="FFB570"/>
                </a:solidFill>
                <a:prstDash val="solid"/>
                <a:miter/>
              </a:ln>
            </p:spPr>
            <p:txBody>
              <a:bodyPr/>
              <a:lstStyle/>
              <a:p>
                <a:endParaRPr lang="en-IT"/>
              </a:p>
            </p:txBody>
          </p:sp>
        </p:grpSp>
        <p:grpSp>
          <p:nvGrpSpPr>
            <p:cNvPr id="194" name="Graphic 227">
              <a:extLst>
                <a:ext uri="{FF2B5EF4-FFF2-40B4-BE49-F238E27FC236}">
                  <a16:creationId xmlns:a16="http://schemas.microsoft.com/office/drawing/2014/main" id="{C950DCC9-DB56-AEA1-1B15-43481E8BAD79}"/>
                </a:ext>
              </a:extLst>
            </p:cNvPr>
            <p:cNvGrpSpPr/>
            <p:nvPr/>
          </p:nvGrpSpPr>
          <p:grpSpPr>
            <a:xfrm>
              <a:off x="7901519" y="4672486"/>
              <a:ext cx="234265" cy="287674"/>
              <a:chOff x="7440557" y="4457340"/>
              <a:chExt cx="234265" cy="287674"/>
            </a:xfrm>
            <a:solidFill>
              <a:srgbClr val="647687"/>
            </a:solidFill>
          </p:grpSpPr>
          <p:sp>
            <p:nvSpPr>
              <p:cNvPr id="195" name="Oval 194">
                <a:extLst>
                  <a:ext uri="{FF2B5EF4-FFF2-40B4-BE49-F238E27FC236}">
                    <a16:creationId xmlns:a16="http://schemas.microsoft.com/office/drawing/2014/main" id="{D864ABBA-26AD-6BCE-2F79-D430A5B63272}"/>
                  </a:ext>
                </a:extLst>
              </p:cNvPr>
              <p:cNvSpPr/>
              <p:nvPr/>
            </p:nvSpPr>
            <p:spPr>
              <a:xfrm>
                <a:off x="7440557" y="4457340"/>
                <a:ext cx="234265" cy="234320"/>
              </a:xfrm>
              <a:prstGeom prst="ellipse">
                <a:avLst/>
              </a:prstGeom>
              <a:solidFill>
                <a:srgbClr val="647687"/>
              </a:solidFill>
              <a:ln w="6805" cap="flat">
                <a:noFill/>
                <a:prstDash val="solid"/>
                <a:miter/>
              </a:ln>
            </p:spPr>
            <p:txBody>
              <a:bodyPr/>
              <a:lstStyle/>
              <a:p>
                <a:endParaRPr lang="en-IT"/>
              </a:p>
            </p:txBody>
          </p:sp>
          <p:pic>
            <p:nvPicPr>
              <p:cNvPr id="196" name="Picture 195">
                <a:extLst>
                  <a:ext uri="{FF2B5EF4-FFF2-40B4-BE49-F238E27FC236}">
                    <a16:creationId xmlns:a16="http://schemas.microsoft.com/office/drawing/2014/main" id="{46AB8731-BC9D-5419-6600-991C458ED0B9}"/>
                  </a:ext>
                </a:extLst>
              </p:cNvPr>
              <p:cNvPicPr>
                <a:picLocks noChangeAspect="1"/>
              </p:cNvPicPr>
              <p:nvPr/>
            </p:nvPicPr>
            <p:blipFill>
              <a:blip r:embed="rId27"/>
              <a:stretch>
                <a:fillRect/>
              </a:stretch>
            </p:blipFill>
            <p:spPr>
              <a:xfrm>
                <a:off x="7457611" y="4474330"/>
                <a:ext cx="183817" cy="270684"/>
              </a:xfrm>
              <a:custGeom>
                <a:avLst/>
                <a:gdLst>
                  <a:gd name="csX0" fmla="*/ 613 w 183817"/>
                  <a:gd name="csY0" fmla="*/ 263 h 270684"/>
                  <a:gd name="csX1" fmla="*/ 184430 w 183817"/>
                  <a:gd name="csY1" fmla="*/ 263 h 270684"/>
                  <a:gd name="csX2" fmla="*/ 184430 w 183817"/>
                  <a:gd name="csY2" fmla="*/ 270947 h 270684"/>
                  <a:gd name="csX3" fmla="*/ 613 w 183817"/>
                  <a:gd name="csY3" fmla="*/ 270947 h 270684"/>
                </a:gdLst>
                <a:ahLst/>
                <a:cxnLst>
                  <a:cxn ang="0">
                    <a:pos x="csX0" y="csY0"/>
                  </a:cxn>
                  <a:cxn ang="0">
                    <a:pos x="csX1" y="csY1"/>
                  </a:cxn>
                  <a:cxn ang="0">
                    <a:pos x="csX2" y="csY2"/>
                  </a:cxn>
                  <a:cxn ang="0">
                    <a:pos x="csX3" y="csY3"/>
                  </a:cxn>
                </a:cxnLst>
                <a:rect l="l" t="t" r="r" b="b"/>
                <a:pathLst>
                  <a:path w="183817" h="270684">
                    <a:moveTo>
                      <a:pt x="613" y="263"/>
                    </a:moveTo>
                    <a:lnTo>
                      <a:pt x="184430" y="263"/>
                    </a:lnTo>
                    <a:lnTo>
                      <a:pt x="184430" y="270947"/>
                    </a:lnTo>
                    <a:lnTo>
                      <a:pt x="613" y="270947"/>
                    </a:lnTo>
                    <a:close/>
                  </a:path>
                </a:pathLst>
              </a:custGeom>
            </p:spPr>
          </p:pic>
        </p:grpSp>
        <p:grpSp>
          <p:nvGrpSpPr>
            <p:cNvPr id="197" name="Graphic 227">
              <a:extLst>
                <a:ext uri="{FF2B5EF4-FFF2-40B4-BE49-F238E27FC236}">
                  <a16:creationId xmlns:a16="http://schemas.microsoft.com/office/drawing/2014/main" id="{9B9555F8-EEF9-EFF0-85BD-93A5793B4ECC}"/>
                </a:ext>
              </a:extLst>
            </p:cNvPr>
            <p:cNvGrpSpPr/>
            <p:nvPr/>
          </p:nvGrpSpPr>
          <p:grpSpPr>
            <a:xfrm>
              <a:off x="7881095" y="3936973"/>
              <a:ext cx="234265" cy="287742"/>
              <a:chOff x="7420133" y="3721827"/>
              <a:chExt cx="234265" cy="287742"/>
            </a:xfrm>
            <a:solidFill>
              <a:srgbClr val="647687"/>
            </a:solidFill>
          </p:grpSpPr>
          <p:sp>
            <p:nvSpPr>
              <p:cNvPr id="198" name="Oval 197">
                <a:extLst>
                  <a:ext uri="{FF2B5EF4-FFF2-40B4-BE49-F238E27FC236}">
                    <a16:creationId xmlns:a16="http://schemas.microsoft.com/office/drawing/2014/main" id="{6CC374D2-1B04-5867-07A8-DF4C8904D94F}"/>
                  </a:ext>
                </a:extLst>
              </p:cNvPr>
              <p:cNvSpPr/>
              <p:nvPr/>
            </p:nvSpPr>
            <p:spPr>
              <a:xfrm>
                <a:off x="7420133" y="3721827"/>
                <a:ext cx="234265" cy="234320"/>
              </a:xfrm>
              <a:prstGeom prst="ellipse">
                <a:avLst/>
              </a:prstGeom>
              <a:solidFill>
                <a:srgbClr val="647687"/>
              </a:solidFill>
              <a:ln w="6805" cap="flat">
                <a:noFill/>
                <a:prstDash val="solid"/>
                <a:miter/>
              </a:ln>
            </p:spPr>
            <p:txBody>
              <a:bodyPr/>
              <a:lstStyle/>
              <a:p>
                <a:endParaRPr lang="en-IT"/>
              </a:p>
            </p:txBody>
          </p:sp>
          <p:pic>
            <p:nvPicPr>
              <p:cNvPr id="199" name="Picture 198">
                <a:extLst>
                  <a:ext uri="{FF2B5EF4-FFF2-40B4-BE49-F238E27FC236}">
                    <a16:creationId xmlns:a16="http://schemas.microsoft.com/office/drawing/2014/main" id="{47E351F1-B6F4-64C1-CD43-F8DFFE2B9D10}"/>
                  </a:ext>
                </a:extLst>
              </p:cNvPr>
              <p:cNvPicPr>
                <a:picLocks noChangeAspect="1"/>
              </p:cNvPicPr>
              <p:nvPr/>
            </p:nvPicPr>
            <p:blipFill>
              <a:blip r:embed="rId28"/>
              <a:stretch>
                <a:fillRect/>
              </a:stretch>
            </p:blipFill>
            <p:spPr>
              <a:xfrm>
                <a:off x="7437187" y="3738886"/>
                <a:ext cx="183817" cy="270684"/>
              </a:xfrm>
              <a:custGeom>
                <a:avLst/>
                <a:gdLst>
                  <a:gd name="csX0" fmla="*/ 611 w 183817"/>
                  <a:gd name="csY0" fmla="*/ 191 h 270684"/>
                  <a:gd name="csX1" fmla="*/ 184428 w 183817"/>
                  <a:gd name="csY1" fmla="*/ 191 h 270684"/>
                  <a:gd name="csX2" fmla="*/ 184428 w 183817"/>
                  <a:gd name="csY2" fmla="*/ 270875 h 270684"/>
                  <a:gd name="csX3" fmla="*/ 611 w 183817"/>
                  <a:gd name="csY3" fmla="*/ 270875 h 270684"/>
                </a:gdLst>
                <a:ahLst/>
                <a:cxnLst>
                  <a:cxn ang="0">
                    <a:pos x="csX0" y="csY0"/>
                  </a:cxn>
                  <a:cxn ang="0">
                    <a:pos x="csX1" y="csY1"/>
                  </a:cxn>
                  <a:cxn ang="0">
                    <a:pos x="csX2" y="csY2"/>
                  </a:cxn>
                  <a:cxn ang="0">
                    <a:pos x="csX3" y="csY3"/>
                  </a:cxn>
                </a:cxnLst>
                <a:rect l="l" t="t" r="r" b="b"/>
                <a:pathLst>
                  <a:path w="183817" h="270684">
                    <a:moveTo>
                      <a:pt x="611" y="191"/>
                    </a:moveTo>
                    <a:lnTo>
                      <a:pt x="184428" y="191"/>
                    </a:lnTo>
                    <a:lnTo>
                      <a:pt x="184428" y="270875"/>
                    </a:lnTo>
                    <a:lnTo>
                      <a:pt x="611" y="270875"/>
                    </a:lnTo>
                    <a:close/>
                  </a:path>
                </a:pathLst>
              </a:custGeom>
            </p:spPr>
          </p:pic>
        </p:grpSp>
        <p:grpSp>
          <p:nvGrpSpPr>
            <p:cNvPr id="203" name="Graphic 227">
              <a:extLst>
                <a:ext uri="{FF2B5EF4-FFF2-40B4-BE49-F238E27FC236}">
                  <a16:creationId xmlns:a16="http://schemas.microsoft.com/office/drawing/2014/main" id="{6353F75B-39F2-2E08-DBE4-918FC636BCEC}"/>
                </a:ext>
              </a:extLst>
            </p:cNvPr>
            <p:cNvGrpSpPr/>
            <p:nvPr/>
          </p:nvGrpSpPr>
          <p:grpSpPr>
            <a:xfrm>
              <a:off x="8517518" y="4810652"/>
              <a:ext cx="1611876" cy="347293"/>
              <a:chOff x="7844990" y="4300683"/>
              <a:chExt cx="1611876" cy="347293"/>
            </a:xfrm>
          </p:grpSpPr>
          <p:sp>
            <p:nvSpPr>
              <p:cNvPr id="204" name="Rectangle 203">
                <a:extLst>
                  <a:ext uri="{FF2B5EF4-FFF2-40B4-BE49-F238E27FC236}">
                    <a16:creationId xmlns:a16="http://schemas.microsoft.com/office/drawing/2014/main" id="{541FCFF1-91CF-65CA-0A63-18BD9EED65ED}"/>
                  </a:ext>
                </a:extLst>
              </p:cNvPr>
              <p:cNvSpPr/>
              <p:nvPr/>
            </p:nvSpPr>
            <p:spPr>
              <a:xfrm>
                <a:off x="7844990" y="4355161"/>
                <a:ext cx="1599552" cy="204290"/>
              </a:xfrm>
              <a:prstGeom prst="rect">
                <a:avLst/>
              </a:prstGeom>
              <a:solidFill>
                <a:srgbClr val="D5E8D4"/>
              </a:solidFill>
              <a:ln w="20414" cap="flat">
                <a:solidFill>
                  <a:srgbClr val="82B366"/>
                </a:solidFill>
                <a:prstDash val="solid"/>
                <a:miter/>
              </a:ln>
            </p:spPr>
            <p:txBody>
              <a:bodyPr/>
              <a:lstStyle/>
              <a:p>
                <a:endParaRPr lang="en-IT"/>
              </a:p>
            </p:txBody>
          </p:sp>
          <p:grpSp>
            <p:nvGrpSpPr>
              <p:cNvPr id="206" name="Graphic 227">
                <a:extLst>
                  <a:ext uri="{FF2B5EF4-FFF2-40B4-BE49-F238E27FC236}">
                    <a16:creationId xmlns:a16="http://schemas.microsoft.com/office/drawing/2014/main" id="{466E077F-62DC-51D8-1F52-82ADF33AAB4E}"/>
                  </a:ext>
                </a:extLst>
              </p:cNvPr>
              <p:cNvGrpSpPr/>
              <p:nvPr/>
            </p:nvGrpSpPr>
            <p:grpSpPr>
              <a:xfrm>
                <a:off x="7869499" y="4300683"/>
                <a:ext cx="1587367" cy="347293"/>
                <a:chOff x="7869499" y="4300683"/>
                <a:chExt cx="1587367" cy="347293"/>
              </a:xfrm>
              <a:noFill/>
            </p:grpSpPr>
            <p:sp>
              <p:nvSpPr>
                <p:cNvPr id="207" name="Rectangle 206">
                  <a:extLst>
                    <a:ext uri="{FF2B5EF4-FFF2-40B4-BE49-F238E27FC236}">
                      <a16:creationId xmlns:a16="http://schemas.microsoft.com/office/drawing/2014/main" id="{E2330D7F-E13A-06B9-F1E9-5746095342DD}"/>
                    </a:ext>
                  </a:extLst>
                </p:cNvPr>
                <p:cNvSpPr/>
                <p:nvPr/>
              </p:nvSpPr>
              <p:spPr>
                <a:xfrm>
                  <a:off x="7869499" y="4355161"/>
                  <a:ext cx="1587367" cy="163432"/>
                </a:xfrm>
                <a:prstGeom prst="rect">
                  <a:avLst/>
                </a:prstGeom>
                <a:noFill/>
                <a:ln w="6805" cap="flat">
                  <a:noFill/>
                  <a:prstDash val="solid"/>
                  <a:miter/>
                </a:ln>
              </p:spPr>
              <p:txBody>
                <a:bodyPr/>
                <a:lstStyle/>
                <a:p>
                  <a:endParaRPr lang="en-IT"/>
                </a:p>
              </p:txBody>
            </p:sp>
            <p:pic>
              <p:nvPicPr>
                <p:cNvPr id="208" name="Picture 207">
                  <a:extLst>
                    <a:ext uri="{FF2B5EF4-FFF2-40B4-BE49-F238E27FC236}">
                      <a16:creationId xmlns:a16="http://schemas.microsoft.com/office/drawing/2014/main" id="{86CBEC0C-502C-DD12-4E68-717DBCA06343}"/>
                    </a:ext>
                  </a:extLst>
                </p:cNvPr>
                <p:cNvPicPr>
                  <a:picLocks noChangeAspect="1"/>
                </p:cNvPicPr>
                <p:nvPr/>
              </p:nvPicPr>
              <p:blipFill>
                <a:blip r:embed="rId29"/>
                <a:stretch>
                  <a:fillRect/>
                </a:stretch>
              </p:blipFill>
              <p:spPr>
                <a:xfrm>
                  <a:off x="7927367" y="4300683"/>
                  <a:ext cx="1470541" cy="347293"/>
                </a:xfrm>
                <a:custGeom>
                  <a:avLst/>
                  <a:gdLst>
                    <a:gd name="csX0" fmla="*/ 722 w 1470541"/>
                    <a:gd name="csY0" fmla="*/ 250 h 347293"/>
                    <a:gd name="csX1" fmla="*/ 1471263 w 1470541"/>
                    <a:gd name="csY1" fmla="*/ 250 h 347293"/>
                    <a:gd name="csX2" fmla="*/ 1471263 w 1470541"/>
                    <a:gd name="csY2" fmla="*/ 347543 h 347293"/>
                    <a:gd name="csX3" fmla="*/ 722 w 1470541"/>
                    <a:gd name="csY3" fmla="*/ 347543 h 347293"/>
                  </a:gdLst>
                  <a:ahLst/>
                  <a:cxnLst>
                    <a:cxn ang="0">
                      <a:pos x="csX0" y="csY0"/>
                    </a:cxn>
                    <a:cxn ang="0">
                      <a:pos x="csX1" y="csY1"/>
                    </a:cxn>
                    <a:cxn ang="0">
                      <a:pos x="csX2" y="csY2"/>
                    </a:cxn>
                    <a:cxn ang="0">
                      <a:pos x="csX3" y="csY3"/>
                    </a:cxn>
                  </a:cxnLst>
                  <a:rect l="l" t="t" r="r" b="b"/>
                  <a:pathLst>
                    <a:path w="1470541" h="347293">
                      <a:moveTo>
                        <a:pt x="722" y="250"/>
                      </a:moveTo>
                      <a:lnTo>
                        <a:pt x="1471263" y="250"/>
                      </a:lnTo>
                      <a:lnTo>
                        <a:pt x="1471263" y="347543"/>
                      </a:lnTo>
                      <a:lnTo>
                        <a:pt x="722" y="347543"/>
                      </a:lnTo>
                      <a:close/>
                    </a:path>
                  </a:pathLst>
                </a:custGeom>
              </p:spPr>
            </p:pic>
          </p:grpSp>
        </p:grpSp>
        <p:sp>
          <p:nvSpPr>
            <p:cNvPr id="258" name="Rounded Rectangle 257">
              <a:extLst>
                <a:ext uri="{FF2B5EF4-FFF2-40B4-BE49-F238E27FC236}">
                  <a16:creationId xmlns:a16="http://schemas.microsoft.com/office/drawing/2014/main" id="{A2B45675-C434-4283-1D2A-C7B257249064}"/>
                </a:ext>
              </a:extLst>
            </p:cNvPr>
            <p:cNvSpPr/>
            <p:nvPr/>
          </p:nvSpPr>
          <p:spPr>
            <a:xfrm>
              <a:off x="8187491" y="5364412"/>
              <a:ext cx="2214150" cy="429009"/>
            </a:xfrm>
            <a:prstGeom prst="roundRect">
              <a:avLst>
                <a:gd name="adj" fmla="val 13996"/>
              </a:avLst>
            </a:prstGeom>
            <a:noFill/>
            <a:ln w="20414" cap="flat">
              <a:solidFill>
                <a:srgbClr val="C00000"/>
              </a:solidFill>
              <a:custDash>
                <a:ds d="675000" sp="675000"/>
              </a:custDash>
              <a:miter/>
            </a:ln>
          </p:spPr>
          <p:txBody>
            <a:bodyPr/>
            <a:lstStyle/>
            <a:p>
              <a:endParaRPr lang="en-IT"/>
            </a:p>
          </p:txBody>
        </p:sp>
        <p:grpSp>
          <p:nvGrpSpPr>
            <p:cNvPr id="265" name="Graphic 227">
              <a:extLst>
                <a:ext uri="{FF2B5EF4-FFF2-40B4-BE49-F238E27FC236}">
                  <a16:creationId xmlns:a16="http://schemas.microsoft.com/office/drawing/2014/main" id="{8FF44C90-C438-0E81-1B27-0F274BF944A8}"/>
                </a:ext>
              </a:extLst>
            </p:cNvPr>
            <p:cNvGrpSpPr/>
            <p:nvPr/>
          </p:nvGrpSpPr>
          <p:grpSpPr>
            <a:xfrm>
              <a:off x="8429177" y="5233435"/>
              <a:ext cx="1636317" cy="612870"/>
              <a:chOff x="3862955" y="5017264"/>
              <a:chExt cx="1636317" cy="612870"/>
            </a:xfrm>
            <a:noFill/>
          </p:grpSpPr>
          <p:sp>
            <p:nvSpPr>
              <p:cNvPr id="266" name="Rectangle 265">
                <a:extLst>
                  <a:ext uri="{FF2B5EF4-FFF2-40B4-BE49-F238E27FC236}">
                    <a16:creationId xmlns:a16="http://schemas.microsoft.com/office/drawing/2014/main" id="{CE783165-9CA3-145D-0F00-DF500A8641EB}"/>
                  </a:ext>
                </a:extLst>
              </p:cNvPr>
              <p:cNvSpPr/>
              <p:nvPr/>
            </p:nvSpPr>
            <p:spPr>
              <a:xfrm>
                <a:off x="3885762" y="5017264"/>
                <a:ext cx="1613510" cy="612870"/>
              </a:xfrm>
              <a:prstGeom prst="rect">
                <a:avLst/>
              </a:prstGeom>
              <a:noFill/>
              <a:ln w="6805" cap="flat">
                <a:noFill/>
                <a:prstDash val="solid"/>
                <a:miter/>
              </a:ln>
            </p:spPr>
            <p:txBody>
              <a:bodyPr/>
              <a:lstStyle/>
              <a:p>
                <a:endParaRPr lang="en-IT"/>
              </a:p>
            </p:txBody>
          </p:sp>
          <p:pic>
            <p:nvPicPr>
              <p:cNvPr id="267" name="Picture 266">
                <a:extLst>
                  <a:ext uri="{FF2B5EF4-FFF2-40B4-BE49-F238E27FC236}">
                    <a16:creationId xmlns:a16="http://schemas.microsoft.com/office/drawing/2014/main" id="{6E7BFCC9-247B-C411-C6F5-F2A4A5CE3703}"/>
                  </a:ext>
                </a:extLst>
              </p:cNvPr>
              <p:cNvPicPr>
                <a:picLocks noChangeAspect="1"/>
              </p:cNvPicPr>
              <p:nvPr/>
            </p:nvPicPr>
            <p:blipFill>
              <a:blip r:embed="rId30"/>
              <a:stretch>
                <a:fillRect/>
              </a:stretch>
            </p:blipFill>
            <p:spPr>
              <a:xfrm>
                <a:off x="3862955" y="5179130"/>
                <a:ext cx="1613510" cy="347293"/>
              </a:xfrm>
              <a:custGeom>
                <a:avLst/>
                <a:gdLst>
                  <a:gd name="csX0" fmla="*/ 331 w 1613510"/>
                  <a:gd name="csY0" fmla="*/ 336 h 347293"/>
                  <a:gd name="csX1" fmla="*/ 1613841 w 1613510"/>
                  <a:gd name="csY1" fmla="*/ 336 h 347293"/>
                  <a:gd name="csX2" fmla="*/ 1613841 w 1613510"/>
                  <a:gd name="csY2" fmla="*/ 347629 h 347293"/>
                  <a:gd name="csX3" fmla="*/ 331 w 1613510"/>
                  <a:gd name="csY3" fmla="*/ 347629 h 347293"/>
                </a:gdLst>
                <a:ahLst/>
                <a:cxnLst>
                  <a:cxn ang="0">
                    <a:pos x="csX0" y="csY0"/>
                  </a:cxn>
                  <a:cxn ang="0">
                    <a:pos x="csX1" y="csY1"/>
                  </a:cxn>
                  <a:cxn ang="0">
                    <a:pos x="csX2" y="csY2"/>
                  </a:cxn>
                  <a:cxn ang="0">
                    <a:pos x="csX3" y="csY3"/>
                  </a:cxn>
                </a:cxnLst>
                <a:rect l="l" t="t" r="r" b="b"/>
                <a:pathLst>
                  <a:path w="1613510" h="347293">
                    <a:moveTo>
                      <a:pt x="331" y="336"/>
                    </a:moveTo>
                    <a:lnTo>
                      <a:pt x="1613841" y="336"/>
                    </a:lnTo>
                    <a:lnTo>
                      <a:pt x="1613841" y="347629"/>
                    </a:lnTo>
                    <a:lnTo>
                      <a:pt x="331" y="347629"/>
                    </a:lnTo>
                    <a:close/>
                  </a:path>
                </a:pathLst>
              </a:custGeom>
            </p:spPr>
          </p:pic>
        </p:grpSp>
        <p:grpSp>
          <p:nvGrpSpPr>
            <p:cNvPr id="268" name="Graphic 227">
              <a:extLst>
                <a:ext uri="{FF2B5EF4-FFF2-40B4-BE49-F238E27FC236}">
                  <a16:creationId xmlns:a16="http://schemas.microsoft.com/office/drawing/2014/main" id="{A2235611-7D4C-876C-E5BD-BBF6214789A5}"/>
                </a:ext>
              </a:extLst>
            </p:cNvPr>
            <p:cNvGrpSpPr/>
            <p:nvPr/>
          </p:nvGrpSpPr>
          <p:grpSpPr>
            <a:xfrm>
              <a:off x="8289578" y="5446093"/>
              <a:ext cx="234265" cy="287742"/>
              <a:chOff x="3723356" y="5213144"/>
              <a:chExt cx="234265" cy="287742"/>
            </a:xfrm>
            <a:solidFill>
              <a:srgbClr val="647687"/>
            </a:solidFill>
          </p:grpSpPr>
          <p:sp>
            <p:nvSpPr>
              <p:cNvPr id="269" name="Oval 268">
                <a:extLst>
                  <a:ext uri="{FF2B5EF4-FFF2-40B4-BE49-F238E27FC236}">
                    <a16:creationId xmlns:a16="http://schemas.microsoft.com/office/drawing/2014/main" id="{5920DBB7-48F4-5754-6FF9-ABB88E809DB0}"/>
                  </a:ext>
                </a:extLst>
              </p:cNvPr>
              <p:cNvSpPr/>
              <p:nvPr/>
            </p:nvSpPr>
            <p:spPr>
              <a:xfrm>
                <a:off x="3723356" y="5213144"/>
                <a:ext cx="234265" cy="234320"/>
              </a:xfrm>
              <a:prstGeom prst="ellipse">
                <a:avLst/>
              </a:prstGeom>
              <a:solidFill>
                <a:srgbClr val="647687"/>
              </a:solidFill>
              <a:ln w="6805" cap="flat">
                <a:noFill/>
                <a:prstDash val="solid"/>
                <a:miter/>
              </a:ln>
            </p:spPr>
            <p:txBody>
              <a:bodyPr/>
              <a:lstStyle/>
              <a:p>
                <a:endParaRPr lang="en-IT"/>
              </a:p>
            </p:txBody>
          </p:sp>
          <p:pic>
            <p:nvPicPr>
              <p:cNvPr id="270" name="Picture 269">
                <a:extLst>
                  <a:ext uri="{FF2B5EF4-FFF2-40B4-BE49-F238E27FC236}">
                    <a16:creationId xmlns:a16="http://schemas.microsoft.com/office/drawing/2014/main" id="{6FEDC33C-C16D-CC87-0327-632D812D4DDC}"/>
                  </a:ext>
                </a:extLst>
              </p:cNvPr>
              <p:cNvPicPr>
                <a:picLocks noChangeAspect="1"/>
              </p:cNvPicPr>
              <p:nvPr/>
            </p:nvPicPr>
            <p:blipFill>
              <a:blip r:embed="rId31"/>
              <a:stretch>
                <a:fillRect/>
              </a:stretch>
            </p:blipFill>
            <p:spPr>
              <a:xfrm>
                <a:off x="3740410" y="5230203"/>
                <a:ext cx="183817" cy="270684"/>
              </a:xfrm>
              <a:custGeom>
                <a:avLst/>
                <a:gdLst>
                  <a:gd name="csX0" fmla="*/ 249 w 183817"/>
                  <a:gd name="csY0" fmla="*/ 337 h 270684"/>
                  <a:gd name="csX1" fmla="*/ 184066 w 183817"/>
                  <a:gd name="csY1" fmla="*/ 337 h 270684"/>
                  <a:gd name="csX2" fmla="*/ 184066 w 183817"/>
                  <a:gd name="csY2" fmla="*/ 271021 h 270684"/>
                  <a:gd name="csX3" fmla="*/ 249 w 183817"/>
                  <a:gd name="csY3" fmla="*/ 271021 h 270684"/>
                </a:gdLst>
                <a:ahLst/>
                <a:cxnLst>
                  <a:cxn ang="0">
                    <a:pos x="csX0" y="csY0"/>
                  </a:cxn>
                  <a:cxn ang="0">
                    <a:pos x="csX1" y="csY1"/>
                  </a:cxn>
                  <a:cxn ang="0">
                    <a:pos x="csX2" y="csY2"/>
                  </a:cxn>
                  <a:cxn ang="0">
                    <a:pos x="csX3" y="csY3"/>
                  </a:cxn>
                </a:cxnLst>
                <a:rect l="l" t="t" r="r" b="b"/>
                <a:pathLst>
                  <a:path w="183817" h="270684">
                    <a:moveTo>
                      <a:pt x="249" y="337"/>
                    </a:moveTo>
                    <a:lnTo>
                      <a:pt x="184066" y="337"/>
                    </a:lnTo>
                    <a:lnTo>
                      <a:pt x="184066" y="271021"/>
                    </a:lnTo>
                    <a:lnTo>
                      <a:pt x="249" y="271021"/>
                    </a:lnTo>
                    <a:close/>
                  </a:path>
                </a:pathLst>
              </a:custGeom>
            </p:spPr>
          </p:pic>
        </p:grpSp>
      </p:grpSp>
      <p:grpSp>
        <p:nvGrpSpPr>
          <p:cNvPr id="271" name="Graphic 227">
            <a:extLst>
              <a:ext uri="{FF2B5EF4-FFF2-40B4-BE49-F238E27FC236}">
                <a16:creationId xmlns:a16="http://schemas.microsoft.com/office/drawing/2014/main" id="{597932ED-F1A0-5D9E-324E-113023975F24}"/>
              </a:ext>
            </a:extLst>
          </p:cNvPr>
          <p:cNvGrpSpPr/>
          <p:nvPr/>
        </p:nvGrpSpPr>
        <p:grpSpPr>
          <a:xfrm>
            <a:off x="1919552" y="4662992"/>
            <a:ext cx="1453520" cy="612870"/>
            <a:chOff x="1616295" y="3354140"/>
            <a:chExt cx="1453520" cy="612870"/>
          </a:xfrm>
          <a:noFill/>
        </p:grpSpPr>
        <p:sp>
          <p:nvSpPr>
            <p:cNvPr id="272" name="Rectangle 271">
              <a:extLst>
                <a:ext uri="{FF2B5EF4-FFF2-40B4-BE49-F238E27FC236}">
                  <a16:creationId xmlns:a16="http://schemas.microsoft.com/office/drawing/2014/main" id="{0AD7B5C9-9478-B0BF-2EF4-7F563C25B026}"/>
                </a:ext>
              </a:extLst>
            </p:cNvPr>
            <p:cNvSpPr/>
            <p:nvPr/>
          </p:nvSpPr>
          <p:spPr>
            <a:xfrm>
              <a:off x="1640124" y="3354140"/>
              <a:ext cx="1429692" cy="612870"/>
            </a:xfrm>
            <a:prstGeom prst="rect">
              <a:avLst/>
            </a:prstGeom>
            <a:noFill/>
            <a:ln w="6805" cap="flat">
              <a:noFill/>
              <a:prstDash val="solid"/>
              <a:miter/>
            </a:ln>
          </p:spPr>
          <p:txBody>
            <a:bodyPr/>
            <a:lstStyle/>
            <a:p>
              <a:endParaRPr lang="en-IT"/>
            </a:p>
          </p:txBody>
        </p:sp>
        <p:pic>
          <p:nvPicPr>
            <p:cNvPr id="274" name="Picture 273">
              <a:extLst>
                <a:ext uri="{FF2B5EF4-FFF2-40B4-BE49-F238E27FC236}">
                  <a16:creationId xmlns:a16="http://schemas.microsoft.com/office/drawing/2014/main" id="{5C7EB8CD-C129-A4E0-5B95-9C79B8631145}"/>
                </a:ext>
              </a:extLst>
            </p:cNvPr>
            <p:cNvPicPr>
              <a:picLocks noChangeAspect="1"/>
            </p:cNvPicPr>
            <p:nvPr/>
          </p:nvPicPr>
          <p:blipFill>
            <a:blip r:embed="rId32"/>
            <a:stretch>
              <a:fillRect/>
            </a:stretch>
          </p:blipFill>
          <p:spPr>
            <a:xfrm>
              <a:off x="1616295" y="3524381"/>
              <a:ext cx="1429692" cy="347293"/>
            </a:xfrm>
            <a:custGeom>
              <a:avLst/>
              <a:gdLst>
                <a:gd name="csX0" fmla="*/ 102 w 1429692"/>
                <a:gd name="csY0" fmla="*/ 174 h 347293"/>
                <a:gd name="csX1" fmla="*/ 1429794 w 1429692"/>
                <a:gd name="csY1" fmla="*/ 174 h 347293"/>
                <a:gd name="csX2" fmla="*/ 1429794 w 1429692"/>
                <a:gd name="csY2" fmla="*/ 347467 h 347293"/>
                <a:gd name="csX3" fmla="*/ 102 w 1429692"/>
                <a:gd name="csY3" fmla="*/ 347467 h 347293"/>
              </a:gdLst>
              <a:ahLst/>
              <a:cxnLst>
                <a:cxn ang="0">
                  <a:pos x="csX0" y="csY0"/>
                </a:cxn>
                <a:cxn ang="0">
                  <a:pos x="csX1" y="csY1"/>
                </a:cxn>
                <a:cxn ang="0">
                  <a:pos x="csX2" y="csY2"/>
                </a:cxn>
                <a:cxn ang="0">
                  <a:pos x="csX3" y="csY3"/>
                </a:cxn>
              </a:cxnLst>
              <a:rect l="l" t="t" r="r" b="b"/>
              <a:pathLst>
                <a:path w="1429692" h="347293">
                  <a:moveTo>
                    <a:pt x="102" y="174"/>
                  </a:moveTo>
                  <a:lnTo>
                    <a:pt x="1429794" y="174"/>
                  </a:lnTo>
                  <a:lnTo>
                    <a:pt x="1429794" y="347467"/>
                  </a:lnTo>
                  <a:lnTo>
                    <a:pt x="102" y="347467"/>
                  </a:lnTo>
                  <a:close/>
                </a:path>
              </a:pathLst>
            </a:custGeom>
          </p:spPr>
        </p:pic>
      </p:grpSp>
      <p:grpSp>
        <p:nvGrpSpPr>
          <p:cNvPr id="276" name="Graphic 227">
            <a:extLst>
              <a:ext uri="{FF2B5EF4-FFF2-40B4-BE49-F238E27FC236}">
                <a16:creationId xmlns:a16="http://schemas.microsoft.com/office/drawing/2014/main" id="{CDC37536-295D-37C4-B819-E167D72F25DC}"/>
              </a:ext>
            </a:extLst>
          </p:cNvPr>
          <p:cNvGrpSpPr/>
          <p:nvPr/>
        </p:nvGrpSpPr>
        <p:grpSpPr>
          <a:xfrm>
            <a:off x="3622878" y="3677423"/>
            <a:ext cx="224665" cy="287708"/>
            <a:chOff x="6819083" y="2782128"/>
            <a:chExt cx="224665" cy="287708"/>
          </a:xfrm>
          <a:solidFill>
            <a:srgbClr val="647687"/>
          </a:solidFill>
        </p:grpSpPr>
        <p:sp>
          <p:nvSpPr>
            <p:cNvPr id="277" name="Oval 276">
              <a:extLst>
                <a:ext uri="{FF2B5EF4-FFF2-40B4-BE49-F238E27FC236}">
                  <a16:creationId xmlns:a16="http://schemas.microsoft.com/office/drawing/2014/main" id="{FEAB65F8-F5AB-961E-08BD-C4923DDD4C08}"/>
                </a:ext>
              </a:extLst>
            </p:cNvPr>
            <p:cNvSpPr/>
            <p:nvPr/>
          </p:nvSpPr>
          <p:spPr>
            <a:xfrm>
              <a:off x="6819083" y="2782128"/>
              <a:ext cx="224665" cy="224719"/>
            </a:xfrm>
            <a:prstGeom prst="ellipse">
              <a:avLst/>
            </a:prstGeom>
            <a:solidFill>
              <a:srgbClr val="647687"/>
            </a:solidFill>
            <a:ln w="6805" cap="flat">
              <a:noFill/>
              <a:prstDash val="solid"/>
              <a:miter/>
            </a:ln>
          </p:spPr>
          <p:txBody>
            <a:bodyPr/>
            <a:lstStyle/>
            <a:p>
              <a:endParaRPr lang="en-IT"/>
            </a:p>
          </p:txBody>
        </p:sp>
        <p:pic>
          <p:nvPicPr>
            <p:cNvPr id="278" name="Picture 277">
              <a:extLst>
                <a:ext uri="{FF2B5EF4-FFF2-40B4-BE49-F238E27FC236}">
                  <a16:creationId xmlns:a16="http://schemas.microsoft.com/office/drawing/2014/main" id="{BF795137-D882-9B48-42FE-F919791FB25F}"/>
                </a:ext>
              </a:extLst>
            </p:cNvPr>
            <p:cNvPicPr>
              <a:picLocks noChangeAspect="1"/>
            </p:cNvPicPr>
            <p:nvPr/>
          </p:nvPicPr>
          <p:blipFill>
            <a:blip r:embed="rId33"/>
            <a:stretch>
              <a:fillRect/>
            </a:stretch>
          </p:blipFill>
          <p:spPr>
            <a:xfrm>
              <a:off x="6844886" y="2799152"/>
              <a:ext cx="183817" cy="270684"/>
            </a:xfrm>
            <a:custGeom>
              <a:avLst/>
              <a:gdLst>
                <a:gd name="csX0" fmla="*/ 553 w 183817"/>
                <a:gd name="csY0" fmla="*/ 99 h 270684"/>
                <a:gd name="csX1" fmla="*/ 184370 w 183817"/>
                <a:gd name="csY1" fmla="*/ 99 h 270684"/>
                <a:gd name="csX2" fmla="*/ 184370 w 183817"/>
                <a:gd name="csY2" fmla="*/ 270783 h 270684"/>
                <a:gd name="csX3" fmla="*/ 553 w 183817"/>
                <a:gd name="csY3" fmla="*/ 270783 h 270684"/>
              </a:gdLst>
              <a:ahLst/>
              <a:cxnLst>
                <a:cxn ang="0">
                  <a:pos x="csX0" y="csY0"/>
                </a:cxn>
                <a:cxn ang="0">
                  <a:pos x="csX1" y="csY1"/>
                </a:cxn>
                <a:cxn ang="0">
                  <a:pos x="csX2" y="csY2"/>
                </a:cxn>
                <a:cxn ang="0">
                  <a:pos x="csX3" y="csY3"/>
                </a:cxn>
              </a:cxnLst>
              <a:rect l="l" t="t" r="r" b="b"/>
              <a:pathLst>
                <a:path w="183817" h="270684">
                  <a:moveTo>
                    <a:pt x="553" y="99"/>
                  </a:moveTo>
                  <a:lnTo>
                    <a:pt x="184370" y="99"/>
                  </a:lnTo>
                  <a:lnTo>
                    <a:pt x="184370" y="270783"/>
                  </a:lnTo>
                  <a:lnTo>
                    <a:pt x="553" y="270783"/>
                  </a:lnTo>
                  <a:close/>
                </a:path>
              </a:pathLst>
            </a:custGeom>
          </p:spPr>
        </p:pic>
      </p:grpSp>
      <p:grpSp>
        <p:nvGrpSpPr>
          <p:cNvPr id="279" name="Graphic 227">
            <a:extLst>
              <a:ext uri="{FF2B5EF4-FFF2-40B4-BE49-F238E27FC236}">
                <a16:creationId xmlns:a16="http://schemas.microsoft.com/office/drawing/2014/main" id="{A1ECF5CD-C5BA-7CA3-7C4C-E84A215708A4}"/>
              </a:ext>
            </a:extLst>
          </p:cNvPr>
          <p:cNvGrpSpPr/>
          <p:nvPr/>
        </p:nvGrpSpPr>
        <p:grpSpPr>
          <a:xfrm>
            <a:off x="3649090" y="5291242"/>
            <a:ext cx="234265" cy="287674"/>
            <a:chOff x="7583526" y="2782162"/>
            <a:chExt cx="234265" cy="287674"/>
          </a:xfrm>
          <a:solidFill>
            <a:srgbClr val="647687"/>
          </a:solidFill>
        </p:grpSpPr>
        <p:sp>
          <p:nvSpPr>
            <p:cNvPr id="280" name="Oval 279">
              <a:extLst>
                <a:ext uri="{FF2B5EF4-FFF2-40B4-BE49-F238E27FC236}">
                  <a16:creationId xmlns:a16="http://schemas.microsoft.com/office/drawing/2014/main" id="{5CFE3888-0DE1-6460-3B78-C01CB04ED6EB}"/>
                </a:ext>
              </a:extLst>
            </p:cNvPr>
            <p:cNvSpPr/>
            <p:nvPr/>
          </p:nvSpPr>
          <p:spPr>
            <a:xfrm>
              <a:off x="7583526" y="2782162"/>
              <a:ext cx="234265" cy="234320"/>
            </a:xfrm>
            <a:prstGeom prst="ellipse">
              <a:avLst/>
            </a:prstGeom>
            <a:solidFill>
              <a:srgbClr val="647687"/>
            </a:solidFill>
            <a:ln w="6805" cap="flat">
              <a:noFill/>
              <a:prstDash val="solid"/>
              <a:miter/>
            </a:ln>
          </p:spPr>
          <p:txBody>
            <a:bodyPr/>
            <a:lstStyle/>
            <a:p>
              <a:endParaRPr lang="en-IT"/>
            </a:p>
          </p:txBody>
        </p:sp>
        <p:pic>
          <p:nvPicPr>
            <p:cNvPr id="281" name="Picture 280">
              <a:extLst>
                <a:ext uri="{FF2B5EF4-FFF2-40B4-BE49-F238E27FC236}">
                  <a16:creationId xmlns:a16="http://schemas.microsoft.com/office/drawing/2014/main" id="{06F37BF3-8E3E-0280-DA01-D4D9AD96F22F}"/>
                </a:ext>
              </a:extLst>
            </p:cNvPr>
            <p:cNvPicPr>
              <a:picLocks noChangeAspect="1"/>
            </p:cNvPicPr>
            <p:nvPr/>
          </p:nvPicPr>
          <p:blipFill>
            <a:blip r:embed="rId34"/>
            <a:stretch>
              <a:fillRect/>
            </a:stretch>
          </p:blipFill>
          <p:spPr>
            <a:xfrm>
              <a:off x="7600580" y="2799152"/>
              <a:ext cx="183817" cy="270684"/>
            </a:xfrm>
            <a:custGeom>
              <a:avLst/>
              <a:gdLst>
                <a:gd name="csX0" fmla="*/ 627 w 183817"/>
                <a:gd name="csY0" fmla="*/ 99 h 270684"/>
                <a:gd name="csX1" fmla="*/ 184444 w 183817"/>
                <a:gd name="csY1" fmla="*/ 99 h 270684"/>
                <a:gd name="csX2" fmla="*/ 184444 w 183817"/>
                <a:gd name="csY2" fmla="*/ 270783 h 270684"/>
                <a:gd name="csX3" fmla="*/ 627 w 183817"/>
                <a:gd name="csY3" fmla="*/ 270783 h 270684"/>
              </a:gdLst>
              <a:ahLst/>
              <a:cxnLst>
                <a:cxn ang="0">
                  <a:pos x="csX0" y="csY0"/>
                </a:cxn>
                <a:cxn ang="0">
                  <a:pos x="csX1" y="csY1"/>
                </a:cxn>
                <a:cxn ang="0">
                  <a:pos x="csX2" y="csY2"/>
                </a:cxn>
                <a:cxn ang="0">
                  <a:pos x="csX3" y="csY3"/>
                </a:cxn>
              </a:cxnLst>
              <a:rect l="l" t="t" r="r" b="b"/>
              <a:pathLst>
                <a:path w="183817" h="270684">
                  <a:moveTo>
                    <a:pt x="627" y="99"/>
                  </a:moveTo>
                  <a:lnTo>
                    <a:pt x="184444" y="99"/>
                  </a:lnTo>
                  <a:lnTo>
                    <a:pt x="184444" y="270783"/>
                  </a:lnTo>
                  <a:lnTo>
                    <a:pt x="627" y="270783"/>
                  </a:lnTo>
                  <a:close/>
                </a:path>
              </a:pathLst>
            </a:custGeom>
          </p:spPr>
        </p:pic>
      </p:grpSp>
      <p:grpSp>
        <p:nvGrpSpPr>
          <p:cNvPr id="25" name="Group 24">
            <a:extLst>
              <a:ext uri="{FF2B5EF4-FFF2-40B4-BE49-F238E27FC236}">
                <a16:creationId xmlns:a16="http://schemas.microsoft.com/office/drawing/2014/main" id="{E730F564-845E-7D11-C610-28C68BDC7F49}"/>
              </a:ext>
            </a:extLst>
          </p:cNvPr>
          <p:cNvGrpSpPr/>
          <p:nvPr/>
        </p:nvGrpSpPr>
        <p:grpSpPr>
          <a:xfrm>
            <a:off x="8517518" y="1439785"/>
            <a:ext cx="1699558" cy="1797970"/>
            <a:chOff x="8517518" y="1439785"/>
            <a:chExt cx="1699558" cy="1797970"/>
          </a:xfrm>
        </p:grpSpPr>
        <p:sp>
          <p:nvSpPr>
            <p:cNvPr id="22" name="Rounded Rectangle 21">
              <a:extLst>
                <a:ext uri="{FF2B5EF4-FFF2-40B4-BE49-F238E27FC236}">
                  <a16:creationId xmlns:a16="http://schemas.microsoft.com/office/drawing/2014/main" id="{3F02E106-9FEE-8FD6-BE82-4F7CE131B246}"/>
                </a:ext>
              </a:extLst>
            </p:cNvPr>
            <p:cNvSpPr/>
            <p:nvPr/>
          </p:nvSpPr>
          <p:spPr>
            <a:xfrm>
              <a:off x="8517518" y="1439785"/>
              <a:ext cx="1699558" cy="1191594"/>
            </a:xfrm>
            <a:prstGeom prst="roundRect">
              <a:avLst>
                <a:gd name="adj" fmla="val 12996"/>
              </a:avLst>
            </a:prstGeom>
            <a:solidFill>
              <a:srgbClr val="FFFFFF"/>
            </a:solidFill>
            <a:ln w="20414" cap="flat">
              <a:solidFill>
                <a:srgbClr val="C00000"/>
              </a:solidFill>
              <a:prstDash val="solid"/>
              <a:miter/>
            </a:ln>
          </p:spPr>
          <p:txBody>
            <a:bodyPr/>
            <a:lstStyle/>
            <a:p>
              <a:endParaRPr lang="en-IT"/>
            </a:p>
          </p:txBody>
        </p:sp>
        <p:grpSp>
          <p:nvGrpSpPr>
            <p:cNvPr id="32" name="Graphic 227">
              <a:extLst>
                <a:ext uri="{FF2B5EF4-FFF2-40B4-BE49-F238E27FC236}">
                  <a16:creationId xmlns:a16="http://schemas.microsoft.com/office/drawing/2014/main" id="{C8D896C4-0E7D-831F-CC6A-143A018AD7C4}"/>
                </a:ext>
              </a:extLst>
            </p:cNvPr>
            <p:cNvGrpSpPr/>
            <p:nvPr/>
          </p:nvGrpSpPr>
          <p:grpSpPr>
            <a:xfrm>
              <a:off x="8778193" y="1826465"/>
              <a:ext cx="1257040" cy="374531"/>
              <a:chOff x="8744334" y="1964968"/>
              <a:chExt cx="1257040" cy="374531"/>
            </a:xfrm>
            <a:noFill/>
          </p:grpSpPr>
          <p:sp>
            <p:nvSpPr>
              <p:cNvPr id="33" name="Rectangle 32">
                <a:extLst>
                  <a:ext uri="{FF2B5EF4-FFF2-40B4-BE49-F238E27FC236}">
                    <a16:creationId xmlns:a16="http://schemas.microsoft.com/office/drawing/2014/main" id="{C96C3AAF-831B-0B00-8024-7A40619A8205}"/>
                  </a:ext>
                </a:extLst>
              </p:cNvPr>
              <p:cNvSpPr/>
              <p:nvPr/>
            </p:nvSpPr>
            <p:spPr>
              <a:xfrm>
                <a:off x="8775924" y="1964968"/>
                <a:ext cx="1225450" cy="314810"/>
              </a:xfrm>
              <a:prstGeom prst="rect">
                <a:avLst/>
              </a:prstGeom>
              <a:noFill/>
              <a:ln w="6805" cap="flat">
                <a:noFill/>
                <a:prstDash val="solid"/>
                <a:miter/>
              </a:ln>
            </p:spPr>
            <p:txBody>
              <a:bodyPr/>
              <a:lstStyle/>
              <a:p>
                <a:endParaRPr lang="en-IT"/>
              </a:p>
            </p:txBody>
          </p:sp>
          <p:pic>
            <p:nvPicPr>
              <p:cNvPr id="34" name="Picture 33">
                <a:extLst>
                  <a:ext uri="{FF2B5EF4-FFF2-40B4-BE49-F238E27FC236}">
                    <a16:creationId xmlns:a16="http://schemas.microsoft.com/office/drawing/2014/main" id="{14A5E77D-4AAA-D8D6-CD8E-A3709DA7C680}"/>
                  </a:ext>
                </a:extLst>
              </p:cNvPr>
              <p:cNvPicPr>
                <a:picLocks noChangeAspect="1"/>
              </p:cNvPicPr>
              <p:nvPr/>
            </p:nvPicPr>
            <p:blipFill>
              <a:blip r:embed="rId35"/>
              <a:stretch>
                <a:fillRect/>
              </a:stretch>
            </p:blipFill>
            <p:spPr>
              <a:xfrm>
                <a:off x="8744334" y="1992206"/>
                <a:ext cx="1225450" cy="347293"/>
              </a:xfrm>
              <a:custGeom>
                <a:avLst/>
                <a:gdLst>
                  <a:gd name="csX0" fmla="*/ 790 w 1225450"/>
                  <a:gd name="csY0" fmla="*/ 24 h 347293"/>
                  <a:gd name="csX1" fmla="*/ 1226240 w 1225450"/>
                  <a:gd name="csY1" fmla="*/ 24 h 347293"/>
                  <a:gd name="csX2" fmla="*/ 1226240 w 1225450"/>
                  <a:gd name="csY2" fmla="*/ 347317 h 347293"/>
                  <a:gd name="csX3" fmla="*/ 790 w 1225450"/>
                  <a:gd name="csY3" fmla="*/ 347317 h 347293"/>
                </a:gdLst>
                <a:ahLst/>
                <a:cxnLst>
                  <a:cxn ang="0">
                    <a:pos x="csX0" y="csY0"/>
                  </a:cxn>
                  <a:cxn ang="0">
                    <a:pos x="csX1" y="csY1"/>
                  </a:cxn>
                  <a:cxn ang="0">
                    <a:pos x="csX2" y="csY2"/>
                  </a:cxn>
                  <a:cxn ang="0">
                    <a:pos x="csX3" y="csY3"/>
                  </a:cxn>
                </a:cxnLst>
                <a:rect l="l" t="t" r="r" b="b"/>
                <a:pathLst>
                  <a:path w="1225450" h="347293">
                    <a:moveTo>
                      <a:pt x="790" y="24"/>
                    </a:moveTo>
                    <a:lnTo>
                      <a:pt x="1226240" y="24"/>
                    </a:lnTo>
                    <a:lnTo>
                      <a:pt x="1226240" y="347317"/>
                    </a:lnTo>
                    <a:lnTo>
                      <a:pt x="790" y="347317"/>
                    </a:lnTo>
                    <a:close/>
                  </a:path>
                </a:pathLst>
              </a:custGeom>
            </p:spPr>
          </p:pic>
        </p:grpSp>
        <p:grpSp>
          <p:nvGrpSpPr>
            <p:cNvPr id="46" name="Graphic 227">
              <a:extLst>
                <a:ext uri="{FF2B5EF4-FFF2-40B4-BE49-F238E27FC236}">
                  <a16:creationId xmlns:a16="http://schemas.microsoft.com/office/drawing/2014/main" id="{79F66351-F102-3E7B-2AC1-D933D0263405}"/>
                </a:ext>
              </a:extLst>
            </p:cNvPr>
            <p:cNvGrpSpPr/>
            <p:nvPr/>
          </p:nvGrpSpPr>
          <p:grpSpPr>
            <a:xfrm>
              <a:off x="9472541" y="2951749"/>
              <a:ext cx="41461" cy="270684"/>
              <a:chOff x="9527738" y="3254786"/>
              <a:chExt cx="41461" cy="270684"/>
            </a:xfrm>
          </p:grpSpPr>
          <p:sp>
            <p:nvSpPr>
              <p:cNvPr id="47" name="Freeform 46">
                <a:extLst>
                  <a:ext uri="{FF2B5EF4-FFF2-40B4-BE49-F238E27FC236}">
                    <a16:creationId xmlns:a16="http://schemas.microsoft.com/office/drawing/2014/main" id="{BAACCD5A-A8D2-F112-5129-BFBF025B9ABA}"/>
                  </a:ext>
                </a:extLst>
              </p:cNvPr>
              <p:cNvSpPr/>
              <p:nvPr/>
            </p:nvSpPr>
            <p:spPr>
              <a:xfrm>
                <a:off x="9548094" y="3300752"/>
                <a:ext cx="748" cy="178753"/>
              </a:xfrm>
              <a:custGeom>
                <a:avLst/>
                <a:gdLst>
                  <a:gd name="csX0" fmla="*/ 749 w 748"/>
                  <a:gd name="csY0" fmla="*/ 178754 h 178753"/>
                  <a:gd name="csX1" fmla="*/ 0 w 748"/>
                  <a:gd name="csY1" fmla="*/ 0 h 178753"/>
                </a:gdLst>
                <a:ahLst/>
                <a:cxnLst>
                  <a:cxn ang="0">
                    <a:pos x="csX0" y="csY0"/>
                  </a:cxn>
                  <a:cxn ang="0">
                    <a:pos x="csX1" y="csY1"/>
                  </a:cxn>
                </a:cxnLst>
                <a:rect l="l" t="t" r="r" b="b"/>
                <a:pathLst>
                  <a:path w="748" h="178753">
                    <a:moveTo>
                      <a:pt x="749" y="178754"/>
                    </a:moveTo>
                    <a:lnTo>
                      <a:pt x="0" y="0"/>
                    </a:lnTo>
                  </a:path>
                </a:pathLst>
              </a:custGeom>
              <a:noFill/>
              <a:ln w="40827" cap="flat">
                <a:solidFill>
                  <a:srgbClr val="FFB570"/>
                </a:solidFill>
                <a:prstDash val="solid"/>
                <a:miter/>
              </a:ln>
            </p:spPr>
            <p:txBody>
              <a:bodyPr/>
              <a:lstStyle/>
              <a:p>
                <a:endParaRPr lang="en-IT"/>
              </a:p>
            </p:txBody>
          </p:sp>
          <p:sp>
            <p:nvSpPr>
              <p:cNvPr id="48" name="Freeform 47">
                <a:extLst>
                  <a:ext uri="{FF2B5EF4-FFF2-40B4-BE49-F238E27FC236}">
                    <a16:creationId xmlns:a16="http://schemas.microsoft.com/office/drawing/2014/main" id="{77D4733C-E1E7-E8F8-0F26-0BFDF25CABB8}"/>
                  </a:ext>
                </a:extLst>
              </p:cNvPr>
              <p:cNvSpPr/>
              <p:nvPr/>
            </p:nvSpPr>
            <p:spPr>
              <a:xfrm>
                <a:off x="9528351" y="3464116"/>
                <a:ext cx="40848" cy="61355"/>
              </a:xfrm>
              <a:custGeom>
                <a:avLst/>
                <a:gdLst>
                  <a:gd name="csX0" fmla="*/ 20628 w 40848"/>
                  <a:gd name="csY0" fmla="*/ 61355 h 61355"/>
                  <a:gd name="csX1" fmla="*/ 0 w 40848"/>
                  <a:gd name="csY1" fmla="*/ 136 h 61355"/>
                  <a:gd name="csX2" fmla="*/ 20492 w 40848"/>
                  <a:gd name="csY2" fmla="*/ 15390 h 61355"/>
                  <a:gd name="csX3" fmla="*/ 40848 w 40848"/>
                  <a:gd name="csY3" fmla="*/ 0 h 61355"/>
                </a:gdLst>
                <a:ahLst/>
                <a:cxnLst>
                  <a:cxn ang="0">
                    <a:pos x="csX0" y="csY0"/>
                  </a:cxn>
                  <a:cxn ang="0">
                    <a:pos x="csX1" y="csY1"/>
                  </a:cxn>
                  <a:cxn ang="0">
                    <a:pos x="csX2" y="csY2"/>
                  </a:cxn>
                  <a:cxn ang="0">
                    <a:pos x="csX3" y="csY3"/>
                  </a:cxn>
                </a:cxnLst>
                <a:rect l="l" t="t" r="r" b="b"/>
                <a:pathLst>
                  <a:path w="40848" h="61355">
                    <a:moveTo>
                      <a:pt x="20628" y="61355"/>
                    </a:moveTo>
                    <a:lnTo>
                      <a:pt x="0" y="136"/>
                    </a:lnTo>
                    <a:lnTo>
                      <a:pt x="20492" y="15390"/>
                    </a:lnTo>
                    <a:lnTo>
                      <a:pt x="40848" y="0"/>
                    </a:lnTo>
                    <a:close/>
                  </a:path>
                </a:pathLst>
              </a:custGeom>
              <a:solidFill>
                <a:srgbClr val="FFB570"/>
              </a:solidFill>
              <a:ln w="40827" cap="flat">
                <a:solidFill>
                  <a:srgbClr val="FFB570"/>
                </a:solidFill>
                <a:prstDash val="solid"/>
                <a:miter/>
              </a:ln>
            </p:spPr>
            <p:txBody>
              <a:bodyPr/>
              <a:lstStyle/>
              <a:p>
                <a:endParaRPr lang="en-IT"/>
              </a:p>
            </p:txBody>
          </p:sp>
          <p:sp>
            <p:nvSpPr>
              <p:cNvPr id="49" name="Freeform 48">
                <a:extLst>
                  <a:ext uri="{FF2B5EF4-FFF2-40B4-BE49-F238E27FC236}">
                    <a16:creationId xmlns:a16="http://schemas.microsoft.com/office/drawing/2014/main" id="{5A5DED97-1556-93B5-D367-72D412BF8CF7}"/>
                  </a:ext>
                </a:extLst>
              </p:cNvPr>
              <p:cNvSpPr/>
              <p:nvPr/>
            </p:nvSpPr>
            <p:spPr>
              <a:xfrm>
                <a:off x="9527738" y="3254786"/>
                <a:ext cx="40848" cy="61355"/>
              </a:xfrm>
              <a:custGeom>
                <a:avLst/>
                <a:gdLst>
                  <a:gd name="csX0" fmla="*/ 20221 w 40848"/>
                  <a:gd name="csY0" fmla="*/ 0 h 61355"/>
                  <a:gd name="csX1" fmla="*/ 40848 w 40848"/>
                  <a:gd name="csY1" fmla="*/ 61219 h 61355"/>
                  <a:gd name="csX2" fmla="*/ 20357 w 40848"/>
                  <a:gd name="csY2" fmla="*/ 45965 h 61355"/>
                  <a:gd name="csX3" fmla="*/ 0 w 40848"/>
                  <a:gd name="csY3" fmla="*/ 61355 h 61355"/>
                </a:gdLst>
                <a:ahLst/>
                <a:cxnLst>
                  <a:cxn ang="0">
                    <a:pos x="csX0" y="csY0"/>
                  </a:cxn>
                  <a:cxn ang="0">
                    <a:pos x="csX1" y="csY1"/>
                  </a:cxn>
                  <a:cxn ang="0">
                    <a:pos x="csX2" y="csY2"/>
                  </a:cxn>
                  <a:cxn ang="0">
                    <a:pos x="csX3" y="csY3"/>
                  </a:cxn>
                </a:cxnLst>
                <a:rect l="l" t="t" r="r" b="b"/>
                <a:pathLst>
                  <a:path w="40848" h="61355">
                    <a:moveTo>
                      <a:pt x="20221" y="0"/>
                    </a:moveTo>
                    <a:lnTo>
                      <a:pt x="40848" y="61219"/>
                    </a:lnTo>
                    <a:lnTo>
                      <a:pt x="20357" y="45965"/>
                    </a:lnTo>
                    <a:lnTo>
                      <a:pt x="0" y="61355"/>
                    </a:lnTo>
                    <a:close/>
                  </a:path>
                </a:pathLst>
              </a:custGeom>
              <a:solidFill>
                <a:srgbClr val="FFB570"/>
              </a:solidFill>
              <a:ln w="40827" cap="flat">
                <a:solidFill>
                  <a:srgbClr val="FFB570"/>
                </a:solidFill>
                <a:prstDash val="solid"/>
                <a:miter/>
              </a:ln>
            </p:spPr>
            <p:txBody>
              <a:bodyPr/>
              <a:lstStyle/>
              <a:p>
                <a:endParaRPr lang="en-IT"/>
              </a:p>
            </p:txBody>
          </p:sp>
        </p:grpSp>
        <p:grpSp>
          <p:nvGrpSpPr>
            <p:cNvPr id="57" name="Graphic 227">
              <a:extLst>
                <a:ext uri="{FF2B5EF4-FFF2-40B4-BE49-F238E27FC236}">
                  <a16:creationId xmlns:a16="http://schemas.microsoft.com/office/drawing/2014/main" id="{B42E0B6B-FAF0-3BC3-FE86-4475EB981D03}"/>
                </a:ext>
              </a:extLst>
            </p:cNvPr>
            <p:cNvGrpSpPr/>
            <p:nvPr/>
          </p:nvGrpSpPr>
          <p:grpSpPr>
            <a:xfrm>
              <a:off x="9309283" y="2887671"/>
              <a:ext cx="54464" cy="350084"/>
              <a:chOff x="9364480" y="3190708"/>
              <a:chExt cx="54464" cy="350084"/>
            </a:xfrm>
          </p:grpSpPr>
          <p:sp>
            <p:nvSpPr>
              <p:cNvPr id="58" name="Freeform 57">
                <a:extLst>
                  <a:ext uri="{FF2B5EF4-FFF2-40B4-BE49-F238E27FC236}">
                    <a16:creationId xmlns:a16="http://schemas.microsoft.com/office/drawing/2014/main" id="{0DDEF0B2-A188-4B87-86E1-197020768533}"/>
                  </a:ext>
                </a:extLst>
              </p:cNvPr>
              <p:cNvSpPr/>
              <p:nvPr/>
            </p:nvSpPr>
            <p:spPr>
              <a:xfrm>
                <a:off x="9390488" y="3190708"/>
                <a:ext cx="1361" cy="288797"/>
              </a:xfrm>
              <a:custGeom>
                <a:avLst/>
                <a:gdLst>
                  <a:gd name="csX0" fmla="*/ 0 w 1361"/>
                  <a:gd name="csY0" fmla="*/ 0 h 288797"/>
                  <a:gd name="csX1" fmla="*/ 1361 w 1361"/>
                  <a:gd name="csY1" fmla="*/ 288798 h 288797"/>
                </a:gdLst>
                <a:ahLst/>
                <a:cxnLst>
                  <a:cxn ang="0">
                    <a:pos x="csX0" y="csY0"/>
                  </a:cxn>
                  <a:cxn ang="0">
                    <a:pos x="csX1" y="csY1"/>
                  </a:cxn>
                </a:cxnLst>
                <a:rect l="l" t="t" r="r" b="b"/>
                <a:pathLst>
                  <a:path w="1361" h="288797">
                    <a:moveTo>
                      <a:pt x="0" y="0"/>
                    </a:moveTo>
                    <a:lnTo>
                      <a:pt x="1361" y="288798"/>
                    </a:lnTo>
                  </a:path>
                </a:pathLst>
              </a:custGeom>
              <a:noFill/>
              <a:ln w="40827" cap="flat">
                <a:solidFill>
                  <a:srgbClr val="666666"/>
                </a:solidFill>
                <a:prstDash val="solid"/>
                <a:miter/>
              </a:ln>
            </p:spPr>
            <p:txBody>
              <a:bodyPr/>
              <a:lstStyle/>
              <a:p>
                <a:endParaRPr lang="en-IT"/>
              </a:p>
            </p:txBody>
          </p:sp>
          <p:sp>
            <p:nvSpPr>
              <p:cNvPr id="59" name="Freeform 58">
                <a:extLst>
                  <a:ext uri="{FF2B5EF4-FFF2-40B4-BE49-F238E27FC236}">
                    <a16:creationId xmlns:a16="http://schemas.microsoft.com/office/drawing/2014/main" id="{76062C3F-8EDD-051D-2B9E-A19843B5DE7E}"/>
                  </a:ext>
                </a:extLst>
              </p:cNvPr>
              <p:cNvSpPr/>
              <p:nvPr/>
            </p:nvSpPr>
            <p:spPr>
              <a:xfrm>
                <a:off x="9364480" y="3458940"/>
                <a:ext cx="54464" cy="81852"/>
              </a:xfrm>
              <a:custGeom>
                <a:avLst/>
                <a:gdLst>
                  <a:gd name="csX0" fmla="*/ 27641 w 54464"/>
                  <a:gd name="csY0" fmla="*/ 81852 h 81852"/>
                  <a:gd name="csX1" fmla="*/ 0 w 54464"/>
                  <a:gd name="csY1" fmla="*/ 204 h 81852"/>
                  <a:gd name="csX2" fmla="*/ 27369 w 54464"/>
                  <a:gd name="csY2" fmla="*/ 20565 h 81852"/>
                  <a:gd name="csX3" fmla="*/ 54464 w 54464"/>
                  <a:gd name="csY3" fmla="*/ 0 h 81852"/>
                </a:gdLst>
                <a:ahLst/>
                <a:cxnLst>
                  <a:cxn ang="0">
                    <a:pos x="csX0" y="csY0"/>
                  </a:cxn>
                  <a:cxn ang="0">
                    <a:pos x="csX1" y="csY1"/>
                  </a:cxn>
                  <a:cxn ang="0">
                    <a:pos x="csX2" y="csY2"/>
                  </a:cxn>
                  <a:cxn ang="0">
                    <a:pos x="csX3" y="csY3"/>
                  </a:cxn>
                </a:cxnLst>
                <a:rect l="l" t="t" r="r" b="b"/>
                <a:pathLst>
                  <a:path w="54464" h="81852">
                    <a:moveTo>
                      <a:pt x="27641" y="81852"/>
                    </a:moveTo>
                    <a:lnTo>
                      <a:pt x="0" y="204"/>
                    </a:lnTo>
                    <a:lnTo>
                      <a:pt x="27369" y="20565"/>
                    </a:lnTo>
                    <a:lnTo>
                      <a:pt x="54464" y="0"/>
                    </a:lnTo>
                    <a:close/>
                  </a:path>
                </a:pathLst>
              </a:custGeom>
              <a:solidFill>
                <a:srgbClr val="666666"/>
              </a:solidFill>
              <a:ln w="40827" cap="flat">
                <a:solidFill>
                  <a:srgbClr val="666666"/>
                </a:solidFill>
                <a:prstDash val="solid"/>
                <a:miter/>
              </a:ln>
            </p:spPr>
            <p:txBody>
              <a:bodyPr/>
              <a:lstStyle/>
              <a:p>
                <a:endParaRPr lang="en-IT"/>
              </a:p>
            </p:txBody>
          </p:sp>
        </p:grpSp>
        <p:grpSp>
          <p:nvGrpSpPr>
            <p:cNvPr id="63" name="Graphic 227">
              <a:extLst>
                <a:ext uri="{FF2B5EF4-FFF2-40B4-BE49-F238E27FC236}">
                  <a16:creationId xmlns:a16="http://schemas.microsoft.com/office/drawing/2014/main" id="{D0104843-856F-74CC-607B-C0519C84583F}"/>
                </a:ext>
              </a:extLst>
            </p:cNvPr>
            <p:cNvGrpSpPr/>
            <p:nvPr/>
          </p:nvGrpSpPr>
          <p:grpSpPr>
            <a:xfrm>
              <a:off x="8935011" y="2918893"/>
              <a:ext cx="234265" cy="276915"/>
              <a:chOff x="8990208" y="3221930"/>
              <a:chExt cx="234265" cy="276915"/>
            </a:xfrm>
            <a:solidFill>
              <a:srgbClr val="647687"/>
            </a:solidFill>
          </p:grpSpPr>
          <p:sp>
            <p:nvSpPr>
              <p:cNvPr id="192" name="Oval 191">
                <a:extLst>
                  <a:ext uri="{FF2B5EF4-FFF2-40B4-BE49-F238E27FC236}">
                    <a16:creationId xmlns:a16="http://schemas.microsoft.com/office/drawing/2014/main" id="{172C46E9-5BC4-BF5D-FB04-471198593E46}"/>
                  </a:ext>
                </a:extLst>
              </p:cNvPr>
              <p:cNvSpPr/>
              <p:nvPr/>
            </p:nvSpPr>
            <p:spPr>
              <a:xfrm>
                <a:off x="8990208" y="3221930"/>
                <a:ext cx="234265" cy="234320"/>
              </a:xfrm>
              <a:prstGeom prst="ellipse">
                <a:avLst/>
              </a:prstGeom>
              <a:solidFill>
                <a:srgbClr val="647687"/>
              </a:solidFill>
              <a:ln w="6805" cap="flat">
                <a:noFill/>
                <a:prstDash val="solid"/>
                <a:miter/>
              </a:ln>
            </p:spPr>
            <p:txBody>
              <a:bodyPr/>
              <a:lstStyle/>
              <a:p>
                <a:endParaRPr lang="en-IT"/>
              </a:p>
            </p:txBody>
          </p:sp>
          <p:pic>
            <p:nvPicPr>
              <p:cNvPr id="193" name="Picture 192">
                <a:extLst>
                  <a:ext uri="{FF2B5EF4-FFF2-40B4-BE49-F238E27FC236}">
                    <a16:creationId xmlns:a16="http://schemas.microsoft.com/office/drawing/2014/main" id="{B6741F07-06BA-9D79-B044-05A52648DBA9}"/>
                  </a:ext>
                </a:extLst>
              </p:cNvPr>
              <p:cNvPicPr>
                <a:picLocks noChangeAspect="1"/>
              </p:cNvPicPr>
              <p:nvPr/>
            </p:nvPicPr>
            <p:blipFill>
              <a:blip r:embed="rId36"/>
              <a:stretch>
                <a:fillRect/>
              </a:stretch>
            </p:blipFill>
            <p:spPr>
              <a:xfrm>
                <a:off x="9009849" y="3228161"/>
                <a:ext cx="183817" cy="270684"/>
              </a:xfrm>
              <a:custGeom>
                <a:avLst/>
                <a:gdLst>
                  <a:gd name="csX0" fmla="*/ 765 w 183817"/>
                  <a:gd name="csY0" fmla="*/ 141 h 270684"/>
                  <a:gd name="csX1" fmla="*/ 184582 w 183817"/>
                  <a:gd name="csY1" fmla="*/ 141 h 270684"/>
                  <a:gd name="csX2" fmla="*/ 184582 w 183817"/>
                  <a:gd name="csY2" fmla="*/ 270825 h 270684"/>
                  <a:gd name="csX3" fmla="*/ 765 w 183817"/>
                  <a:gd name="csY3" fmla="*/ 270825 h 270684"/>
                </a:gdLst>
                <a:ahLst/>
                <a:cxnLst>
                  <a:cxn ang="0">
                    <a:pos x="csX0" y="csY0"/>
                  </a:cxn>
                  <a:cxn ang="0">
                    <a:pos x="csX1" y="csY1"/>
                  </a:cxn>
                  <a:cxn ang="0">
                    <a:pos x="csX2" y="csY2"/>
                  </a:cxn>
                  <a:cxn ang="0">
                    <a:pos x="csX3" y="csY3"/>
                  </a:cxn>
                </a:cxnLst>
                <a:rect l="l" t="t" r="r" b="b"/>
                <a:pathLst>
                  <a:path w="183817" h="270684">
                    <a:moveTo>
                      <a:pt x="765" y="141"/>
                    </a:moveTo>
                    <a:lnTo>
                      <a:pt x="184582" y="141"/>
                    </a:lnTo>
                    <a:lnTo>
                      <a:pt x="184582" y="270825"/>
                    </a:lnTo>
                    <a:lnTo>
                      <a:pt x="765" y="270825"/>
                    </a:lnTo>
                    <a:close/>
                  </a:path>
                </a:pathLst>
              </a:custGeom>
            </p:spPr>
          </p:pic>
        </p:grpSp>
        <p:grpSp>
          <p:nvGrpSpPr>
            <p:cNvPr id="282" name="Graphic 227">
              <a:extLst>
                <a:ext uri="{FF2B5EF4-FFF2-40B4-BE49-F238E27FC236}">
                  <a16:creationId xmlns:a16="http://schemas.microsoft.com/office/drawing/2014/main" id="{475CD054-68BB-7AD2-E059-F2B58D22CED8}"/>
                </a:ext>
              </a:extLst>
            </p:cNvPr>
            <p:cNvGrpSpPr/>
            <p:nvPr/>
          </p:nvGrpSpPr>
          <p:grpSpPr>
            <a:xfrm>
              <a:off x="9666549" y="2928670"/>
              <a:ext cx="234265" cy="287742"/>
              <a:chOff x="3324472" y="4069120"/>
              <a:chExt cx="234265" cy="287742"/>
            </a:xfrm>
            <a:solidFill>
              <a:srgbClr val="647687"/>
            </a:solidFill>
          </p:grpSpPr>
          <p:sp>
            <p:nvSpPr>
              <p:cNvPr id="283" name="Oval 282">
                <a:extLst>
                  <a:ext uri="{FF2B5EF4-FFF2-40B4-BE49-F238E27FC236}">
                    <a16:creationId xmlns:a16="http://schemas.microsoft.com/office/drawing/2014/main" id="{47B7C0C5-9E6A-9542-C189-76F007035BD8}"/>
                  </a:ext>
                </a:extLst>
              </p:cNvPr>
              <p:cNvSpPr/>
              <p:nvPr/>
            </p:nvSpPr>
            <p:spPr>
              <a:xfrm>
                <a:off x="3324472" y="4069120"/>
                <a:ext cx="234265" cy="234320"/>
              </a:xfrm>
              <a:prstGeom prst="ellipse">
                <a:avLst/>
              </a:prstGeom>
              <a:solidFill>
                <a:srgbClr val="647687"/>
              </a:solidFill>
              <a:ln w="6805" cap="flat">
                <a:noFill/>
                <a:prstDash val="solid"/>
                <a:miter/>
              </a:ln>
            </p:spPr>
            <p:txBody>
              <a:bodyPr/>
              <a:lstStyle/>
              <a:p>
                <a:endParaRPr lang="en-IT"/>
              </a:p>
            </p:txBody>
          </p:sp>
          <p:pic>
            <p:nvPicPr>
              <p:cNvPr id="284" name="Picture 283">
                <a:extLst>
                  <a:ext uri="{FF2B5EF4-FFF2-40B4-BE49-F238E27FC236}">
                    <a16:creationId xmlns:a16="http://schemas.microsoft.com/office/drawing/2014/main" id="{AF68A890-E713-6CD1-ED5E-E1CD8568B2A8}"/>
                  </a:ext>
                </a:extLst>
              </p:cNvPr>
              <p:cNvPicPr>
                <a:picLocks noChangeAspect="1"/>
              </p:cNvPicPr>
              <p:nvPr/>
            </p:nvPicPr>
            <p:blipFill>
              <a:blip r:embed="rId37"/>
              <a:stretch>
                <a:fillRect/>
              </a:stretch>
            </p:blipFill>
            <p:spPr>
              <a:xfrm>
                <a:off x="3331927" y="4086179"/>
                <a:ext cx="183817" cy="270684"/>
              </a:xfrm>
              <a:custGeom>
                <a:avLst/>
                <a:gdLst>
                  <a:gd name="csX0" fmla="*/ 209 w 183817"/>
                  <a:gd name="csY0" fmla="*/ 225 h 270684"/>
                  <a:gd name="csX1" fmla="*/ 184026 w 183817"/>
                  <a:gd name="csY1" fmla="*/ 225 h 270684"/>
                  <a:gd name="csX2" fmla="*/ 184026 w 183817"/>
                  <a:gd name="csY2" fmla="*/ 270909 h 270684"/>
                  <a:gd name="csX3" fmla="*/ 209 w 183817"/>
                  <a:gd name="csY3" fmla="*/ 270909 h 270684"/>
                </a:gdLst>
                <a:ahLst/>
                <a:cxnLst>
                  <a:cxn ang="0">
                    <a:pos x="csX0" y="csY0"/>
                  </a:cxn>
                  <a:cxn ang="0">
                    <a:pos x="csX1" y="csY1"/>
                  </a:cxn>
                  <a:cxn ang="0">
                    <a:pos x="csX2" y="csY2"/>
                  </a:cxn>
                  <a:cxn ang="0">
                    <a:pos x="csX3" y="csY3"/>
                  </a:cxn>
                </a:cxnLst>
                <a:rect l="l" t="t" r="r" b="b"/>
                <a:pathLst>
                  <a:path w="183817" h="270684">
                    <a:moveTo>
                      <a:pt x="209" y="225"/>
                    </a:moveTo>
                    <a:lnTo>
                      <a:pt x="184026" y="225"/>
                    </a:lnTo>
                    <a:lnTo>
                      <a:pt x="184026" y="270909"/>
                    </a:lnTo>
                    <a:lnTo>
                      <a:pt x="209" y="270909"/>
                    </a:lnTo>
                    <a:close/>
                  </a:path>
                </a:pathLst>
              </a:custGeom>
            </p:spPr>
          </p:pic>
        </p:grpSp>
      </p:grpSp>
      <p:grpSp>
        <p:nvGrpSpPr>
          <p:cNvPr id="27" name="Graphic 227">
            <a:extLst>
              <a:ext uri="{FF2B5EF4-FFF2-40B4-BE49-F238E27FC236}">
                <a16:creationId xmlns:a16="http://schemas.microsoft.com/office/drawing/2014/main" id="{36D7182A-0F43-9BFB-D602-8E7540019189}"/>
              </a:ext>
            </a:extLst>
          </p:cNvPr>
          <p:cNvGrpSpPr/>
          <p:nvPr/>
        </p:nvGrpSpPr>
        <p:grpSpPr>
          <a:xfrm>
            <a:off x="1412078" y="2839433"/>
            <a:ext cx="3791608" cy="292815"/>
            <a:chOff x="1424853" y="2986418"/>
            <a:chExt cx="5137498" cy="292815"/>
          </a:xfrm>
          <a:solidFill>
            <a:srgbClr val="D5E8D4"/>
          </a:solidFill>
        </p:grpSpPr>
        <p:sp>
          <p:nvSpPr>
            <p:cNvPr id="28" name="Rectangle 27">
              <a:extLst>
                <a:ext uri="{FF2B5EF4-FFF2-40B4-BE49-F238E27FC236}">
                  <a16:creationId xmlns:a16="http://schemas.microsoft.com/office/drawing/2014/main" id="{053CB9BA-CA1C-8BFB-9060-C91FC1BB58DC}"/>
                </a:ext>
              </a:extLst>
            </p:cNvPr>
            <p:cNvSpPr/>
            <p:nvPr/>
          </p:nvSpPr>
          <p:spPr>
            <a:xfrm>
              <a:off x="1424853" y="2986418"/>
              <a:ext cx="5137498" cy="286006"/>
            </a:xfrm>
            <a:prstGeom prst="rect">
              <a:avLst/>
            </a:prstGeom>
            <a:solidFill>
              <a:srgbClr val="D5E8D4"/>
            </a:solidFill>
            <a:ln w="20414" cap="flat">
              <a:solidFill>
                <a:srgbClr val="82B366"/>
              </a:solidFill>
              <a:prstDash val="solid"/>
              <a:miter/>
            </a:ln>
          </p:spPr>
          <p:txBody>
            <a:bodyPr/>
            <a:lstStyle/>
            <a:p>
              <a:endParaRPr lang="en-IT"/>
            </a:p>
          </p:txBody>
        </p:sp>
        <p:pic>
          <p:nvPicPr>
            <p:cNvPr id="29" name="Picture 28">
              <a:extLst>
                <a:ext uri="{FF2B5EF4-FFF2-40B4-BE49-F238E27FC236}">
                  <a16:creationId xmlns:a16="http://schemas.microsoft.com/office/drawing/2014/main" id="{05FE257E-5874-9EEC-AEC8-D543AF6C0341}"/>
                </a:ext>
              </a:extLst>
            </p:cNvPr>
            <p:cNvPicPr>
              <a:picLocks noChangeAspect="1"/>
            </p:cNvPicPr>
            <p:nvPr/>
          </p:nvPicPr>
          <p:blipFill>
            <a:blip r:embed="rId38"/>
            <a:stretch>
              <a:fillRect/>
            </a:stretch>
          </p:blipFill>
          <p:spPr>
            <a:xfrm>
              <a:off x="1432478" y="3034085"/>
              <a:ext cx="5106045" cy="245148"/>
            </a:xfrm>
            <a:custGeom>
              <a:avLst/>
              <a:gdLst>
                <a:gd name="csX0" fmla="*/ 264 w 5106045"/>
                <a:gd name="csY0" fmla="*/ 121 h 245148"/>
                <a:gd name="csX1" fmla="*/ 5106309 w 5106045"/>
                <a:gd name="csY1" fmla="*/ 121 h 245148"/>
                <a:gd name="csX2" fmla="*/ 5106309 w 5106045"/>
                <a:gd name="csY2" fmla="*/ 245269 h 245148"/>
                <a:gd name="csX3" fmla="*/ 264 w 5106045"/>
                <a:gd name="csY3" fmla="*/ 245269 h 245148"/>
              </a:gdLst>
              <a:ahLst/>
              <a:cxnLst>
                <a:cxn ang="0">
                  <a:pos x="csX0" y="csY0"/>
                </a:cxn>
                <a:cxn ang="0">
                  <a:pos x="csX1" y="csY1"/>
                </a:cxn>
                <a:cxn ang="0">
                  <a:pos x="csX2" y="csY2"/>
                </a:cxn>
                <a:cxn ang="0">
                  <a:pos x="csX3" y="csY3"/>
                </a:cxn>
              </a:cxnLst>
              <a:rect l="l" t="t" r="r" b="b"/>
              <a:pathLst>
                <a:path w="5106045" h="245148">
                  <a:moveTo>
                    <a:pt x="264" y="121"/>
                  </a:moveTo>
                  <a:lnTo>
                    <a:pt x="5106309" y="121"/>
                  </a:lnTo>
                  <a:lnTo>
                    <a:pt x="5106309" y="245269"/>
                  </a:lnTo>
                  <a:lnTo>
                    <a:pt x="264" y="245269"/>
                  </a:lnTo>
                  <a:close/>
                </a:path>
              </a:pathLst>
            </a:custGeom>
          </p:spPr>
        </p:pic>
      </p:grpSp>
    </p:spTree>
    <p:extLst>
      <p:ext uri="{BB962C8B-B14F-4D97-AF65-F5344CB8AC3E}">
        <p14:creationId xmlns:p14="http://schemas.microsoft.com/office/powerpoint/2010/main" val="1587630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F2257-2B8E-3450-10EC-DFAF8BECE83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CF37E61-203D-DD75-43B6-6D579F592F02}"/>
              </a:ext>
            </a:extLst>
          </p:cNvPr>
          <p:cNvSpPr>
            <a:spLocks noGrp="1"/>
          </p:cNvSpPr>
          <p:nvPr>
            <p:ph type="title"/>
          </p:nvPr>
        </p:nvSpPr>
        <p:spPr>
          <a:xfrm>
            <a:off x="504372" y="365125"/>
            <a:ext cx="10160000" cy="1325563"/>
          </a:xfrm>
        </p:spPr>
        <p:txBody>
          <a:bodyPr>
            <a:normAutofit/>
          </a:bodyPr>
          <a:lstStyle/>
          <a:p>
            <a:r>
              <a:rPr lang="en-US" altLang="zh-CN" sz="4000" dirty="0">
                <a:latin typeface="Aptos"/>
              </a:rPr>
              <a:t>Before testing the agent, test the benchmark!</a:t>
            </a:r>
            <a:endParaRPr lang="zh-CN" altLang="en-US" sz="4000" dirty="0"/>
          </a:p>
        </p:txBody>
      </p:sp>
      <p:sp>
        <p:nvSpPr>
          <p:cNvPr id="2126" name="矩形: 圆角 89">
            <a:extLst>
              <a:ext uri="{FF2B5EF4-FFF2-40B4-BE49-F238E27FC236}">
                <a16:creationId xmlns:a16="http://schemas.microsoft.com/office/drawing/2014/main" id="{2A6E159E-BEDA-8438-61D0-BB3241488810}"/>
              </a:ext>
            </a:extLst>
          </p:cNvPr>
          <p:cNvSpPr>
            <a:spLocks noGrp="1"/>
          </p:cNvSpPr>
          <p:nvPr/>
        </p:nvSpPr>
        <p:spPr>
          <a:xfrm>
            <a:off x="1369300" y="3321812"/>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27" name="矩形 91">
            <a:extLst>
              <a:ext uri="{FF2B5EF4-FFF2-40B4-BE49-F238E27FC236}">
                <a16:creationId xmlns:a16="http://schemas.microsoft.com/office/drawing/2014/main" id="{FA244C44-3B4C-6AA5-FE94-602544AF8DE2}"/>
              </a:ext>
            </a:extLst>
          </p:cNvPr>
          <p:cNvSpPr>
            <a:spLocks noGrp="1"/>
          </p:cNvSpPr>
          <p:nvPr/>
        </p:nvSpPr>
        <p:spPr>
          <a:xfrm>
            <a:off x="2041534" y="3411333"/>
            <a:ext cx="1602706"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600" b="0" i="0" u="none" strike="noStrike" kern="1200" cap="none" spc="0" normalizeH="0" baseline="0" noProof="0" dirty="0">
                <a:ln>
                  <a:noFill/>
                </a:ln>
                <a:solidFill>
                  <a:srgbClr val="101828"/>
                </a:solidFill>
                <a:effectLst/>
                <a:uLnTx/>
                <a:uFillTx/>
                <a:latin typeface="Aptos"/>
              </a:rPr>
              <a:t>Net configs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28" name="图形 24">
            <a:extLst>
              <a:ext uri="{FF2B5EF4-FFF2-40B4-BE49-F238E27FC236}">
                <a16:creationId xmlns:a16="http://schemas.microsoft.com/office/drawing/2014/main" id="{FE3D57A8-ADD1-FAED-761C-CBE9459411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01623" y="3332959"/>
            <a:ext cx="398923" cy="398923"/>
          </a:xfrm>
          <a:prstGeom prst="rect">
            <a:avLst/>
          </a:prstGeom>
        </p:spPr>
      </p:pic>
      <p:sp>
        <p:nvSpPr>
          <p:cNvPr id="2129" name="矩形: 圆角 97">
            <a:extLst>
              <a:ext uri="{FF2B5EF4-FFF2-40B4-BE49-F238E27FC236}">
                <a16:creationId xmlns:a16="http://schemas.microsoft.com/office/drawing/2014/main" id="{60D6F806-B863-AEFC-93B0-8864702D5493}"/>
              </a:ext>
            </a:extLst>
          </p:cNvPr>
          <p:cNvSpPr>
            <a:spLocks noGrp="1"/>
          </p:cNvSpPr>
          <p:nvPr/>
        </p:nvSpPr>
        <p:spPr>
          <a:xfrm>
            <a:off x="1369300" y="3804178"/>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30" name="矩形 99">
            <a:extLst>
              <a:ext uri="{FF2B5EF4-FFF2-40B4-BE49-F238E27FC236}">
                <a16:creationId xmlns:a16="http://schemas.microsoft.com/office/drawing/2014/main" id="{BB95130E-AAD8-2FC4-04C1-3E7535AD96E9}"/>
              </a:ext>
            </a:extLst>
          </p:cNvPr>
          <p:cNvSpPr>
            <a:spLocks noGrp="1"/>
          </p:cNvSpPr>
          <p:nvPr/>
        </p:nvSpPr>
        <p:spPr>
          <a:xfrm>
            <a:off x="2041534" y="3895433"/>
            <a:ext cx="1769978"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sz="1600" b="0" i="0" u="none" strike="noStrike" kern="1200" cap="none" spc="0" normalizeH="0" baseline="0" noProof="0" dirty="0">
                <a:ln>
                  <a:noFill/>
                </a:ln>
                <a:solidFill>
                  <a:srgbClr val="101828"/>
                </a:solidFill>
                <a:effectLst/>
                <a:uLnTx/>
                <a:uFillTx/>
                <a:latin typeface="Aptos"/>
              </a:rPr>
              <a:t>Backend recipes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31" name="图形 29">
            <a:extLst>
              <a:ext uri="{FF2B5EF4-FFF2-40B4-BE49-F238E27FC236}">
                <a16:creationId xmlns:a16="http://schemas.microsoft.com/office/drawing/2014/main" id="{95A9C75C-2660-15B1-2DAB-7CD25F5AF6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1623" y="3797849"/>
            <a:ext cx="398923" cy="398923"/>
          </a:xfrm>
          <a:prstGeom prst="rect">
            <a:avLst/>
          </a:prstGeom>
        </p:spPr>
      </p:pic>
      <p:pic>
        <p:nvPicPr>
          <p:cNvPr id="2132" name="Picture 2131">
            <a:extLst>
              <a:ext uri="{FF2B5EF4-FFF2-40B4-BE49-F238E27FC236}">
                <a16:creationId xmlns:a16="http://schemas.microsoft.com/office/drawing/2014/main" id="{349D9545-F851-E83B-2BE2-22F6E7F24CDE}"/>
              </a:ext>
            </a:extLst>
          </p:cNvPr>
          <p:cNvPicPr>
            <a:picLocks noChangeAspect="1"/>
          </p:cNvPicPr>
          <p:nvPr/>
        </p:nvPicPr>
        <p:blipFill>
          <a:blip r:embed="rId5"/>
          <a:stretch>
            <a:fillRect/>
          </a:stretch>
        </p:blipFill>
        <p:spPr>
          <a:xfrm>
            <a:off x="3425539" y="3334229"/>
            <a:ext cx="530216" cy="530216"/>
          </a:xfrm>
          <a:prstGeom prst="rect">
            <a:avLst/>
          </a:prstGeom>
        </p:spPr>
      </p:pic>
      <p:pic>
        <p:nvPicPr>
          <p:cNvPr id="2133" name="Picture 2132">
            <a:extLst>
              <a:ext uri="{FF2B5EF4-FFF2-40B4-BE49-F238E27FC236}">
                <a16:creationId xmlns:a16="http://schemas.microsoft.com/office/drawing/2014/main" id="{32072EC8-FB98-4C19-FD43-FF41E5C93DCE}"/>
              </a:ext>
            </a:extLst>
          </p:cNvPr>
          <p:cNvPicPr>
            <a:picLocks noChangeAspect="1"/>
          </p:cNvPicPr>
          <p:nvPr/>
        </p:nvPicPr>
        <p:blipFill>
          <a:blip r:embed="rId6"/>
          <a:stretch>
            <a:fillRect/>
          </a:stretch>
        </p:blipFill>
        <p:spPr>
          <a:xfrm>
            <a:off x="2148623" y="4371340"/>
            <a:ext cx="777900" cy="777900"/>
          </a:xfrm>
          <a:prstGeom prst="rect">
            <a:avLst/>
          </a:prstGeom>
        </p:spPr>
      </p:pic>
      <p:sp>
        <p:nvSpPr>
          <p:cNvPr id="2134" name="Text 194">
            <a:extLst>
              <a:ext uri="{FF2B5EF4-FFF2-40B4-BE49-F238E27FC236}">
                <a16:creationId xmlns:a16="http://schemas.microsoft.com/office/drawing/2014/main" id="{EB8CAAD9-A9D6-E47A-1141-1DF84759400B}"/>
              </a:ext>
            </a:extLst>
          </p:cNvPr>
          <p:cNvSpPr txBox="1"/>
          <p:nvPr/>
        </p:nvSpPr>
        <p:spPr>
          <a:xfrm>
            <a:off x="1165319" y="5123962"/>
            <a:ext cx="2706624" cy="256032"/>
          </a:xfrm>
          <a:prstGeom prst="rect">
            <a:avLst/>
          </a:prstGeom>
          <a:noFill/>
          <a:ln/>
        </p:spPr>
        <p:txBody>
          <a:bodyPr wrap="square" lIns="0" tIns="0" rIns="0" bIns="0" rtlCol="0" anchor="ctr"/>
          <a:lstStyle/>
          <a:p>
            <a:pPr algn="ctr"/>
            <a:r>
              <a:rPr lang="en-US" sz="1400" b="1" dirty="0">
                <a:solidFill>
                  <a:srgbClr val="1A1A1A"/>
                </a:solidFill>
                <a:latin typeface="Arial" pitchFamily="34" charset="0"/>
                <a:cs typeface="Arial" pitchFamily="34" charset="-120"/>
              </a:rPr>
              <a:t>curator</a:t>
            </a:r>
            <a:endParaRPr lang="en-US" sz="1400" dirty="0"/>
          </a:p>
        </p:txBody>
      </p:sp>
    </p:spTree>
    <p:extLst>
      <p:ext uri="{BB962C8B-B14F-4D97-AF65-F5344CB8AC3E}">
        <p14:creationId xmlns:p14="http://schemas.microsoft.com/office/powerpoint/2010/main" val="485458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23BB-A39E-522B-F3B9-E4919D7738C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4E20828-5B12-6167-EB4A-8C2288F81494}"/>
              </a:ext>
            </a:extLst>
          </p:cNvPr>
          <p:cNvSpPr>
            <a:spLocks noGrp="1"/>
          </p:cNvSpPr>
          <p:nvPr>
            <p:ph type="title"/>
          </p:nvPr>
        </p:nvSpPr>
        <p:spPr>
          <a:xfrm>
            <a:off x="504372" y="365125"/>
            <a:ext cx="10160000" cy="1325563"/>
          </a:xfrm>
        </p:spPr>
        <p:txBody>
          <a:bodyPr>
            <a:normAutofit/>
          </a:bodyPr>
          <a:lstStyle/>
          <a:p>
            <a:r>
              <a:rPr lang="en-US" altLang="zh-CN" sz="4000" dirty="0">
                <a:latin typeface="Aptos"/>
              </a:rPr>
              <a:t>Before testing the agent, test the benchmark!</a:t>
            </a:r>
            <a:endParaRPr lang="zh-CN" altLang="en-US" sz="4000" dirty="0"/>
          </a:p>
        </p:txBody>
      </p:sp>
      <p:sp>
        <p:nvSpPr>
          <p:cNvPr id="15" name="Shape 3">
            <a:extLst>
              <a:ext uri="{FF2B5EF4-FFF2-40B4-BE49-F238E27FC236}">
                <a16:creationId xmlns:a16="http://schemas.microsoft.com/office/drawing/2014/main" id="{B723009A-5C0B-7BD9-10CA-BF0154E1FD3F}"/>
              </a:ext>
            </a:extLst>
          </p:cNvPr>
          <p:cNvSpPr/>
          <p:nvPr/>
        </p:nvSpPr>
        <p:spPr>
          <a:xfrm>
            <a:off x="5544668"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21" name="Shape 4">
            <a:extLst>
              <a:ext uri="{FF2B5EF4-FFF2-40B4-BE49-F238E27FC236}">
                <a16:creationId xmlns:a16="http://schemas.microsoft.com/office/drawing/2014/main" id="{FE2AF100-3435-380B-AE6A-4AF8050FB86A}"/>
              </a:ext>
            </a:extLst>
          </p:cNvPr>
          <p:cNvSpPr/>
          <p:nvPr/>
        </p:nvSpPr>
        <p:spPr>
          <a:xfrm>
            <a:off x="5722976"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24" name="Shape 5">
            <a:extLst>
              <a:ext uri="{FF2B5EF4-FFF2-40B4-BE49-F238E27FC236}">
                <a16:creationId xmlns:a16="http://schemas.microsoft.com/office/drawing/2014/main" id="{2825DC1F-4907-37D5-8039-A8F3A55724AE}"/>
              </a:ext>
            </a:extLst>
          </p:cNvPr>
          <p:cNvSpPr/>
          <p:nvPr/>
        </p:nvSpPr>
        <p:spPr>
          <a:xfrm>
            <a:off x="5901284"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1" name="Shape 6">
            <a:extLst>
              <a:ext uri="{FF2B5EF4-FFF2-40B4-BE49-F238E27FC236}">
                <a16:creationId xmlns:a16="http://schemas.microsoft.com/office/drawing/2014/main" id="{4209A9B9-FDDD-6FED-C7E2-B6F2C9A95574}"/>
              </a:ext>
            </a:extLst>
          </p:cNvPr>
          <p:cNvSpPr/>
          <p:nvPr/>
        </p:nvSpPr>
        <p:spPr>
          <a:xfrm>
            <a:off x="6079592"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3" name="Shape 7">
            <a:extLst>
              <a:ext uri="{FF2B5EF4-FFF2-40B4-BE49-F238E27FC236}">
                <a16:creationId xmlns:a16="http://schemas.microsoft.com/office/drawing/2014/main" id="{D7C679AD-4D5A-AECA-1C2B-FB4AD419297B}"/>
              </a:ext>
            </a:extLst>
          </p:cNvPr>
          <p:cNvSpPr/>
          <p:nvPr/>
        </p:nvSpPr>
        <p:spPr>
          <a:xfrm>
            <a:off x="6257900"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4" name="Shape 8">
            <a:extLst>
              <a:ext uri="{FF2B5EF4-FFF2-40B4-BE49-F238E27FC236}">
                <a16:creationId xmlns:a16="http://schemas.microsoft.com/office/drawing/2014/main" id="{5B404AA2-610C-5EB5-91D0-6F9D9605C328}"/>
              </a:ext>
            </a:extLst>
          </p:cNvPr>
          <p:cNvSpPr/>
          <p:nvPr/>
        </p:nvSpPr>
        <p:spPr>
          <a:xfrm>
            <a:off x="6436208"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47" name="Shape 9">
            <a:extLst>
              <a:ext uri="{FF2B5EF4-FFF2-40B4-BE49-F238E27FC236}">
                <a16:creationId xmlns:a16="http://schemas.microsoft.com/office/drawing/2014/main" id="{68C8945E-B56A-C49C-B320-C21F0A25C2B3}"/>
              </a:ext>
            </a:extLst>
          </p:cNvPr>
          <p:cNvSpPr/>
          <p:nvPr/>
        </p:nvSpPr>
        <p:spPr>
          <a:xfrm>
            <a:off x="6614516"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49" name="Shape 10">
            <a:extLst>
              <a:ext uri="{FF2B5EF4-FFF2-40B4-BE49-F238E27FC236}">
                <a16:creationId xmlns:a16="http://schemas.microsoft.com/office/drawing/2014/main" id="{47FBD45E-ECFE-DDC5-EC4C-DE07F7B7FE93}"/>
              </a:ext>
            </a:extLst>
          </p:cNvPr>
          <p:cNvSpPr/>
          <p:nvPr/>
        </p:nvSpPr>
        <p:spPr>
          <a:xfrm>
            <a:off x="5366360"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50" name="Shape 11">
            <a:extLst>
              <a:ext uri="{FF2B5EF4-FFF2-40B4-BE49-F238E27FC236}">
                <a16:creationId xmlns:a16="http://schemas.microsoft.com/office/drawing/2014/main" id="{07B87C18-5456-1BE1-40EC-8F929B5B41AA}"/>
              </a:ext>
            </a:extLst>
          </p:cNvPr>
          <p:cNvSpPr/>
          <p:nvPr/>
        </p:nvSpPr>
        <p:spPr>
          <a:xfrm>
            <a:off x="5544668" y="3170936"/>
            <a:ext cx="150876" cy="151200"/>
          </a:xfrm>
          <a:prstGeom prst="rect">
            <a:avLst/>
          </a:prstGeom>
          <a:solidFill>
            <a:srgbClr val="AFCCE8"/>
          </a:solidFill>
          <a:ln w="9525">
            <a:noFill/>
            <a:prstDash val="solid"/>
          </a:ln>
        </p:spPr>
        <p:txBody>
          <a:bodyPr/>
          <a:lstStyle/>
          <a:p>
            <a:endParaRPr lang="en-IT"/>
          </a:p>
        </p:txBody>
      </p:sp>
      <p:sp>
        <p:nvSpPr>
          <p:cNvPr id="57" name="Shape 12">
            <a:extLst>
              <a:ext uri="{FF2B5EF4-FFF2-40B4-BE49-F238E27FC236}">
                <a16:creationId xmlns:a16="http://schemas.microsoft.com/office/drawing/2014/main" id="{2758C4C2-2724-06AF-4557-E00AE5A011F8}"/>
              </a:ext>
            </a:extLst>
          </p:cNvPr>
          <p:cNvSpPr/>
          <p:nvPr/>
        </p:nvSpPr>
        <p:spPr>
          <a:xfrm>
            <a:off x="5722976"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59" name="Shape 13">
            <a:extLst>
              <a:ext uri="{FF2B5EF4-FFF2-40B4-BE49-F238E27FC236}">
                <a16:creationId xmlns:a16="http://schemas.microsoft.com/office/drawing/2014/main" id="{C81F6510-6269-3ADC-0D35-978854F4B960}"/>
              </a:ext>
            </a:extLst>
          </p:cNvPr>
          <p:cNvSpPr/>
          <p:nvPr/>
        </p:nvSpPr>
        <p:spPr>
          <a:xfrm>
            <a:off x="5901284"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0" name="Shape 14">
            <a:extLst>
              <a:ext uri="{FF2B5EF4-FFF2-40B4-BE49-F238E27FC236}">
                <a16:creationId xmlns:a16="http://schemas.microsoft.com/office/drawing/2014/main" id="{2671AA06-B413-250A-499E-83AD121C29D5}"/>
              </a:ext>
            </a:extLst>
          </p:cNvPr>
          <p:cNvSpPr/>
          <p:nvPr/>
        </p:nvSpPr>
        <p:spPr>
          <a:xfrm>
            <a:off x="6079592"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2" name="Shape 15">
            <a:extLst>
              <a:ext uri="{FF2B5EF4-FFF2-40B4-BE49-F238E27FC236}">
                <a16:creationId xmlns:a16="http://schemas.microsoft.com/office/drawing/2014/main" id="{F79323F2-E45E-3F25-F99B-2E08A430F5FE}"/>
              </a:ext>
            </a:extLst>
          </p:cNvPr>
          <p:cNvSpPr/>
          <p:nvPr/>
        </p:nvSpPr>
        <p:spPr>
          <a:xfrm>
            <a:off x="6257900"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3" name="Shape 16">
            <a:extLst>
              <a:ext uri="{FF2B5EF4-FFF2-40B4-BE49-F238E27FC236}">
                <a16:creationId xmlns:a16="http://schemas.microsoft.com/office/drawing/2014/main" id="{A0D6AC53-8874-A02B-AA10-CB1F4492F439}"/>
              </a:ext>
            </a:extLst>
          </p:cNvPr>
          <p:cNvSpPr/>
          <p:nvPr/>
        </p:nvSpPr>
        <p:spPr>
          <a:xfrm>
            <a:off x="6436208"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4" name="Shape 17">
            <a:extLst>
              <a:ext uri="{FF2B5EF4-FFF2-40B4-BE49-F238E27FC236}">
                <a16:creationId xmlns:a16="http://schemas.microsoft.com/office/drawing/2014/main" id="{D300243E-A9DF-8311-D826-8BC6593451AC}"/>
              </a:ext>
            </a:extLst>
          </p:cNvPr>
          <p:cNvSpPr/>
          <p:nvPr/>
        </p:nvSpPr>
        <p:spPr>
          <a:xfrm>
            <a:off x="6614516"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5" name="Shape 18">
            <a:extLst>
              <a:ext uri="{FF2B5EF4-FFF2-40B4-BE49-F238E27FC236}">
                <a16:creationId xmlns:a16="http://schemas.microsoft.com/office/drawing/2014/main" id="{147BB892-2616-9FEF-C6FC-5149DFDF6919}"/>
              </a:ext>
            </a:extLst>
          </p:cNvPr>
          <p:cNvSpPr/>
          <p:nvPr/>
        </p:nvSpPr>
        <p:spPr>
          <a:xfrm>
            <a:off x="5366360"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66" name="Shape 19">
            <a:extLst>
              <a:ext uri="{FF2B5EF4-FFF2-40B4-BE49-F238E27FC236}">
                <a16:creationId xmlns:a16="http://schemas.microsoft.com/office/drawing/2014/main" id="{BD6290F9-9CC8-2434-48C1-FFF5ECD83994}"/>
              </a:ext>
            </a:extLst>
          </p:cNvPr>
          <p:cNvSpPr/>
          <p:nvPr/>
        </p:nvSpPr>
        <p:spPr>
          <a:xfrm>
            <a:off x="5544668"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67" name="Shape 20">
            <a:extLst>
              <a:ext uri="{FF2B5EF4-FFF2-40B4-BE49-F238E27FC236}">
                <a16:creationId xmlns:a16="http://schemas.microsoft.com/office/drawing/2014/main" id="{9078153E-FFD2-B9C2-ADB3-13F98398474E}"/>
              </a:ext>
            </a:extLst>
          </p:cNvPr>
          <p:cNvSpPr/>
          <p:nvPr/>
        </p:nvSpPr>
        <p:spPr>
          <a:xfrm>
            <a:off x="5722976" y="3349244"/>
            <a:ext cx="150876" cy="151200"/>
          </a:xfrm>
          <a:prstGeom prst="rect">
            <a:avLst/>
          </a:prstGeom>
          <a:solidFill>
            <a:srgbClr val="AFCCE8"/>
          </a:solidFill>
          <a:ln w="9525">
            <a:solidFill>
              <a:srgbClr val="FFFFFF"/>
            </a:solidFill>
            <a:prstDash val="solid"/>
          </a:ln>
        </p:spPr>
        <p:txBody>
          <a:bodyPr/>
          <a:lstStyle/>
          <a:p>
            <a:endParaRPr lang="en-IT"/>
          </a:p>
        </p:txBody>
      </p:sp>
      <p:sp>
        <p:nvSpPr>
          <p:cNvPr id="71" name="Shape 21">
            <a:extLst>
              <a:ext uri="{FF2B5EF4-FFF2-40B4-BE49-F238E27FC236}">
                <a16:creationId xmlns:a16="http://schemas.microsoft.com/office/drawing/2014/main" id="{8D4F9D56-395C-92D3-C6D5-DE96831558E2}"/>
              </a:ext>
            </a:extLst>
          </p:cNvPr>
          <p:cNvSpPr/>
          <p:nvPr/>
        </p:nvSpPr>
        <p:spPr>
          <a:xfrm>
            <a:off x="5901284"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2" name="Shape 22">
            <a:extLst>
              <a:ext uri="{FF2B5EF4-FFF2-40B4-BE49-F238E27FC236}">
                <a16:creationId xmlns:a16="http://schemas.microsoft.com/office/drawing/2014/main" id="{B7A64101-8F66-7C13-18C1-CBF576899088}"/>
              </a:ext>
            </a:extLst>
          </p:cNvPr>
          <p:cNvSpPr/>
          <p:nvPr/>
        </p:nvSpPr>
        <p:spPr>
          <a:xfrm>
            <a:off x="6079592"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3" name="Shape 23">
            <a:extLst>
              <a:ext uri="{FF2B5EF4-FFF2-40B4-BE49-F238E27FC236}">
                <a16:creationId xmlns:a16="http://schemas.microsoft.com/office/drawing/2014/main" id="{BF391DF9-5CC1-5C8C-4BFF-A8D988FA418D}"/>
              </a:ext>
            </a:extLst>
          </p:cNvPr>
          <p:cNvSpPr/>
          <p:nvPr/>
        </p:nvSpPr>
        <p:spPr>
          <a:xfrm>
            <a:off x="6257900"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4" name="Shape 24">
            <a:extLst>
              <a:ext uri="{FF2B5EF4-FFF2-40B4-BE49-F238E27FC236}">
                <a16:creationId xmlns:a16="http://schemas.microsoft.com/office/drawing/2014/main" id="{BBED9E42-C107-95C0-D5A2-F5293D2345C0}"/>
              </a:ext>
            </a:extLst>
          </p:cNvPr>
          <p:cNvSpPr/>
          <p:nvPr/>
        </p:nvSpPr>
        <p:spPr>
          <a:xfrm>
            <a:off x="6436208"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5" name="Shape 25">
            <a:extLst>
              <a:ext uri="{FF2B5EF4-FFF2-40B4-BE49-F238E27FC236}">
                <a16:creationId xmlns:a16="http://schemas.microsoft.com/office/drawing/2014/main" id="{9362E150-F787-4822-7AF6-901C47567C8B}"/>
              </a:ext>
            </a:extLst>
          </p:cNvPr>
          <p:cNvSpPr/>
          <p:nvPr/>
        </p:nvSpPr>
        <p:spPr>
          <a:xfrm>
            <a:off x="6614516"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6" name="Shape 26">
            <a:extLst>
              <a:ext uri="{FF2B5EF4-FFF2-40B4-BE49-F238E27FC236}">
                <a16:creationId xmlns:a16="http://schemas.microsoft.com/office/drawing/2014/main" id="{965D0D1C-9210-7B24-DBC6-7B03E7DBCAB9}"/>
              </a:ext>
            </a:extLst>
          </p:cNvPr>
          <p:cNvSpPr/>
          <p:nvPr/>
        </p:nvSpPr>
        <p:spPr>
          <a:xfrm>
            <a:off x="5366360"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7" name="Shape 27">
            <a:extLst>
              <a:ext uri="{FF2B5EF4-FFF2-40B4-BE49-F238E27FC236}">
                <a16:creationId xmlns:a16="http://schemas.microsoft.com/office/drawing/2014/main" id="{EA63C206-97A8-90C4-BBD8-53D1A0580C0F}"/>
              </a:ext>
            </a:extLst>
          </p:cNvPr>
          <p:cNvSpPr/>
          <p:nvPr/>
        </p:nvSpPr>
        <p:spPr>
          <a:xfrm>
            <a:off x="5544668"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8" name="Shape 28">
            <a:extLst>
              <a:ext uri="{FF2B5EF4-FFF2-40B4-BE49-F238E27FC236}">
                <a16:creationId xmlns:a16="http://schemas.microsoft.com/office/drawing/2014/main" id="{7FB69CBC-B372-61EA-F533-FB1627D547A2}"/>
              </a:ext>
            </a:extLst>
          </p:cNvPr>
          <p:cNvSpPr/>
          <p:nvPr/>
        </p:nvSpPr>
        <p:spPr>
          <a:xfrm>
            <a:off x="5722976"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9" name="Shape 29">
            <a:extLst>
              <a:ext uri="{FF2B5EF4-FFF2-40B4-BE49-F238E27FC236}">
                <a16:creationId xmlns:a16="http://schemas.microsoft.com/office/drawing/2014/main" id="{FC72F490-DDF9-D7B0-4E5B-B71ABAD67E62}"/>
              </a:ext>
            </a:extLst>
          </p:cNvPr>
          <p:cNvSpPr/>
          <p:nvPr/>
        </p:nvSpPr>
        <p:spPr>
          <a:xfrm>
            <a:off x="5901284" y="3527552"/>
            <a:ext cx="150876" cy="151200"/>
          </a:xfrm>
          <a:prstGeom prst="rect">
            <a:avLst/>
          </a:prstGeom>
          <a:solidFill>
            <a:srgbClr val="AFCCE8"/>
          </a:solidFill>
          <a:ln w="9525">
            <a:solidFill>
              <a:srgbClr val="FFFFFF"/>
            </a:solidFill>
            <a:prstDash val="solid"/>
          </a:ln>
        </p:spPr>
        <p:txBody>
          <a:bodyPr/>
          <a:lstStyle/>
          <a:p>
            <a:endParaRPr lang="en-IT"/>
          </a:p>
        </p:txBody>
      </p:sp>
      <p:sp>
        <p:nvSpPr>
          <p:cNvPr id="84" name="Shape 30">
            <a:extLst>
              <a:ext uri="{FF2B5EF4-FFF2-40B4-BE49-F238E27FC236}">
                <a16:creationId xmlns:a16="http://schemas.microsoft.com/office/drawing/2014/main" id="{C2965102-75C9-8CB6-CDBB-779202A80CD7}"/>
              </a:ext>
            </a:extLst>
          </p:cNvPr>
          <p:cNvSpPr/>
          <p:nvPr/>
        </p:nvSpPr>
        <p:spPr>
          <a:xfrm>
            <a:off x="6079592"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5" name="Shape 31">
            <a:extLst>
              <a:ext uri="{FF2B5EF4-FFF2-40B4-BE49-F238E27FC236}">
                <a16:creationId xmlns:a16="http://schemas.microsoft.com/office/drawing/2014/main" id="{FF27BA35-3B69-8CC4-22DA-C6936366B70B}"/>
              </a:ext>
            </a:extLst>
          </p:cNvPr>
          <p:cNvSpPr/>
          <p:nvPr/>
        </p:nvSpPr>
        <p:spPr>
          <a:xfrm>
            <a:off x="6257900"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6" name="Shape 32">
            <a:extLst>
              <a:ext uri="{FF2B5EF4-FFF2-40B4-BE49-F238E27FC236}">
                <a16:creationId xmlns:a16="http://schemas.microsoft.com/office/drawing/2014/main" id="{046A9758-ED2A-6204-D1FB-23BC01B2BD7E}"/>
              </a:ext>
            </a:extLst>
          </p:cNvPr>
          <p:cNvSpPr/>
          <p:nvPr/>
        </p:nvSpPr>
        <p:spPr>
          <a:xfrm>
            <a:off x="6436208"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7" name="Shape 33">
            <a:extLst>
              <a:ext uri="{FF2B5EF4-FFF2-40B4-BE49-F238E27FC236}">
                <a16:creationId xmlns:a16="http://schemas.microsoft.com/office/drawing/2014/main" id="{4213BC85-798B-A76C-DECD-5067096B1516}"/>
              </a:ext>
            </a:extLst>
          </p:cNvPr>
          <p:cNvSpPr/>
          <p:nvPr/>
        </p:nvSpPr>
        <p:spPr>
          <a:xfrm>
            <a:off x="6614516"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8" name="Shape 34">
            <a:extLst>
              <a:ext uri="{FF2B5EF4-FFF2-40B4-BE49-F238E27FC236}">
                <a16:creationId xmlns:a16="http://schemas.microsoft.com/office/drawing/2014/main" id="{CEE3D883-C0B8-6BD1-E2F3-37215034C3AC}"/>
              </a:ext>
            </a:extLst>
          </p:cNvPr>
          <p:cNvSpPr/>
          <p:nvPr/>
        </p:nvSpPr>
        <p:spPr>
          <a:xfrm>
            <a:off x="5366360"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89" name="Shape 35">
            <a:extLst>
              <a:ext uri="{FF2B5EF4-FFF2-40B4-BE49-F238E27FC236}">
                <a16:creationId xmlns:a16="http://schemas.microsoft.com/office/drawing/2014/main" id="{41758189-B496-B4C6-5518-E3445E3F6289}"/>
              </a:ext>
            </a:extLst>
          </p:cNvPr>
          <p:cNvSpPr/>
          <p:nvPr/>
        </p:nvSpPr>
        <p:spPr>
          <a:xfrm>
            <a:off x="5544668"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4" name="Shape 36">
            <a:extLst>
              <a:ext uri="{FF2B5EF4-FFF2-40B4-BE49-F238E27FC236}">
                <a16:creationId xmlns:a16="http://schemas.microsoft.com/office/drawing/2014/main" id="{90270FCF-1FB4-C9F3-25F3-DCF48DACA041}"/>
              </a:ext>
            </a:extLst>
          </p:cNvPr>
          <p:cNvSpPr/>
          <p:nvPr/>
        </p:nvSpPr>
        <p:spPr>
          <a:xfrm>
            <a:off x="5722976"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5" name="Shape 37">
            <a:extLst>
              <a:ext uri="{FF2B5EF4-FFF2-40B4-BE49-F238E27FC236}">
                <a16:creationId xmlns:a16="http://schemas.microsoft.com/office/drawing/2014/main" id="{19A24327-97D7-ECC0-DBB2-8AA531AFE2CE}"/>
              </a:ext>
            </a:extLst>
          </p:cNvPr>
          <p:cNvSpPr/>
          <p:nvPr/>
        </p:nvSpPr>
        <p:spPr>
          <a:xfrm>
            <a:off x="5901284"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6" name="Shape 38">
            <a:extLst>
              <a:ext uri="{FF2B5EF4-FFF2-40B4-BE49-F238E27FC236}">
                <a16:creationId xmlns:a16="http://schemas.microsoft.com/office/drawing/2014/main" id="{95577E5A-BDAC-552D-5547-FE3AAB629F53}"/>
              </a:ext>
            </a:extLst>
          </p:cNvPr>
          <p:cNvSpPr/>
          <p:nvPr/>
        </p:nvSpPr>
        <p:spPr>
          <a:xfrm>
            <a:off x="6079592" y="3705860"/>
            <a:ext cx="150876" cy="151200"/>
          </a:xfrm>
          <a:prstGeom prst="rect">
            <a:avLst/>
          </a:prstGeom>
          <a:solidFill>
            <a:srgbClr val="AFCCE8"/>
          </a:solidFill>
          <a:ln w="9525">
            <a:solidFill>
              <a:srgbClr val="FFFFFF"/>
            </a:solidFill>
            <a:prstDash val="solid"/>
          </a:ln>
        </p:spPr>
        <p:txBody>
          <a:bodyPr/>
          <a:lstStyle/>
          <a:p>
            <a:endParaRPr lang="en-IT"/>
          </a:p>
        </p:txBody>
      </p:sp>
      <p:sp>
        <p:nvSpPr>
          <p:cNvPr id="97" name="Shape 39">
            <a:extLst>
              <a:ext uri="{FF2B5EF4-FFF2-40B4-BE49-F238E27FC236}">
                <a16:creationId xmlns:a16="http://schemas.microsoft.com/office/drawing/2014/main" id="{304CA99D-8308-6F06-9F33-AF9B17A45B0E}"/>
              </a:ext>
            </a:extLst>
          </p:cNvPr>
          <p:cNvSpPr/>
          <p:nvPr/>
        </p:nvSpPr>
        <p:spPr>
          <a:xfrm>
            <a:off x="6257900"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8" name="Shape 40">
            <a:extLst>
              <a:ext uri="{FF2B5EF4-FFF2-40B4-BE49-F238E27FC236}">
                <a16:creationId xmlns:a16="http://schemas.microsoft.com/office/drawing/2014/main" id="{3936752F-DA7A-79E3-52C6-28D1D57C3B8B}"/>
              </a:ext>
            </a:extLst>
          </p:cNvPr>
          <p:cNvSpPr/>
          <p:nvPr/>
        </p:nvSpPr>
        <p:spPr>
          <a:xfrm>
            <a:off x="6436208"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9" name="Shape 41">
            <a:extLst>
              <a:ext uri="{FF2B5EF4-FFF2-40B4-BE49-F238E27FC236}">
                <a16:creationId xmlns:a16="http://schemas.microsoft.com/office/drawing/2014/main" id="{94FB073D-7B8C-4A26-6D49-9A942122CB4A}"/>
              </a:ext>
            </a:extLst>
          </p:cNvPr>
          <p:cNvSpPr/>
          <p:nvPr/>
        </p:nvSpPr>
        <p:spPr>
          <a:xfrm>
            <a:off x="6614516"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100" name="Shape 42">
            <a:extLst>
              <a:ext uri="{FF2B5EF4-FFF2-40B4-BE49-F238E27FC236}">
                <a16:creationId xmlns:a16="http://schemas.microsoft.com/office/drawing/2014/main" id="{CEB6993D-D6E1-EF32-3869-23281F519D92}"/>
              </a:ext>
            </a:extLst>
          </p:cNvPr>
          <p:cNvSpPr/>
          <p:nvPr/>
        </p:nvSpPr>
        <p:spPr>
          <a:xfrm>
            <a:off x="5366360"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1" name="Shape 43">
            <a:extLst>
              <a:ext uri="{FF2B5EF4-FFF2-40B4-BE49-F238E27FC236}">
                <a16:creationId xmlns:a16="http://schemas.microsoft.com/office/drawing/2014/main" id="{29874352-5DB3-A276-0812-6D5D8D071052}"/>
              </a:ext>
            </a:extLst>
          </p:cNvPr>
          <p:cNvSpPr/>
          <p:nvPr/>
        </p:nvSpPr>
        <p:spPr>
          <a:xfrm>
            <a:off x="5544668"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2" name="Shape 44">
            <a:extLst>
              <a:ext uri="{FF2B5EF4-FFF2-40B4-BE49-F238E27FC236}">
                <a16:creationId xmlns:a16="http://schemas.microsoft.com/office/drawing/2014/main" id="{41E77E4E-E16A-E9EE-DB7A-3C5F5D9B44E4}"/>
              </a:ext>
            </a:extLst>
          </p:cNvPr>
          <p:cNvSpPr/>
          <p:nvPr/>
        </p:nvSpPr>
        <p:spPr>
          <a:xfrm>
            <a:off x="5722976"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3" name="Shape 45">
            <a:extLst>
              <a:ext uri="{FF2B5EF4-FFF2-40B4-BE49-F238E27FC236}">
                <a16:creationId xmlns:a16="http://schemas.microsoft.com/office/drawing/2014/main" id="{F7912693-3DD7-D4DE-54C5-DD930C76E15D}"/>
              </a:ext>
            </a:extLst>
          </p:cNvPr>
          <p:cNvSpPr/>
          <p:nvPr/>
        </p:nvSpPr>
        <p:spPr>
          <a:xfrm>
            <a:off x="5901284"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4" name="Shape 46">
            <a:extLst>
              <a:ext uri="{FF2B5EF4-FFF2-40B4-BE49-F238E27FC236}">
                <a16:creationId xmlns:a16="http://schemas.microsoft.com/office/drawing/2014/main" id="{715559B2-F832-1066-11CB-BF7946CEC41F}"/>
              </a:ext>
            </a:extLst>
          </p:cNvPr>
          <p:cNvSpPr/>
          <p:nvPr/>
        </p:nvSpPr>
        <p:spPr>
          <a:xfrm>
            <a:off x="6079592"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5" name="Shape 47">
            <a:extLst>
              <a:ext uri="{FF2B5EF4-FFF2-40B4-BE49-F238E27FC236}">
                <a16:creationId xmlns:a16="http://schemas.microsoft.com/office/drawing/2014/main" id="{43BB5F4E-D07B-B363-D8F3-9BC807A9EF8A}"/>
              </a:ext>
            </a:extLst>
          </p:cNvPr>
          <p:cNvSpPr/>
          <p:nvPr/>
        </p:nvSpPr>
        <p:spPr>
          <a:xfrm>
            <a:off x="6257900" y="3884168"/>
            <a:ext cx="150876" cy="151200"/>
          </a:xfrm>
          <a:prstGeom prst="rect">
            <a:avLst/>
          </a:prstGeom>
          <a:solidFill>
            <a:srgbClr val="AFCCE8"/>
          </a:solidFill>
          <a:ln w="9525">
            <a:solidFill>
              <a:srgbClr val="FFFFFF"/>
            </a:solidFill>
            <a:prstDash val="solid"/>
          </a:ln>
        </p:spPr>
        <p:txBody>
          <a:bodyPr/>
          <a:lstStyle/>
          <a:p>
            <a:endParaRPr lang="en-IT"/>
          </a:p>
        </p:txBody>
      </p:sp>
      <p:sp>
        <p:nvSpPr>
          <p:cNvPr id="106" name="Shape 48">
            <a:extLst>
              <a:ext uri="{FF2B5EF4-FFF2-40B4-BE49-F238E27FC236}">
                <a16:creationId xmlns:a16="http://schemas.microsoft.com/office/drawing/2014/main" id="{789DADE5-AE6C-F8FB-E0D5-9F370E786790}"/>
              </a:ext>
            </a:extLst>
          </p:cNvPr>
          <p:cNvSpPr/>
          <p:nvPr/>
        </p:nvSpPr>
        <p:spPr>
          <a:xfrm>
            <a:off x="6436208"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7" name="Shape 49">
            <a:extLst>
              <a:ext uri="{FF2B5EF4-FFF2-40B4-BE49-F238E27FC236}">
                <a16:creationId xmlns:a16="http://schemas.microsoft.com/office/drawing/2014/main" id="{22568BAF-2245-A502-D7ED-B9DEA7401C1B}"/>
              </a:ext>
            </a:extLst>
          </p:cNvPr>
          <p:cNvSpPr/>
          <p:nvPr/>
        </p:nvSpPr>
        <p:spPr>
          <a:xfrm>
            <a:off x="6614516"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8" name="Shape 50">
            <a:extLst>
              <a:ext uri="{FF2B5EF4-FFF2-40B4-BE49-F238E27FC236}">
                <a16:creationId xmlns:a16="http://schemas.microsoft.com/office/drawing/2014/main" id="{5D4DC5ED-17C3-9DAA-4ABF-EFB39B561EDB}"/>
              </a:ext>
            </a:extLst>
          </p:cNvPr>
          <p:cNvSpPr/>
          <p:nvPr/>
        </p:nvSpPr>
        <p:spPr>
          <a:xfrm>
            <a:off x="5366360"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09" name="Shape 51">
            <a:extLst>
              <a:ext uri="{FF2B5EF4-FFF2-40B4-BE49-F238E27FC236}">
                <a16:creationId xmlns:a16="http://schemas.microsoft.com/office/drawing/2014/main" id="{F8065362-61DC-6D09-B82E-492162AAE318}"/>
              </a:ext>
            </a:extLst>
          </p:cNvPr>
          <p:cNvSpPr/>
          <p:nvPr/>
        </p:nvSpPr>
        <p:spPr>
          <a:xfrm>
            <a:off x="5544668"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0" name="Shape 52">
            <a:extLst>
              <a:ext uri="{FF2B5EF4-FFF2-40B4-BE49-F238E27FC236}">
                <a16:creationId xmlns:a16="http://schemas.microsoft.com/office/drawing/2014/main" id="{D21C5144-CC47-B992-026A-F7F4EF40A35E}"/>
              </a:ext>
            </a:extLst>
          </p:cNvPr>
          <p:cNvSpPr/>
          <p:nvPr/>
        </p:nvSpPr>
        <p:spPr>
          <a:xfrm>
            <a:off x="5722976"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1" name="Shape 53">
            <a:extLst>
              <a:ext uri="{FF2B5EF4-FFF2-40B4-BE49-F238E27FC236}">
                <a16:creationId xmlns:a16="http://schemas.microsoft.com/office/drawing/2014/main" id="{933AD950-FFC7-A060-538D-25383DB9AE52}"/>
              </a:ext>
            </a:extLst>
          </p:cNvPr>
          <p:cNvSpPr/>
          <p:nvPr/>
        </p:nvSpPr>
        <p:spPr>
          <a:xfrm>
            <a:off x="5901284"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2" name="Shape 54">
            <a:extLst>
              <a:ext uri="{FF2B5EF4-FFF2-40B4-BE49-F238E27FC236}">
                <a16:creationId xmlns:a16="http://schemas.microsoft.com/office/drawing/2014/main" id="{7CE5D1E6-06B1-041A-46E0-246BF7F8E7C0}"/>
              </a:ext>
            </a:extLst>
          </p:cNvPr>
          <p:cNvSpPr/>
          <p:nvPr/>
        </p:nvSpPr>
        <p:spPr>
          <a:xfrm>
            <a:off x="6079592"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3" name="Shape 55">
            <a:extLst>
              <a:ext uri="{FF2B5EF4-FFF2-40B4-BE49-F238E27FC236}">
                <a16:creationId xmlns:a16="http://schemas.microsoft.com/office/drawing/2014/main" id="{2C3D1AAF-BECC-4763-F369-B717785D865B}"/>
              </a:ext>
            </a:extLst>
          </p:cNvPr>
          <p:cNvSpPr/>
          <p:nvPr/>
        </p:nvSpPr>
        <p:spPr>
          <a:xfrm>
            <a:off x="6257900"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4" name="Shape 56">
            <a:extLst>
              <a:ext uri="{FF2B5EF4-FFF2-40B4-BE49-F238E27FC236}">
                <a16:creationId xmlns:a16="http://schemas.microsoft.com/office/drawing/2014/main" id="{2D3B3B70-EEC2-B1E9-B40D-6F6A0BA79D84}"/>
              </a:ext>
            </a:extLst>
          </p:cNvPr>
          <p:cNvSpPr/>
          <p:nvPr/>
        </p:nvSpPr>
        <p:spPr>
          <a:xfrm>
            <a:off x="6436208" y="4062476"/>
            <a:ext cx="150876" cy="151200"/>
          </a:xfrm>
          <a:prstGeom prst="rect">
            <a:avLst/>
          </a:prstGeom>
          <a:solidFill>
            <a:srgbClr val="AFCCE8"/>
          </a:solidFill>
          <a:ln w="9525">
            <a:solidFill>
              <a:srgbClr val="FFFFFF"/>
            </a:solidFill>
            <a:prstDash val="solid"/>
          </a:ln>
        </p:spPr>
        <p:txBody>
          <a:bodyPr/>
          <a:lstStyle/>
          <a:p>
            <a:endParaRPr lang="en-IT"/>
          </a:p>
        </p:txBody>
      </p:sp>
      <p:sp>
        <p:nvSpPr>
          <p:cNvPr id="115" name="Shape 57">
            <a:extLst>
              <a:ext uri="{FF2B5EF4-FFF2-40B4-BE49-F238E27FC236}">
                <a16:creationId xmlns:a16="http://schemas.microsoft.com/office/drawing/2014/main" id="{5BB80923-2786-D61F-8DFF-398A3CB8F0F2}"/>
              </a:ext>
            </a:extLst>
          </p:cNvPr>
          <p:cNvSpPr/>
          <p:nvPr/>
        </p:nvSpPr>
        <p:spPr>
          <a:xfrm>
            <a:off x="6614516"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6" name="Shape 58">
            <a:extLst>
              <a:ext uri="{FF2B5EF4-FFF2-40B4-BE49-F238E27FC236}">
                <a16:creationId xmlns:a16="http://schemas.microsoft.com/office/drawing/2014/main" id="{F09A7382-0A4F-9A04-D519-FD22CFA925C7}"/>
              </a:ext>
            </a:extLst>
          </p:cNvPr>
          <p:cNvSpPr/>
          <p:nvPr/>
        </p:nvSpPr>
        <p:spPr>
          <a:xfrm>
            <a:off x="5366360"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7" name="Shape 59">
            <a:extLst>
              <a:ext uri="{FF2B5EF4-FFF2-40B4-BE49-F238E27FC236}">
                <a16:creationId xmlns:a16="http://schemas.microsoft.com/office/drawing/2014/main" id="{8A81272B-960B-226D-D6DF-55450CBFB842}"/>
              </a:ext>
            </a:extLst>
          </p:cNvPr>
          <p:cNvSpPr/>
          <p:nvPr/>
        </p:nvSpPr>
        <p:spPr>
          <a:xfrm>
            <a:off x="5544668"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8" name="Shape 60">
            <a:extLst>
              <a:ext uri="{FF2B5EF4-FFF2-40B4-BE49-F238E27FC236}">
                <a16:creationId xmlns:a16="http://schemas.microsoft.com/office/drawing/2014/main" id="{7532E2D5-C2C6-F8A0-DD77-B9DF4A71FA06}"/>
              </a:ext>
            </a:extLst>
          </p:cNvPr>
          <p:cNvSpPr/>
          <p:nvPr/>
        </p:nvSpPr>
        <p:spPr>
          <a:xfrm>
            <a:off x="5722976"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9" name="Shape 61">
            <a:extLst>
              <a:ext uri="{FF2B5EF4-FFF2-40B4-BE49-F238E27FC236}">
                <a16:creationId xmlns:a16="http://schemas.microsoft.com/office/drawing/2014/main" id="{B93C07BF-049A-3879-2454-C127646D0DB4}"/>
              </a:ext>
            </a:extLst>
          </p:cNvPr>
          <p:cNvSpPr/>
          <p:nvPr/>
        </p:nvSpPr>
        <p:spPr>
          <a:xfrm>
            <a:off x="5901284"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0" name="Shape 62">
            <a:extLst>
              <a:ext uri="{FF2B5EF4-FFF2-40B4-BE49-F238E27FC236}">
                <a16:creationId xmlns:a16="http://schemas.microsoft.com/office/drawing/2014/main" id="{C70AFC97-80D8-7A28-D9B1-204CE7EC9F71}"/>
              </a:ext>
            </a:extLst>
          </p:cNvPr>
          <p:cNvSpPr/>
          <p:nvPr/>
        </p:nvSpPr>
        <p:spPr>
          <a:xfrm>
            <a:off x="6079592"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1" name="Shape 63">
            <a:extLst>
              <a:ext uri="{FF2B5EF4-FFF2-40B4-BE49-F238E27FC236}">
                <a16:creationId xmlns:a16="http://schemas.microsoft.com/office/drawing/2014/main" id="{226023CC-CB5D-42ED-DB65-DE6CD2A8D186}"/>
              </a:ext>
            </a:extLst>
          </p:cNvPr>
          <p:cNvSpPr/>
          <p:nvPr/>
        </p:nvSpPr>
        <p:spPr>
          <a:xfrm>
            <a:off x="6257900"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2" name="Shape 64">
            <a:extLst>
              <a:ext uri="{FF2B5EF4-FFF2-40B4-BE49-F238E27FC236}">
                <a16:creationId xmlns:a16="http://schemas.microsoft.com/office/drawing/2014/main" id="{4C09EF1D-1329-02DB-2774-26B5C21D3681}"/>
              </a:ext>
            </a:extLst>
          </p:cNvPr>
          <p:cNvSpPr/>
          <p:nvPr/>
        </p:nvSpPr>
        <p:spPr>
          <a:xfrm>
            <a:off x="6436208"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3" name="Shape 65">
            <a:extLst>
              <a:ext uri="{FF2B5EF4-FFF2-40B4-BE49-F238E27FC236}">
                <a16:creationId xmlns:a16="http://schemas.microsoft.com/office/drawing/2014/main" id="{8390637A-F6D3-119A-7A6E-B2849DCE1AE1}"/>
              </a:ext>
            </a:extLst>
          </p:cNvPr>
          <p:cNvSpPr/>
          <p:nvPr/>
        </p:nvSpPr>
        <p:spPr>
          <a:xfrm>
            <a:off x="6614516" y="4240784"/>
            <a:ext cx="150876" cy="151200"/>
          </a:xfrm>
          <a:prstGeom prst="rect">
            <a:avLst/>
          </a:prstGeom>
          <a:solidFill>
            <a:srgbClr val="AFCCE8"/>
          </a:solidFill>
          <a:ln w="9525">
            <a:solidFill>
              <a:srgbClr val="FFFFFF"/>
            </a:solidFill>
            <a:prstDash val="solid"/>
          </a:ln>
        </p:spPr>
        <p:txBody>
          <a:bodyPr/>
          <a:lstStyle/>
          <a:p>
            <a:endParaRPr lang="en-IT"/>
          </a:p>
        </p:txBody>
      </p:sp>
      <p:sp>
        <p:nvSpPr>
          <p:cNvPr id="2175" name="Text 194">
            <a:extLst>
              <a:ext uri="{FF2B5EF4-FFF2-40B4-BE49-F238E27FC236}">
                <a16:creationId xmlns:a16="http://schemas.microsoft.com/office/drawing/2014/main" id="{CBFF0B6D-222A-F441-B5FF-D9AF0EE12F6C}"/>
              </a:ext>
            </a:extLst>
          </p:cNvPr>
          <p:cNvSpPr txBox="1"/>
          <p:nvPr/>
        </p:nvSpPr>
        <p:spPr>
          <a:xfrm>
            <a:off x="4726280" y="4547108"/>
            <a:ext cx="2706624" cy="256032"/>
          </a:xfrm>
          <a:prstGeom prst="rect">
            <a:avLst/>
          </a:prstGeom>
          <a:noFill/>
          <a:ln/>
        </p:spPr>
        <p:txBody>
          <a:bodyPr wrap="square" lIns="0" tIns="0" rIns="0" bIns="0" rtlCol="0" anchor="ctr"/>
          <a:lstStyle/>
          <a:p>
            <a:pPr algn="ctr"/>
            <a:r>
              <a:rPr lang="en-US" sz="1400" b="1" dirty="0">
                <a:solidFill>
                  <a:srgbClr val="1A1A1A"/>
                </a:solidFill>
                <a:latin typeface="Arial" pitchFamily="34" charset="0"/>
                <a:ea typeface="Arial" pitchFamily="34" charset="-122"/>
                <a:cs typeface="Arial" pitchFamily="34" charset="-120"/>
              </a:rPr>
              <a:t>healthy network</a:t>
            </a:r>
            <a:endParaRPr lang="en-US" sz="1400" dirty="0"/>
          </a:p>
        </p:txBody>
      </p:sp>
      <p:sp>
        <p:nvSpPr>
          <p:cNvPr id="2176" name="Text 195">
            <a:extLst>
              <a:ext uri="{FF2B5EF4-FFF2-40B4-BE49-F238E27FC236}">
                <a16:creationId xmlns:a16="http://schemas.microsoft.com/office/drawing/2014/main" id="{E5DB380B-624D-EA76-25C0-114AF72729F0}"/>
              </a:ext>
            </a:extLst>
          </p:cNvPr>
          <p:cNvSpPr txBox="1"/>
          <p:nvPr/>
        </p:nvSpPr>
        <p:spPr>
          <a:xfrm>
            <a:off x="4726280" y="4803140"/>
            <a:ext cx="2706624" cy="237744"/>
          </a:xfrm>
          <a:prstGeom prst="rect">
            <a:avLst/>
          </a:prstGeom>
          <a:noFill/>
          <a:ln/>
        </p:spPr>
        <p:txBody>
          <a:bodyPr wrap="square" lIns="0" tIns="0" rIns="0" bIns="0" rtlCol="0" anchor="ctr"/>
          <a:lstStyle/>
          <a:p>
            <a:pPr marL="0" indent="0" algn="ctr">
              <a:buNone/>
            </a:pPr>
            <a:r>
              <a:rPr lang="en-US" sz="1200" dirty="0">
                <a:solidFill>
                  <a:srgbClr val="6E6E6E"/>
                </a:solidFill>
                <a:latin typeface="Arial" pitchFamily="34" charset="0"/>
                <a:ea typeface="Arial" pitchFamily="34" charset="-122"/>
                <a:cs typeface="Arial" pitchFamily="34" charset="-120"/>
              </a:rPr>
              <a:t>initial environment</a:t>
            </a:r>
          </a:p>
        </p:txBody>
      </p:sp>
      <p:sp>
        <p:nvSpPr>
          <p:cNvPr id="2183" name="Shape 202">
            <a:extLst>
              <a:ext uri="{FF2B5EF4-FFF2-40B4-BE49-F238E27FC236}">
                <a16:creationId xmlns:a16="http://schemas.microsoft.com/office/drawing/2014/main" id="{9231B1C6-170B-E17C-CB77-B045CE55565E}"/>
              </a:ext>
            </a:extLst>
          </p:cNvPr>
          <p:cNvSpPr/>
          <p:nvPr/>
        </p:nvSpPr>
        <p:spPr>
          <a:xfrm>
            <a:off x="6148369" y="2208530"/>
            <a:ext cx="155448" cy="155448"/>
          </a:xfrm>
          <a:prstGeom prst="rect">
            <a:avLst/>
          </a:prstGeom>
          <a:solidFill>
            <a:srgbClr val="7B3010"/>
          </a:solidFill>
          <a:ln w="12700">
            <a:solidFill>
              <a:srgbClr val="7B3010"/>
            </a:solidFill>
            <a:prstDash val="solid"/>
          </a:ln>
        </p:spPr>
        <p:txBody>
          <a:bodyPr/>
          <a:lstStyle/>
          <a:p>
            <a:endParaRPr lang="en-IT"/>
          </a:p>
        </p:txBody>
      </p:sp>
      <p:sp>
        <p:nvSpPr>
          <p:cNvPr id="2184" name="Text 203">
            <a:extLst>
              <a:ext uri="{FF2B5EF4-FFF2-40B4-BE49-F238E27FC236}">
                <a16:creationId xmlns:a16="http://schemas.microsoft.com/office/drawing/2014/main" id="{9B8A2056-8765-43D7-CF92-634F330F2EC7}"/>
              </a:ext>
            </a:extLst>
          </p:cNvPr>
          <p:cNvSpPr txBox="1"/>
          <p:nvPr/>
        </p:nvSpPr>
        <p:spPr>
          <a:xfrm>
            <a:off x="6404401" y="2171953"/>
            <a:ext cx="2918504" cy="256031"/>
          </a:xfrm>
          <a:prstGeom prst="rect">
            <a:avLst/>
          </a:prstGeom>
          <a:noFill/>
          <a:ln/>
        </p:spPr>
        <p:txBody>
          <a:bodyPr wrap="square" lIns="0" tIns="0" rIns="0" bIns="0" rtlCol="0" anchor="ctr"/>
          <a:lstStyle/>
          <a:p>
            <a:pPr marL="0" indent="0">
              <a:buNone/>
            </a:pPr>
            <a:r>
              <a:rPr lang="en-US" sz="1300" dirty="0">
                <a:solidFill>
                  <a:srgbClr val="1A1A1A"/>
                </a:solidFill>
                <a:latin typeface="Arial" pitchFamily="34" charset="0"/>
                <a:ea typeface="Arial" pitchFamily="34" charset="-122"/>
                <a:cs typeface="Arial" pitchFamily="34" charset="-120"/>
              </a:rPr>
              <a:t>symptoms caused by the injected fault</a:t>
            </a:r>
            <a:endParaRPr lang="en-US" sz="1300" dirty="0"/>
          </a:p>
        </p:txBody>
      </p:sp>
      <p:sp>
        <p:nvSpPr>
          <p:cNvPr id="2190" name="Text 194">
            <a:extLst>
              <a:ext uri="{FF2B5EF4-FFF2-40B4-BE49-F238E27FC236}">
                <a16:creationId xmlns:a16="http://schemas.microsoft.com/office/drawing/2014/main" id="{D2141713-2F1C-1033-4ADB-E14FCC8BAB5E}"/>
              </a:ext>
            </a:extLst>
          </p:cNvPr>
          <p:cNvSpPr txBox="1"/>
          <p:nvPr/>
        </p:nvSpPr>
        <p:spPr>
          <a:xfrm>
            <a:off x="7967828" y="4534408"/>
            <a:ext cx="2706624" cy="256032"/>
          </a:xfrm>
          <a:prstGeom prst="rect">
            <a:avLst/>
          </a:prstGeom>
          <a:noFill/>
          <a:ln/>
        </p:spPr>
        <p:txBody>
          <a:bodyPr wrap="square" lIns="0" tIns="0" rIns="0" bIns="0" rtlCol="0" anchor="ctr"/>
          <a:lstStyle/>
          <a:p>
            <a:pPr marL="0" indent="0" algn="ctr">
              <a:buNone/>
            </a:pPr>
            <a:r>
              <a:rPr lang="en-US" sz="1400" b="1" dirty="0">
                <a:solidFill>
                  <a:srgbClr val="1A1A1A"/>
                </a:solidFill>
                <a:latin typeface="Arial" pitchFamily="34" charset="0"/>
                <a:ea typeface="Arial" pitchFamily="34" charset="-122"/>
                <a:cs typeface="Arial" pitchFamily="34" charset="-120"/>
              </a:rPr>
              <a:t>benchmark task</a:t>
            </a:r>
            <a:endParaRPr lang="en-US" sz="1400" dirty="0"/>
          </a:p>
        </p:txBody>
      </p:sp>
      <p:sp>
        <p:nvSpPr>
          <p:cNvPr id="2191" name="Text 195">
            <a:extLst>
              <a:ext uri="{FF2B5EF4-FFF2-40B4-BE49-F238E27FC236}">
                <a16:creationId xmlns:a16="http://schemas.microsoft.com/office/drawing/2014/main" id="{E180CDC3-2473-AE14-4672-F52CF0C90AF6}"/>
              </a:ext>
            </a:extLst>
          </p:cNvPr>
          <p:cNvSpPr txBox="1"/>
          <p:nvPr/>
        </p:nvSpPr>
        <p:spPr>
          <a:xfrm>
            <a:off x="7967828" y="4790440"/>
            <a:ext cx="2706624" cy="237744"/>
          </a:xfrm>
          <a:prstGeom prst="rect">
            <a:avLst/>
          </a:prstGeom>
          <a:noFill/>
          <a:ln/>
        </p:spPr>
        <p:txBody>
          <a:bodyPr wrap="square" lIns="0" tIns="0" rIns="0" bIns="0" rtlCol="0" anchor="ctr"/>
          <a:lstStyle/>
          <a:p>
            <a:pPr marL="0" indent="0" algn="ctr">
              <a:buNone/>
            </a:pPr>
            <a:r>
              <a:rPr lang="en-US" sz="1200" dirty="0">
                <a:solidFill>
                  <a:srgbClr val="6E6E6E"/>
                </a:solidFill>
                <a:latin typeface="Arial" pitchFamily="34" charset="0"/>
                <a:ea typeface="Arial" pitchFamily="34" charset="-122"/>
                <a:cs typeface="Arial" pitchFamily="34" charset="-120"/>
              </a:rPr>
              <a:t>fault injected</a:t>
            </a:r>
            <a:endParaRPr lang="en-US" sz="1200" dirty="0"/>
          </a:p>
        </p:txBody>
      </p:sp>
      <p:grpSp>
        <p:nvGrpSpPr>
          <p:cNvPr id="2120" name="Group 2119">
            <a:extLst>
              <a:ext uri="{FF2B5EF4-FFF2-40B4-BE49-F238E27FC236}">
                <a16:creationId xmlns:a16="http://schemas.microsoft.com/office/drawing/2014/main" id="{5BB0AF1F-A2DD-ECBA-15DA-CD6F7CC00A98}"/>
              </a:ext>
            </a:extLst>
          </p:cNvPr>
          <p:cNvGrpSpPr/>
          <p:nvPr/>
        </p:nvGrpSpPr>
        <p:grpSpPr>
          <a:xfrm>
            <a:off x="2667553" y="2158149"/>
            <a:ext cx="2959608" cy="237744"/>
            <a:chOff x="2667553" y="2158149"/>
            <a:chExt cx="2959608" cy="237744"/>
          </a:xfrm>
        </p:grpSpPr>
        <p:sp>
          <p:nvSpPr>
            <p:cNvPr id="2182" name="Text 201">
              <a:extLst>
                <a:ext uri="{FF2B5EF4-FFF2-40B4-BE49-F238E27FC236}">
                  <a16:creationId xmlns:a16="http://schemas.microsoft.com/office/drawing/2014/main" id="{1783B3C6-C4B0-4D0C-640C-B97740EE76E3}"/>
                </a:ext>
              </a:extLst>
            </p:cNvPr>
            <p:cNvSpPr txBox="1"/>
            <p:nvPr/>
          </p:nvSpPr>
          <p:spPr>
            <a:xfrm>
              <a:off x="2975401" y="2158149"/>
              <a:ext cx="2651760" cy="237744"/>
            </a:xfrm>
            <a:prstGeom prst="rect">
              <a:avLst/>
            </a:prstGeom>
            <a:noFill/>
            <a:ln/>
          </p:spPr>
          <p:txBody>
            <a:bodyPr wrap="square" lIns="0" tIns="0" rIns="0" bIns="0" rtlCol="0" anchor="ctr"/>
            <a:lstStyle/>
            <a:p>
              <a:r>
                <a:rPr lang="en-US" sz="1300" dirty="0">
                  <a:solidFill>
                    <a:srgbClr val="1A1A1A"/>
                  </a:solidFill>
                  <a:latin typeface="Arial" pitchFamily="34" charset="0"/>
                  <a:ea typeface="Arial" pitchFamily="34" charset="-122"/>
                  <a:cs typeface="Arial" pitchFamily="34" charset="-120"/>
                </a:rPr>
                <a:t>no failure symptoms</a:t>
              </a:r>
              <a:endParaRPr lang="en-US" sz="1300" dirty="0"/>
            </a:p>
          </p:txBody>
        </p:sp>
        <p:sp>
          <p:nvSpPr>
            <p:cNvPr id="2192" name="Shape 9">
              <a:extLst>
                <a:ext uri="{FF2B5EF4-FFF2-40B4-BE49-F238E27FC236}">
                  <a16:creationId xmlns:a16="http://schemas.microsoft.com/office/drawing/2014/main" id="{CE5441DD-309D-C32E-1BAF-035E1A01ACE5}"/>
                </a:ext>
              </a:extLst>
            </p:cNvPr>
            <p:cNvSpPr/>
            <p:nvPr/>
          </p:nvSpPr>
          <p:spPr>
            <a:xfrm>
              <a:off x="2667553" y="2195995"/>
              <a:ext cx="207264" cy="199898"/>
            </a:xfrm>
            <a:prstGeom prst="rect">
              <a:avLst/>
            </a:prstGeom>
            <a:solidFill>
              <a:srgbClr val="AFCCE8"/>
            </a:solidFill>
            <a:ln w="9525">
              <a:solidFill>
                <a:srgbClr val="FFFFFF"/>
              </a:solidFill>
              <a:prstDash val="solid"/>
            </a:ln>
          </p:spPr>
          <p:txBody>
            <a:bodyPr/>
            <a:lstStyle/>
            <a:p>
              <a:endParaRPr lang="en-IT"/>
            </a:p>
          </p:txBody>
        </p:sp>
      </p:grpSp>
      <p:sp>
        <p:nvSpPr>
          <p:cNvPr id="2193" name="Shape 3">
            <a:extLst>
              <a:ext uri="{FF2B5EF4-FFF2-40B4-BE49-F238E27FC236}">
                <a16:creationId xmlns:a16="http://schemas.microsoft.com/office/drawing/2014/main" id="{A8EB0047-B47A-2FFD-E76E-30FD749C7440}"/>
              </a:ext>
            </a:extLst>
          </p:cNvPr>
          <p:cNvSpPr/>
          <p:nvPr/>
        </p:nvSpPr>
        <p:spPr>
          <a:xfrm>
            <a:off x="5364133" y="2990284"/>
            <a:ext cx="150876" cy="150876"/>
          </a:xfrm>
          <a:prstGeom prst="rect">
            <a:avLst/>
          </a:prstGeom>
          <a:solidFill>
            <a:srgbClr val="AFCCE8"/>
          </a:solidFill>
          <a:ln w="9525">
            <a:solidFill>
              <a:srgbClr val="FFFFFF"/>
            </a:solidFill>
            <a:prstDash val="solid"/>
          </a:ln>
        </p:spPr>
        <p:txBody>
          <a:bodyPr/>
          <a:lstStyle/>
          <a:p>
            <a:endParaRPr lang="en-IT"/>
          </a:p>
        </p:txBody>
      </p:sp>
      <p:grpSp>
        <p:nvGrpSpPr>
          <p:cNvPr id="2110" name="Group 2109">
            <a:extLst>
              <a:ext uri="{FF2B5EF4-FFF2-40B4-BE49-F238E27FC236}">
                <a16:creationId xmlns:a16="http://schemas.microsoft.com/office/drawing/2014/main" id="{E4AFF70B-DDB1-6C62-1280-F540648A6F73}"/>
              </a:ext>
            </a:extLst>
          </p:cNvPr>
          <p:cNvGrpSpPr/>
          <p:nvPr/>
        </p:nvGrpSpPr>
        <p:grpSpPr>
          <a:xfrm>
            <a:off x="8620510" y="2967181"/>
            <a:ext cx="1401259" cy="1401700"/>
            <a:chOff x="4572313" y="3142684"/>
            <a:chExt cx="1401259" cy="1401700"/>
          </a:xfrm>
        </p:grpSpPr>
        <p:sp>
          <p:nvSpPr>
            <p:cNvPr id="13" name="Shape 3">
              <a:extLst>
                <a:ext uri="{FF2B5EF4-FFF2-40B4-BE49-F238E27FC236}">
                  <a16:creationId xmlns:a16="http://schemas.microsoft.com/office/drawing/2014/main" id="{B0BDD743-EEFF-F391-FB57-0EF7DC657344}"/>
                </a:ext>
              </a:extLst>
            </p:cNvPr>
            <p:cNvSpPr/>
            <p:nvPr/>
          </p:nvSpPr>
          <p:spPr>
            <a:xfrm>
              <a:off x="4752848"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124" name="Shape 4">
              <a:extLst>
                <a:ext uri="{FF2B5EF4-FFF2-40B4-BE49-F238E27FC236}">
                  <a16:creationId xmlns:a16="http://schemas.microsoft.com/office/drawing/2014/main" id="{6DA5E1CD-734B-5A44-7879-80D401429E38}"/>
                </a:ext>
              </a:extLst>
            </p:cNvPr>
            <p:cNvSpPr/>
            <p:nvPr/>
          </p:nvSpPr>
          <p:spPr>
            <a:xfrm>
              <a:off x="4931156"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125" name="Shape 5">
              <a:extLst>
                <a:ext uri="{FF2B5EF4-FFF2-40B4-BE49-F238E27FC236}">
                  <a16:creationId xmlns:a16="http://schemas.microsoft.com/office/drawing/2014/main" id="{A74F480A-374E-105F-1A21-E8D0D4DC3AAE}"/>
                </a:ext>
              </a:extLst>
            </p:cNvPr>
            <p:cNvSpPr/>
            <p:nvPr/>
          </p:nvSpPr>
          <p:spPr>
            <a:xfrm>
              <a:off x="5109464"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126" name="Shape 6">
              <a:extLst>
                <a:ext uri="{FF2B5EF4-FFF2-40B4-BE49-F238E27FC236}">
                  <a16:creationId xmlns:a16="http://schemas.microsoft.com/office/drawing/2014/main" id="{743CB048-1520-A1EA-2823-F6067DBD8BEA}"/>
                </a:ext>
              </a:extLst>
            </p:cNvPr>
            <p:cNvSpPr/>
            <p:nvPr/>
          </p:nvSpPr>
          <p:spPr>
            <a:xfrm>
              <a:off x="5287772"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127" name="Shape 7">
              <a:extLst>
                <a:ext uri="{FF2B5EF4-FFF2-40B4-BE49-F238E27FC236}">
                  <a16:creationId xmlns:a16="http://schemas.microsoft.com/office/drawing/2014/main" id="{19DB321E-491A-CEEA-5EED-BD0408AF3D7E}"/>
                </a:ext>
              </a:extLst>
            </p:cNvPr>
            <p:cNvSpPr/>
            <p:nvPr/>
          </p:nvSpPr>
          <p:spPr>
            <a:xfrm>
              <a:off x="5466080"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2048" name="Shape 8">
              <a:extLst>
                <a:ext uri="{FF2B5EF4-FFF2-40B4-BE49-F238E27FC236}">
                  <a16:creationId xmlns:a16="http://schemas.microsoft.com/office/drawing/2014/main" id="{D0C2BAF8-3637-115A-69D5-FBE8BE6F13BA}"/>
                </a:ext>
              </a:extLst>
            </p:cNvPr>
            <p:cNvSpPr/>
            <p:nvPr/>
          </p:nvSpPr>
          <p:spPr>
            <a:xfrm>
              <a:off x="5644388"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2049" name="Shape 9">
              <a:extLst>
                <a:ext uri="{FF2B5EF4-FFF2-40B4-BE49-F238E27FC236}">
                  <a16:creationId xmlns:a16="http://schemas.microsoft.com/office/drawing/2014/main" id="{C908B7B5-85EC-1511-7F69-1AB64AD67392}"/>
                </a:ext>
              </a:extLst>
            </p:cNvPr>
            <p:cNvSpPr/>
            <p:nvPr/>
          </p:nvSpPr>
          <p:spPr>
            <a:xfrm>
              <a:off x="5822696" y="3145028"/>
              <a:ext cx="150876" cy="150876"/>
            </a:xfrm>
            <a:prstGeom prst="rect">
              <a:avLst/>
            </a:prstGeom>
            <a:solidFill>
              <a:srgbClr val="AFCCE8"/>
            </a:solidFill>
            <a:ln w="9525">
              <a:solidFill>
                <a:srgbClr val="FFFFFF"/>
              </a:solidFill>
              <a:prstDash val="solid"/>
            </a:ln>
          </p:spPr>
          <p:txBody>
            <a:bodyPr/>
            <a:lstStyle/>
            <a:p>
              <a:endParaRPr lang="en-IT"/>
            </a:p>
          </p:txBody>
        </p:sp>
        <p:sp>
          <p:nvSpPr>
            <p:cNvPr id="2051" name="Shape 10">
              <a:extLst>
                <a:ext uri="{FF2B5EF4-FFF2-40B4-BE49-F238E27FC236}">
                  <a16:creationId xmlns:a16="http://schemas.microsoft.com/office/drawing/2014/main" id="{EE46F252-C6B7-DED4-1688-9F762F7B2F18}"/>
                </a:ext>
              </a:extLst>
            </p:cNvPr>
            <p:cNvSpPr/>
            <p:nvPr/>
          </p:nvSpPr>
          <p:spPr>
            <a:xfrm>
              <a:off x="4574540"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52" name="Shape 11">
              <a:extLst>
                <a:ext uri="{FF2B5EF4-FFF2-40B4-BE49-F238E27FC236}">
                  <a16:creationId xmlns:a16="http://schemas.microsoft.com/office/drawing/2014/main" id="{9F1F76FE-CC44-CB38-9343-843A2C3E1905}"/>
                </a:ext>
              </a:extLst>
            </p:cNvPr>
            <p:cNvSpPr/>
            <p:nvPr/>
          </p:nvSpPr>
          <p:spPr>
            <a:xfrm>
              <a:off x="4752848" y="3323336"/>
              <a:ext cx="150876" cy="151200"/>
            </a:xfrm>
            <a:prstGeom prst="rect">
              <a:avLst/>
            </a:prstGeom>
            <a:solidFill>
              <a:srgbClr val="AFCCE8"/>
            </a:solidFill>
            <a:ln w="9525">
              <a:noFill/>
              <a:prstDash val="solid"/>
            </a:ln>
          </p:spPr>
          <p:txBody>
            <a:bodyPr/>
            <a:lstStyle/>
            <a:p>
              <a:endParaRPr lang="en-IT"/>
            </a:p>
          </p:txBody>
        </p:sp>
        <p:sp>
          <p:nvSpPr>
            <p:cNvPr id="2053" name="Shape 12">
              <a:extLst>
                <a:ext uri="{FF2B5EF4-FFF2-40B4-BE49-F238E27FC236}">
                  <a16:creationId xmlns:a16="http://schemas.microsoft.com/office/drawing/2014/main" id="{2B7D1059-187E-A4AD-9D58-DA16561B9C39}"/>
                </a:ext>
              </a:extLst>
            </p:cNvPr>
            <p:cNvSpPr/>
            <p:nvPr/>
          </p:nvSpPr>
          <p:spPr>
            <a:xfrm>
              <a:off x="4931156"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54" name="Shape 13">
              <a:extLst>
                <a:ext uri="{FF2B5EF4-FFF2-40B4-BE49-F238E27FC236}">
                  <a16:creationId xmlns:a16="http://schemas.microsoft.com/office/drawing/2014/main" id="{DEE63159-9FC9-224E-D35D-4231BDF36EC3}"/>
                </a:ext>
              </a:extLst>
            </p:cNvPr>
            <p:cNvSpPr/>
            <p:nvPr/>
          </p:nvSpPr>
          <p:spPr>
            <a:xfrm>
              <a:off x="5109464"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55" name="Shape 14">
              <a:extLst>
                <a:ext uri="{FF2B5EF4-FFF2-40B4-BE49-F238E27FC236}">
                  <a16:creationId xmlns:a16="http://schemas.microsoft.com/office/drawing/2014/main" id="{55CDA49D-FAC9-F895-F1FC-0E50D85A6244}"/>
                </a:ext>
              </a:extLst>
            </p:cNvPr>
            <p:cNvSpPr/>
            <p:nvPr/>
          </p:nvSpPr>
          <p:spPr>
            <a:xfrm>
              <a:off x="5287772"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56" name="Shape 15">
              <a:extLst>
                <a:ext uri="{FF2B5EF4-FFF2-40B4-BE49-F238E27FC236}">
                  <a16:creationId xmlns:a16="http://schemas.microsoft.com/office/drawing/2014/main" id="{F5F657A7-303A-C721-B882-44276582951F}"/>
                </a:ext>
              </a:extLst>
            </p:cNvPr>
            <p:cNvSpPr/>
            <p:nvPr/>
          </p:nvSpPr>
          <p:spPr>
            <a:xfrm>
              <a:off x="5466080"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58" name="Shape 16">
              <a:extLst>
                <a:ext uri="{FF2B5EF4-FFF2-40B4-BE49-F238E27FC236}">
                  <a16:creationId xmlns:a16="http://schemas.microsoft.com/office/drawing/2014/main" id="{CA63C909-6212-D73E-973A-2052065DB325}"/>
                </a:ext>
              </a:extLst>
            </p:cNvPr>
            <p:cNvSpPr/>
            <p:nvPr/>
          </p:nvSpPr>
          <p:spPr>
            <a:xfrm>
              <a:off x="5644388"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59" name="Shape 17">
              <a:extLst>
                <a:ext uri="{FF2B5EF4-FFF2-40B4-BE49-F238E27FC236}">
                  <a16:creationId xmlns:a16="http://schemas.microsoft.com/office/drawing/2014/main" id="{80B0C24F-6F45-96F4-74D0-B7DB45B572AC}"/>
                </a:ext>
              </a:extLst>
            </p:cNvPr>
            <p:cNvSpPr/>
            <p:nvPr/>
          </p:nvSpPr>
          <p:spPr>
            <a:xfrm>
              <a:off x="5822696" y="3323336"/>
              <a:ext cx="150876" cy="150876"/>
            </a:xfrm>
            <a:prstGeom prst="rect">
              <a:avLst/>
            </a:prstGeom>
            <a:solidFill>
              <a:srgbClr val="AFCCE8"/>
            </a:solidFill>
            <a:ln w="9525">
              <a:solidFill>
                <a:srgbClr val="FFFFFF"/>
              </a:solidFill>
              <a:prstDash val="solid"/>
            </a:ln>
          </p:spPr>
          <p:txBody>
            <a:bodyPr/>
            <a:lstStyle/>
            <a:p>
              <a:endParaRPr lang="en-IT"/>
            </a:p>
          </p:txBody>
        </p:sp>
        <p:sp>
          <p:nvSpPr>
            <p:cNvPr id="2061" name="Shape 18">
              <a:extLst>
                <a:ext uri="{FF2B5EF4-FFF2-40B4-BE49-F238E27FC236}">
                  <a16:creationId xmlns:a16="http://schemas.microsoft.com/office/drawing/2014/main" id="{4A9F7962-0EA7-D3C3-D98F-F8919415F97A}"/>
                </a:ext>
              </a:extLst>
            </p:cNvPr>
            <p:cNvSpPr/>
            <p:nvPr/>
          </p:nvSpPr>
          <p:spPr>
            <a:xfrm>
              <a:off x="4574540" y="3501644"/>
              <a:ext cx="150876" cy="150876"/>
            </a:xfrm>
            <a:prstGeom prst="rect">
              <a:avLst/>
            </a:prstGeom>
            <a:solidFill>
              <a:srgbClr val="AFCCE8"/>
            </a:solidFill>
            <a:ln w="9525">
              <a:solidFill>
                <a:srgbClr val="FFFFFF"/>
              </a:solidFill>
              <a:prstDash val="solid"/>
            </a:ln>
          </p:spPr>
          <p:txBody>
            <a:bodyPr/>
            <a:lstStyle/>
            <a:p>
              <a:endParaRPr lang="en-IT"/>
            </a:p>
          </p:txBody>
        </p:sp>
        <p:sp>
          <p:nvSpPr>
            <p:cNvPr id="2062" name="Shape 19">
              <a:extLst>
                <a:ext uri="{FF2B5EF4-FFF2-40B4-BE49-F238E27FC236}">
                  <a16:creationId xmlns:a16="http://schemas.microsoft.com/office/drawing/2014/main" id="{A344C664-0848-AB4D-76DA-D67666A3BF80}"/>
                </a:ext>
              </a:extLst>
            </p:cNvPr>
            <p:cNvSpPr/>
            <p:nvPr/>
          </p:nvSpPr>
          <p:spPr>
            <a:xfrm>
              <a:off x="4752848" y="3501644"/>
              <a:ext cx="150876" cy="150876"/>
            </a:xfrm>
            <a:prstGeom prst="rect">
              <a:avLst/>
            </a:prstGeom>
            <a:solidFill>
              <a:srgbClr val="AFCCE8"/>
            </a:solidFill>
            <a:ln w="9525">
              <a:solidFill>
                <a:srgbClr val="FFFFFF"/>
              </a:solidFill>
              <a:prstDash val="solid"/>
            </a:ln>
          </p:spPr>
          <p:txBody>
            <a:bodyPr/>
            <a:lstStyle/>
            <a:p>
              <a:endParaRPr lang="en-IT"/>
            </a:p>
          </p:txBody>
        </p:sp>
        <p:sp>
          <p:nvSpPr>
            <p:cNvPr id="2063" name="Shape 20">
              <a:extLst>
                <a:ext uri="{FF2B5EF4-FFF2-40B4-BE49-F238E27FC236}">
                  <a16:creationId xmlns:a16="http://schemas.microsoft.com/office/drawing/2014/main" id="{F54D16E4-3889-54C4-1E8B-7D259711418B}"/>
                </a:ext>
              </a:extLst>
            </p:cNvPr>
            <p:cNvSpPr/>
            <p:nvPr/>
          </p:nvSpPr>
          <p:spPr>
            <a:xfrm>
              <a:off x="4931156" y="3501644"/>
              <a:ext cx="150876" cy="151200"/>
            </a:xfrm>
            <a:prstGeom prst="rect">
              <a:avLst/>
            </a:prstGeom>
            <a:solidFill>
              <a:srgbClr val="AFCCE8"/>
            </a:solidFill>
            <a:ln w="9525">
              <a:solidFill>
                <a:srgbClr val="FFFFFF"/>
              </a:solidFill>
              <a:prstDash val="solid"/>
            </a:ln>
          </p:spPr>
          <p:txBody>
            <a:bodyPr/>
            <a:lstStyle/>
            <a:p>
              <a:endParaRPr lang="en-IT"/>
            </a:p>
          </p:txBody>
        </p:sp>
        <p:sp>
          <p:nvSpPr>
            <p:cNvPr id="2064" name="Shape 21">
              <a:extLst>
                <a:ext uri="{FF2B5EF4-FFF2-40B4-BE49-F238E27FC236}">
                  <a16:creationId xmlns:a16="http://schemas.microsoft.com/office/drawing/2014/main" id="{E5992A9E-59AB-BAE9-75C9-838382862A75}"/>
                </a:ext>
              </a:extLst>
            </p:cNvPr>
            <p:cNvSpPr/>
            <p:nvPr/>
          </p:nvSpPr>
          <p:spPr>
            <a:xfrm>
              <a:off x="5109464" y="3501644"/>
              <a:ext cx="150876" cy="150876"/>
            </a:xfrm>
            <a:prstGeom prst="rect">
              <a:avLst/>
            </a:prstGeom>
            <a:solidFill>
              <a:srgbClr val="AFCCE8"/>
            </a:solidFill>
            <a:ln w="9525">
              <a:solidFill>
                <a:srgbClr val="FFFFFF"/>
              </a:solidFill>
              <a:prstDash val="solid"/>
            </a:ln>
          </p:spPr>
          <p:txBody>
            <a:bodyPr/>
            <a:lstStyle/>
            <a:p>
              <a:endParaRPr lang="en-IT"/>
            </a:p>
          </p:txBody>
        </p:sp>
        <p:sp>
          <p:nvSpPr>
            <p:cNvPr id="2065" name="Shape 22">
              <a:extLst>
                <a:ext uri="{FF2B5EF4-FFF2-40B4-BE49-F238E27FC236}">
                  <a16:creationId xmlns:a16="http://schemas.microsoft.com/office/drawing/2014/main" id="{0ED311D5-7CAF-C229-9623-97E5B83058BB}"/>
                </a:ext>
              </a:extLst>
            </p:cNvPr>
            <p:cNvSpPr/>
            <p:nvPr/>
          </p:nvSpPr>
          <p:spPr>
            <a:xfrm>
              <a:off x="5287772" y="3501644"/>
              <a:ext cx="150876" cy="150876"/>
            </a:xfrm>
            <a:prstGeom prst="rect">
              <a:avLst/>
            </a:prstGeom>
            <a:solidFill>
              <a:srgbClr val="7B3010"/>
            </a:solidFill>
            <a:ln w="9525">
              <a:solidFill>
                <a:srgbClr val="FFFFFF"/>
              </a:solidFill>
              <a:prstDash val="solid"/>
            </a:ln>
          </p:spPr>
          <p:txBody>
            <a:bodyPr/>
            <a:lstStyle/>
            <a:p>
              <a:endParaRPr lang="en-IT"/>
            </a:p>
          </p:txBody>
        </p:sp>
        <p:sp>
          <p:nvSpPr>
            <p:cNvPr id="2066" name="Shape 23">
              <a:extLst>
                <a:ext uri="{FF2B5EF4-FFF2-40B4-BE49-F238E27FC236}">
                  <a16:creationId xmlns:a16="http://schemas.microsoft.com/office/drawing/2014/main" id="{E1B67E73-0097-C813-C90B-551FA1163D85}"/>
                </a:ext>
              </a:extLst>
            </p:cNvPr>
            <p:cNvSpPr/>
            <p:nvPr/>
          </p:nvSpPr>
          <p:spPr>
            <a:xfrm>
              <a:off x="5466080" y="3501644"/>
              <a:ext cx="150876" cy="150876"/>
            </a:xfrm>
            <a:prstGeom prst="rect">
              <a:avLst/>
            </a:prstGeom>
            <a:solidFill>
              <a:srgbClr val="AFCCE8"/>
            </a:solidFill>
            <a:ln w="9525">
              <a:solidFill>
                <a:srgbClr val="FFFFFF"/>
              </a:solidFill>
              <a:prstDash val="solid"/>
            </a:ln>
          </p:spPr>
          <p:txBody>
            <a:bodyPr/>
            <a:lstStyle/>
            <a:p>
              <a:endParaRPr lang="en-IT"/>
            </a:p>
          </p:txBody>
        </p:sp>
        <p:sp>
          <p:nvSpPr>
            <p:cNvPr id="2067" name="Shape 24">
              <a:extLst>
                <a:ext uri="{FF2B5EF4-FFF2-40B4-BE49-F238E27FC236}">
                  <a16:creationId xmlns:a16="http://schemas.microsoft.com/office/drawing/2014/main" id="{7F946FA5-FE02-D24C-D70A-4FE1AEEE2E63}"/>
                </a:ext>
              </a:extLst>
            </p:cNvPr>
            <p:cNvSpPr/>
            <p:nvPr/>
          </p:nvSpPr>
          <p:spPr>
            <a:xfrm>
              <a:off x="5644388" y="3501644"/>
              <a:ext cx="150876" cy="150876"/>
            </a:xfrm>
            <a:prstGeom prst="rect">
              <a:avLst/>
            </a:prstGeom>
            <a:solidFill>
              <a:srgbClr val="AFCCE8"/>
            </a:solidFill>
            <a:ln w="9525">
              <a:solidFill>
                <a:srgbClr val="FFFFFF"/>
              </a:solidFill>
              <a:prstDash val="solid"/>
            </a:ln>
          </p:spPr>
          <p:txBody>
            <a:bodyPr/>
            <a:lstStyle/>
            <a:p>
              <a:endParaRPr lang="en-IT"/>
            </a:p>
          </p:txBody>
        </p:sp>
        <p:sp>
          <p:nvSpPr>
            <p:cNvPr id="2068" name="Shape 25">
              <a:extLst>
                <a:ext uri="{FF2B5EF4-FFF2-40B4-BE49-F238E27FC236}">
                  <a16:creationId xmlns:a16="http://schemas.microsoft.com/office/drawing/2014/main" id="{1FF503BB-62E4-C953-562D-B26E50EF7FA5}"/>
                </a:ext>
              </a:extLst>
            </p:cNvPr>
            <p:cNvSpPr/>
            <p:nvPr/>
          </p:nvSpPr>
          <p:spPr>
            <a:xfrm>
              <a:off x="5822696" y="3501644"/>
              <a:ext cx="150876" cy="150876"/>
            </a:xfrm>
            <a:prstGeom prst="rect">
              <a:avLst/>
            </a:prstGeom>
            <a:solidFill>
              <a:srgbClr val="AFCCE8"/>
            </a:solidFill>
            <a:ln w="9525">
              <a:solidFill>
                <a:srgbClr val="FFFFFF"/>
              </a:solidFill>
              <a:prstDash val="solid"/>
            </a:ln>
          </p:spPr>
          <p:txBody>
            <a:bodyPr/>
            <a:lstStyle/>
            <a:p>
              <a:endParaRPr lang="en-IT"/>
            </a:p>
          </p:txBody>
        </p:sp>
        <p:sp>
          <p:nvSpPr>
            <p:cNvPr id="2069" name="Shape 26">
              <a:extLst>
                <a:ext uri="{FF2B5EF4-FFF2-40B4-BE49-F238E27FC236}">
                  <a16:creationId xmlns:a16="http://schemas.microsoft.com/office/drawing/2014/main" id="{57E2C441-271D-9F74-60AF-723571B5634A}"/>
                </a:ext>
              </a:extLst>
            </p:cNvPr>
            <p:cNvSpPr/>
            <p:nvPr/>
          </p:nvSpPr>
          <p:spPr>
            <a:xfrm>
              <a:off x="4574540" y="3679952"/>
              <a:ext cx="150876" cy="150876"/>
            </a:xfrm>
            <a:prstGeom prst="rect">
              <a:avLst/>
            </a:prstGeom>
            <a:solidFill>
              <a:srgbClr val="AFCCE8"/>
            </a:solidFill>
            <a:ln w="9525">
              <a:solidFill>
                <a:srgbClr val="FFFFFF"/>
              </a:solidFill>
              <a:prstDash val="solid"/>
            </a:ln>
          </p:spPr>
          <p:txBody>
            <a:bodyPr/>
            <a:lstStyle/>
            <a:p>
              <a:endParaRPr lang="en-IT"/>
            </a:p>
          </p:txBody>
        </p:sp>
        <p:sp>
          <p:nvSpPr>
            <p:cNvPr id="2070" name="Shape 27">
              <a:extLst>
                <a:ext uri="{FF2B5EF4-FFF2-40B4-BE49-F238E27FC236}">
                  <a16:creationId xmlns:a16="http://schemas.microsoft.com/office/drawing/2014/main" id="{CC27FDAE-1E1D-E144-1F45-E3051955F4AF}"/>
                </a:ext>
              </a:extLst>
            </p:cNvPr>
            <p:cNvSpPr/>
            <p:nvPr/>
          </p:nvSpPr>
          <p:spPr>
            <a:xfrm>
              <a:off x="4752848" y="3679952"/>
              <a:ext cx="150876" cy="150876"/>
            </a:xfrm>
            <a:prstGeom prst="rect">
              <a:avLst/>
            </a:prstGeom>
            <a:solidFill>
              <a:srgbClr val="AFCCE8"/>
            </a:solidFill>
            <a:ln w="9525">
              <a:solidFill>
                <a:srgbClr val="FFFFFF"/>
              </a:solidFill>
              <a:prstDash val="solid"/>
            </a:ln>
          </p:spPr>
          <p:txBody>
            <a:bodyPr/>
            <a:lstStyle/>
            <a:p>
              <a:endParaRPr lang="en-IT"/>
            </a:p>
          </p:txBody>
        </p:sp>
        <p:sp>
          <p:nvSpPr>
            <p:cNvPr id="2071" name="Shape 28">
              <a:extLst>
                <a:ext uri="{FF2B5EF4-FFF2-40B4-BE49-F238E27FC236}">
                  <a16:creationId xmlns:a16="http://schemas.microsoft.com/office/drawing/2014/main" id="{F36BCDE5-5FC0-63D7-26B0-04DE6F570637}"/>
                </a:ext>
              </a:extLst>
            </p:cNvPr>
            <p:cNvSpPr/>
            <p:nvPr/>
          </p:nvSpPr>
          <p:spPr>
            <a:xfrm>
              <a:off x="4931156" y="3679952"/>
              <a:ext cx="150876" cy="150876"/>
            </a:xfrm>
            <a:prstGeom prst="rect">
              <a:avLst/>
            </a:prstGeom>
            <a:solidFill>
              <a:srgbClr val="AFCCE8"/>
            </a:solidFill>
            <a:ln w="9525">
              <a:solidFill>
                <a:srgbClr val="FFFFFF"/>
              </a:solidFill>
              <a:prstDash val="solid"/>
            </a:ln>
          </p:spPr>
          <p:txBody>
            <a:bodyPr/>
            <a:lstStyle/>
            <a:p>
              <a:endParaRPr lang="en-IT"/>
            </a:p>
          </p:txBody>
        </p:sp>
        <p:sp>
          <p:nvSpPr>
            <p:cNvPr id="2072" name="Shape 29">
              <a:extLst>
                <a:ext uri="{FF2B5EF4-FFF2-40B4-BE49-F238E27FC236}">
                  <a16:creationId xmlns:a16="http://schemas.microsoft.com/office/drawing/2014/main" id="{78A24D7A-862D-9637-0085-6816B2A9652E}"/>
                </a:ext>
              </a:extLst>
            </p:cNvPr>
            <p:cNvSpPr/>
            <p:nvPr/>
          </p:nvSpPr>
          <p:spPr>
            <a:xfrm>
              <a:off x="5109464" y="3679952"/>
              <a:ext cx="150876" cy="151200"/>
            </a:xfrm>
            <a:prstGeom prst="rect">
              <a:avLst/>
            </a:prstGeom>
            <a:solidFill>
              <a:srgbClr val="AFCCE8"/>
            </a:solidFill>
            <a:ln w="9525">
              <a:solidFill>
                <a:srgbClr val="FFFFFF"/>
              </a:solidFill>
              <a:prstDash val="solid"/>
            </a:ln>
          </p:spPr>
          <p:txBody>
            <a:bodyPr/>
            <a:lstStyle/>
            <a:p>
              <a:endParaRPr lang="en-IT"/>
            </a:p>
          </p:txBody>
        </p:sp>
        <p:sp>
          <p:nvSpPr>
            <p:cNvPr id="2073" name="Shape 30">
              <a:extLst>
                <a:ext uri="{FF2B5EF4-FFF2-40B4-BE49-F238E27FC236}">
                  <a16:creationId xmlns:a16="http://schemas.microsoft.com/office/drawing/2014/main" id="{FE8C44EA-C07E-69B2-C43F-D40C05635DCB}"/>
                </a:ext>
              </a:extLst>
            </p:cNvPr>
            <p:cNvSpPr/>
            <p:nvPr/>
          </p:nvSpPr>
          <p:spPr>
            <a:xfrm>
              <a:off x="5287772" y="3679952"/>
              <a:ext cx="150876" cy="150876"/>
            </a:xfrm>
            <a:prstGeom prst="rect">
              <a:avLst/>
            </a:prstGeom>
            <a:solidFill>
              <a:srgbClr val="7B3010"/>
            </a:solidFill>
            <a:ln w="9525">
              <a:solidFill>
                <a:srgbClr val="FFFFFF"/>
              </a:solidFill>
              <a:prstDash val="solid"/>
            </a:ln>
          </p:spPr>
          <p:txBody>
            <a:bodyPr/>
            <a:lstStyle/>
            <a:p>
              <a:endParaRPr lang="en-IT"/>
            </a:p>
          </p:txBody>
        </p:sp>
        <p:sp>
          <p:nvSpPr>
            <p:cNvPr id="2074" name="Shape 31">
              <a:extLst>
                <a:ext uri="{FF2B5EF4-FFF2-40B4-BE49-F238E27FC236}">
                  <a16:creationId xmlns:a16="http://schemas.microsoft.com/office/drawing/2014/main" id="{54DE0023-6ECE-411C-4A28-9FD6D4CE6500}"/>
                </a:ext>
              </a:extLst>
            </p:cNvPr>
            <p:cNvSpPr/>
            <p:nvPr/>
          </p:nvSpPr>
          <p:spPr>
            <a:xfrm>
              <a:off x="5466080" y="3679952"/>
              <a:ext cx="150876" cy="150876"/>
            </a:xfrm>
            <a:prstGeom prst="rect">
              <a:avLst/>
            </a:prstGeom>
            <a:solidFill>
              <a:srgbClr val="AFCCE8"/>
            </a:solidFill>
            <a:ln w="9525">
              <a:solidFill>
                <a:srgbClr val="FFFFFF"/>
              </a:solidFill>
              <a:prstDash val="solid"/>
            </a:ln>
          </p:spPr>
          <p:txBody>
            <a:bodyPr/>
            <a:lstStyle/>
            <a:p>
              <a:endParaRPr lang="en-IT"/>
            </a:p>
          </p:txBody>
        </p:sp>
        <p:sp>
          <p:nvSpPr>
            <p:cNvPr id="2075" name="Shape 32">
              <a:extLst>
                <a:ext uri="{FF2B5EF4-FFF2-40B4-BE49-F238E27FC236}">
                  <a16:creationId xmlns:a16="http://schemas.microsoft.com/office/drawing/2014/main" id="{6B30B234-8061-3CF6-D58E-90794B5EB584}"/>
                </a:ext>
              </a:extLst>
            </p:cNvPr>
            <p:cNvSpPr/>
            <p:nvPr/>
          </p:nvSpPr>
          <p:spPr>
            <a:xfrm>
              <a:off x="5644388" y="3679952"/>
              <a:ext cx="150876" cy="150876"/>
            </a:xfrm>
            <a:prstGeom prst="rect">
              <a:avLst/>
            </a:prstGeom>
            <a:solidFill>
              <a:srgbClr val="7B3010"/>
            </a:solidFill>
            <a:ln w="9525">
              <a:solidFill>
                <a:srgbClr val="FFFFFF"/>
              </a:solidFill>
              <a:prstDash val="solid"/>
            </a:ln>
          </p:spPr>
          <p:txBody>
            <a:bodyPr/>
            <a:lstStyle/>
            <a:p>
              <a:endParaRPr lang="en-IT"/>
            </a:p>
          </p:txBody>
        </p:sp>
        <p:sp>
          <p:nvSpPr>
            <p:cNvPr id="2076" name="Shape 33">
              <a:extLst>
                <a:ext uri="{FF2B5EF4-FFF2-40B4-BE49-F238E27FC236}">
                  <a16:creationId xmlns:a16="http://schemas.microsoft.com/office/drawing/2014/main" id="{9CA45C67-96A5-A842-6902-ACFDA965B691}"/>
                </a:ext>
              </a:extLst>
            </p:cNvPr>
            <p:cNvSpPr/>
            <p:nvPr/>
          </p:nvSpPr>
          <p:spPr>
            <a:xfrm>
              <a:off x="5822696" y="3679952"/>
              <a:ext cx="150876" cy="150876"/>
            </a:xfrm>
            <a:prstGeom prst="rect">
              <a:avLst/>
            </a:prstGeom>
            <a:solidFill>
              <a:srgbClr val="AFCCE8"/>
            </a:solidFill>
            <a:ln w="9525">
              <a:solidFill>
                <a:srgbClr val="FFFFFF"/>
              </a:solidFill>
              <a:prstDash val="solid"/>
            </a:ln>
          </p:spPr>
          <p:txBody>
            <a:bodyPr/>
            <a:lstStyle/>
            <a:p>
              <a:endParaRPr lang="en-IT"/>
            </a:p>
          </p:txBody>
        </p:sp>
        <p:sp>
          <p:nvSpPr>
            <p:cNvPr id="2077" name="Shape 34">
              <a:extLst>
                <a:ext uri="{FF2B5EF4-FFF2-40B4-BE49-F238E27FC236}">
                  <a16:creationId xmlns:a16="http://schemas.microsoft.com/office/drawing/2014/main" id="{68225BD0-A000-6046-FDA7-B1E4129A6C46}"/>
                </a:ext>
              </a:extLst>
            </p:cNvPr>
            <p:cNvSpPr/>
            <p:nvPr/>
          </p:nvSpPr>
          <p:spPr>
            <a:xfrm>
              <a:off x="4574540" y="3858260"/>
              <a:ext cx="150876" cy="150876"/>
            </a:xfrm>
            <a:prstGeom prst="rect">
              <a:avLst/>
            </a:prstGeom>
            <a:solidFill>
              <a:srgbClr val="AFCCE8"/>
            </a:solidFill>
            <a:ln w="9525">
              <a:solidFill>
                <a:srgbClr val="FFFFFF"/>
              </a:solidFill>
              <a:prstDash val="solid"/>
            </a:ln>
          </p:spPr>
          <p:txBody>
            <a:bodyPr/>
            <a:lstStyle/>
            <a:p>
              <a:endParaRPr lang="en-IT"/>
            </a:p>
          </p:txBody>
        </p:sp>
        <p:sp>
          <p:nvSpPr>
            <p:cNvPr id="2078" name="Shape 35">
              <a:extLst>
                <a:ext uri="{FF2B5EF4-FFF2-40B4-BE49-F238E27FC236}">
                  <a16:creationId xmlns:a16="http://schemas.microsoft.com/office/drawing/2014/main" id="{CFB0390F-EE2E-B515-8DE1-F642FF140929}"/>
                </a:ext>
              </a:extLst>
            </p:cNvPr>
            <p:cNvSpPr/>
            <p:nvPr/>
          </p:nvSpPr>
          <p:spPr>
            <a:xfrm>
              <a:off x="4752848" y="3858260"/>
              <a:ext cx="150876" cy="150876"/>
            </a:xfrm>
            <a:prstGeom prst="rect">
              <a:avLst/>
            </a:prstGeom>
            <a:solidFill>
              <a:srgbClr val="AFCCE8"/>
            </a:solidFill>
            <a:ln w="9525">
              <a:solidFill>
                <a:srgbClr val="FFFFFF"/>
              </a:solidFill>
              <a:prstDash val="solid"/>
            </a:ln>
          </p:spPr>
          <p:txBody>
            <a:bodyPr/>
            <a:lstStyle/>
            <a:p>
              <a:endParaRPr lang="en-IT"/>
            </a:p>
          </p:txBody>
        </p:sp>
        <p:sp>
          <p:nvSpPr>
            <p:cNvPr id="2079" name="Shape 36">
              <a:extLst>
                <a:ext uri="{FF2B5EF4-FFF2-40B4-BE49-F238E27FC236}">
                  <a16:creationId xmlns:a16="http://schemas.microsoft.com/office/drawing/2014/main" id="{A980312D-1C1C-AAB1-6CB0-4E8D28EC6ED4}"/>
                </a:ext>
              </a:extLst>
            </p:cNvPr>
            <p:cNvSpPr/>
            <p:nvPr/>
          </p:nvSpPr>
          <p:spPr>
            <a:xfrm>
              <a:off x="4931156" y="3858260"/>
              <a:ext cx="150876" cy="150876"/>
            </a:xfrm>
            <a:prstGeom prst="rect">
              <a:avLst/>
            </a:prstGeom>
            <a:solidFill>
              <a:srgbClr val="7B3010"/>
            </a:solidFill>
            <a:ln w="9525">
              <a:solidFill>
                <a:srgbClr val="FFFFFF"/>
              </a:solidFill>
              <a:prstDash val="solid"/>
            </a:ln>
          </p:spPr>
          <p:txBody>
            <a:bodyPr/>
            <a:lstStyle/>
            <a:p>
              <a:endParaRPr lang="en-IT"/>
            </a:p>
          </p:txBody>
        </p:sp>
        <p:sp>
          <p:nvSpPr>
            <p:cNvPr id="2080" name="Shape 37">
              <a:extLst>
                <a:ext uri="{FF2B5EF4-FFF2-40B4-BE49-F238E27FC236}">
                  <a16:creationId xmlns:a16="http://schemas.microsoft.com/office/drawing/2014/main" id="{7763603D-C8F5-AA2B-427E-F2B8C76B9396}"/>
                </a:ext>
              </a:extLst>
            </p:cNvPr>
            <p:cNvSpPr/>
            <p:nvPr/>
          </p:nvSpPr>
          <p:spPr>
            <a:xfrm>
              <a:off x="5109464" y="3858260"/>
              <a:ext cx="150876" cy="150876"/>
            </a:xfrm>
            <a:prstGeom prst="rect">
              <a:avLst/>
            </a:prstGeom>
            <a:solidFill>
              <a:srgbClr val="AFCCE8"/>
            </a:solidFill>
            <a:ln w="9525">
              <a:solidFill>
                <a:srgbClr val="FFFFFF"/>
              </a:solidFill>
              <a:prstDash val="solid"/>
            </a:ln>
          </p:spPr>
          <p:txBody>
            <a:bodyPr/>
            <a:lstStyle/>
            <a:p>
              <a:endParaRPr lang="en-IT"/>
            </a:p>
          </p:txBody>
        </p:sp>
        <p:sp>
          <p:nvSpPr>
            <p:cNvPr id="2081" name="Shape 38">
              <a:extLst>
                <a:ext uri="{FF2B5EF4-FFF2-40B4-BE49-F238E27FC236}">
                  <a16:creationId xmlns:a16="http://schemas.microsoft.com/office/drawing/2014/main" id="{E4595BF4-21F0-2FAE-802B-81A0063AC0D7}"/>
                </a:ext>
              </a:extLst>
            </p:cNvPr>
            <p:cNvSpPr/>
            <p:nvPr/>
          </p:nvSpPr>
          <p:spPr>
            <a:xfrm>
              <a:off x="5287772" y="3858260"/>
              <a:ext cx="150876" cy="151200"/>
            </a:xfrm>
            <a:prstGeom prst="rect">
              <a:avLst/>
            </a:prstGeom>
            <a:solidFill>
              <a:srgbClr val="AFCCE8"/>
            </a:solidFill>
            <a:ln w="9525">
              <a:solidFill>
                <a:srgbClr val="FFFFFF"/>
              </a:solidFill>
              <a:prstDash val="solid"/>
            </a:ln>
          </p:spPr>
          <p:txBody>
            <a:bodyPr/>
            <a:lstStyle/>
            <a:p>
              <a:endParaRPr lang="en-IT"/>
            </a:p>
          </p:txBody>
        </p:sp>
        <p:sp>
          <p:nvSpPr>
            <p:cNvPr id="2082" name="Shape 39">
              <a:extLst>
                <a:ext uri="{FF2B5EF4-FFF2-40B4-BE49-F238E27FC236}">
                  <a16:creationId xmlns:a16="http://schemas.microsoft.com/office/drawing/2014/main" id="{81A3D1A9-7D83-175F-B5D2-F6B9010DC52D}"/>
                </a:ext>
              </a:extLst>
            </p:cNvPr>
            <p:cNvSpPr/>
            <p:nvPr/>
          </p:nvSpPr>
          <p:spPr>
            <a:xfrm>
              <a:off x="5466080" y="3858260"/>
              <a:ext cx="150876" cy="150876"/>
            </a:xfrm>
            <a:prstGeom prst="rect">
              <a:avLst/>
            </a:prstGeom>
            <a:solidFill>
              <a:srgbClr val="AFCCE8"/>
            </a:solidFill>
            <a:ln w="9525">
              <a:solidFill>
                <a:srgbClr val="FFFFFF"/>
              </a:solidFill>
              <a:prstDash val="solid"/>
            </a:ln>
          </p:spPr>
          <p:txBody>
            <a:bodyPr/>
            <a:lstStyle/>
            <a:p>
              <a:endParaRPr lang="en-IT"/>
            </a:p>
          </p:txBody>
        </p:sp>
        <p:sp>
          <p:nvSpPr>
            <p:cNvPr id="2083" name="Shape 40">
              <a:extLst>
                <a:ext uri="{FF2B5EF4-FFF2-40B4-BE49-F238E27FC236}">
                  <a16:creationId xmlns:a16="http://schemas.microsoft.com/office/drawing/2014/main" id="{8DA0B7C8-B531-737F-8FDB-BD3777D34587}"/>
                </a:ext>
              </a:extLst>
            </p:cNvPr>
            <p:cNvSpPr/>
            <p:nvPr/>
          </p:nvSpPr>
          <p:spPr>
            <a:xfrm>
              <a:off x="5644388" y="3858260"/>
              <a:ext cx="150876" cy="150876"/>
            </a:xfrm>
            <a:prstGeom prst="rect">
              <a:avLst/>
            </a:prstGeom>
            <a:solidFill>
              <a:srgbClr val="AFCCE8"/>
            </a:solidFill>
            <a:ln w="9525">
              <a:solidFill>
                <a:srgbClr val="FFFFFF"/>
              </a:solidFill>
              <a:prstDash val="solid"/>
            </a:ln>
          </p:spPr>
          <p:txBody>
            <a:bodyPr/>
            <a:lstStyle/>
            <a:p>
              <a:endParaRPr lang="en-IT"/>
            </a:p>
          </p:txBody>
        </p:sp>
        <p:sp>
          <p:nvSpPr>
            <p:cNvPr id="2084" name="Shape 41">
              <a:extLst>
                <a:ext uri="{FF2B5EF4-FFF2-40B4-BE49-F238E27FC236}">
                  <a16:creationId xmlns:a16="http://schemas.microsoft.com/office/drawing/2014/main" id="{7C4BE384-AF6D-439A-463C-99466135882D}"/>
                </a:ext>
              </a:extLst>
            </p:cNvPr>
            <p:cNvSpPr/>
            <p:nvPr/>
          </p:nvSpPr>
          <p:spPr>
            <a:xfrm>
              <a:off x="5822696" y="3858260"/>
              <a:ext cx="150876" cy="150876"/>
            </a:xfrm>
            <a:prstGeom prst="rect">
              <a:avLst/>
            </a:prstGeom>
            <a:solidFill>
              <a:srgbClr val="AFCCE8"/>
            </a:solidFill>
            <a:ln w="9525">
              <a:solidFill>
                <a:srgbClr val="FFFFFF"/>
              </a:solidFill>
              <a:prstDash val="solid"/>
            </a:ln>
          </p:spPr>
          <p:txBody>
            <a:bodyPr/>
            <a:lstStyle/>
            <a:p>
              <a:endParaRPr lang="en-IT"/>
            </a:p>
          </p:txBody>
        </p:sp>
        <p:sp>
          <p:nvSpPr>
            <p:cNvPr id="2085" name="Shape 42">
              <a:extLst>
                <a:ext uri="{FF2B5EF4-FFF2-40B4-BE49-F238E27FC236}">
                  <a16:creationId xmlns:a16="http://schemas.microsoft.com/office/drawing/2014/main" id="{FA40EEC0-CD2B-CC5B-18CB-0586A3F1C618}"/>
                </a:ext>
              </a:extLst>
            </p:cNvPr>
            <p:cNvSpPr/>
            <p:nvPr/>
          </p:nvSpPr>
          <p:spPr>
            <a:xfrm>
              <a:off x="4574540"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86" name="Shape 43">
              <a:extLst>
                <a:ext uri="{FF2B5EF4-FFF2-40B4-BE49-F238E27FC236}">
                  <a16:creationId xmlns:a16="http://schemas.microsoft.com/office/drawing/2014/main" id="{34E4A028-3AF0-3B78-301F-876904B8D7C7}"/>
                </a:ext>
              </a:extLst>
            </p:cNvPr>
            <p:cNvSpPr/>
            <p:nvPr/>
          </p:nvSpPr>
          <p:spPr>
            <a:xfrm>
              <a:off x="4752848"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87" name="Shape 44">
              <a:extLst>
                <a:ext uri="{FF2B5EF4-FFF2-40B4-BE49-F238E27FC236}">
                  <a16:creationId xmlns:a16="http://schemas.microsoft.com/office/drawing/2014/main" id="{BB686B6C-E4B7-423C-3D4C-6C050C7412F9}"/>
                </a:ext>
              </a:extLst>
            </p:cNvPr>
            <p:cNvSpPr/>
            <p:nvPr/>
          </p:nvSpPr>
          <p:spPr>
            <a:xfrm>
              <a:off x="4931156"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88" name="Shape 45">
              <a:extLst>
                <a:ext uri="{FF2B5EF4-FFF2-40B4-BE49-F238E27FC236}">
                  <a16:creationId xmlns:a16="http://schemas.microsoft.com/office/drawing/2014/main" id="{385D7A89-DA53-2A7A-DA7B-6BA80E18242F}"/>
                </a:ext>
              </a:extLst>
            </p:cNvPr>
            <p:cNvSpPr/>
            <p:nvPr/>
          </p:nvSpPr>
          <p:spPr>
            <a:xfrm>
              <a:off x="5109464"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89" name="Shape 46">
              <a:extLst>
                <a:ext uri="{FF2B5EF4-FFF2-40B4-BE49-F238E27FC236}">
                  <a16:creationId xmlns:a16="http://schemas.microsoft.com/office/drawing/2014/main" id="{4E13A750-04AE-02D6-7A11-B4A57923473C}"/>
                </a:ext>
              </a:extLst>
            </p:cNvPr>
            <p:cNvSpPr/>
            <p:nvPr/>
          </p:nvSpPr>
          <p:spPr>
            <a:xfrm>
              <a:off x="5287772"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90" name="Shape 47">
              <a:extLst>
                <a:ext uri="{FF2B5EF4-FFF2-40B4-BE49-F238E27FC236}">
                  <a16:creationId xmlns:a16="http://schemas.microsoft.com/office/drawing/2014/main" id="{196786F1-AC64-BFA7-544F-0EDCF160006D}"/>
                </a:ext>
              </a:extLst>
            </p:cNvPr>
            <p:cNvSpPr/>
            <p:nvPr/>
          </p:nvSpPr>
          <p:spPr>
            <a:xfrm>
              <a:off x="5466080" y="4036568"/>
              <a:ext cx="150876" cy="151200"/>
            </a:xfrm>
            <a:prstGeom prst="rect">
              <a:avLst/>
            </a:prstGeom>
            <a:solidFill>
              <a:srgbClr val="AFCCE8"/>
            </a:solidFill>
            <a:ln w="9525">
              <a:solidFill>
                <a:srgbClr val="FFFFFF"/>
              </a:solidFill>
              <a:prstDash val="solid"/>
            </a:ln>
          </p:spPr>
          <p:txBody>
            <a:bodyPr/>
            <a:lstStyle/>
            <a:p>
              <a:endParaRPr lang="en-IT"/>
            </a:p>
          </p:txBody>
        </p:sp>
        <p:sp>
          <p:nvSpPr>
            <p:cNvPr id="2091" name="Shape 48">
              <a:extLst>
                <a:ext uri="{FF2B5EF4-FFF2-40B4-BE49-F238E27FC236}">
                  <a16:creationId xmlns:a16="http://schemas.microsoft.com/office/drawing/2014/main" id="{8FAAD34B-5EE8-5239-C18A-058CB8406FE5}"/>
                </a:ext>
              </a:extLst>
            </p:cNvPr>
            <p:cNvSpPr/>
            <p:nvPr/>
          </p:nvSpPr>
          <p:spPr>
            <a:xfrm>
              <a:off x="5644388"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92" name="Shape 49">
              <a:extLst>
                <a:ext uri="{FF2B5EF4-FFF2-40B4-BE49-F238E27FC236}">
                  <a16:creationId xmlns:a16="http://schemas.microsoft.com/office/drawing/2014/main" id="{BDEF3A04-D7FA-429D-A6AC-78E77E69A079}"/>
                </a:ext>
              </a:extLst>
            </p:cNvPr>
            <p:cNvSpPr/>
            <p:nvPr/>
          </p:nvSpPr>
          <p:spPr>
            <a:xfrm>
              <a:off x="5822696" y="4036568"/>
              <a:ext cx="150876" cy="150876"/>
            </a:xfrm>
            <a:prstGeom prst="rect">
              <a:avLst/>
            </a:prstGeom>
            <a:solidFill>
              <a:srgbClr val="AFCCE8"/>
            </a:solidFill>
            <a:ln w="9525">
              <a:solidFill>
                <a:srgbClr val="FFFFFF"/>
              </a:solidFill>
              <a:prstDash val="solid"/>
            </a:ln>
          </p:spPr>
          <p:txBody>
            <a:bodyPr/>
            <a:lstStyle/>
            <a:p>
              <a:endParaRPr lang="en-IT"/>
            </a:p>
          </p:txBody>
        </p:sp>
        <p:sp>
          <p:nvSpPr>
            <p:cNvPr id="2093" name="Shape 50">
              <a:extLst>
                <a:ext uri="{FF2B5EF4-FFF2-40B4-BE49-F238E27FC236}">
                  <a16:creationId xmlns:a16="http://schemas.microsoft.com/office/drawing/2014/main" id="{4A153826-7E29-EFAC-1B6E-C5773348FBC9}"/>
                </a:ext>
              </a:extLst>
            </p:cNvPr>
            <p:cNvSpPr/>
            <p:nvPr/>
          </p:nvSpPr>
          <p:spPr>
            <a:xfrm>
              <a:off x="4574540"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094" name="Shape 51">
              <a:extLst>
                <a:ext uri="{FF2B5EF4-FFF2-40B4-BE49-F238E27FC236}">
                  <a16:creationId xmlns:a16="http://schemas.microsoft.com/office/drawing/2014/main" id="{EF88D30A-CF8B-AD4F-32E2-64A16702B3DC}"/>
                </a:ext>
              </a:extLst>
            </p:cNvPr>
            <p:cNvSpPr/>
            <p:nvPr/>
          </p:nvSpPr>
          <p:spPr>
            <a:xfrm>
              <a:off x="4752848"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095" name="Shape 52">
              <a:extLst>
                <a:ext uri="{FF2B5EF4-FFF2-40B4-BE49-F238E27FC236}">
                  <a16:creationId xmlns:a16="http://schemas.microsoft.com/office/drawing/2014/main" id="{DEBC351F-48FC-8868-BD81-4120D43194FF}"/>
                </a:ext>
              </a:extLst>
            </p:cNvPr>
            <p:cNvSpPr/>
            <p:nvPr/>
          </p:nvSpPr>
          <p:spPr>
            <a:xfrm>
              <a:off x="4931156"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096" name="Shape 53">
              <a:extLst>
                <a:ext uri="{FF2B5EF4-FFF2-40B4-BE49-F238E27FC236}">
                  <a16:creationId xmlns:a16="http://schemas.microsoft.com/office/drawing/2014/main" id="{12C0F383-2A91-5B49-F5E7-37168B7B44F9}"/>
                </a:ext>
              </a:extLst>
            </p:cNvPr>
            <p:cNvSpPr/>
            <p:nvPr/>
          </p:nvSpPr>
          <p:spPr>
            <a:xfrm>
              <a:off x="5109464"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097" name="Shape 54">
              <a:extLst>
                <a:ext uri="{FF2B5EF4-FFF2-40B4-BE49-F238E27FC236}">
                  <a16:creationId xmlns:a16="http://schemas.microsoft.com/office/drawing/2014/main" id="{A742FC28-537C-44D1-AA06-2DD47137FC88}"/>
                </a:ext>
              </a:extLst>
            </p:cNvPr>
            <p:cNvSpPr/>
            <p:nvPr/>
          </p:nvSpPr>
          <p:spPr>
            <a:xfrm>
              <a:off x="5287772"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098" name="Shape 55">
              <a:extLst>
                <a:ext uri="{FF2B5EF4-FFF2-40B4-BE49-F238E27FC236}">
                  <a16:creationId xmlns:a16="http://schemas.microsoft.com/office/drawing/2014/main" id="{337BFB9A-F6B2-4360-07B9-F3975A3375DD}"/>
                </a:ext>
              </a:extLst>
            </p:cNvPr>
            <p:cNvSpPr/>
            <p:nvPr/>
          </p:nvSpPr>
          <p:spPr>
            <a:xfrm>
              <a:off x="5466080"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099" name="Shape 56">
              <a:extLst>
                <a:ext uri="{FF2B5EF4-FFF2-40B4-BE49-F238E27FC236}">
                  <a16:creationId xmlns:a16="http://schemas.microsoft.com/office/drawing/2014/main" id="{1AB32003-B12D-C176-2536-AAC210F135BA}"/>
                </a:ext>
              </a:extLst>
            </p:cNvPr>
            <p:cNvSpPr/>
            <p:nvPr/>
          </p:nvSpPr>
          <p:spPr>
            <a:xfrm>
              <a:off x="5644388" y="4214876"/>
              <a:ext cx="150876" cy="151200"/>
            </a:xfrm>
            <a:prstGeom prst="rect">
              <a:avLst/>
            </a:prstGeom>
            <a:solidFill>
              <a:srgbClr val="AFCCE8"/>
            </a:solidFill>
            <a:ln w="9525">
              <a:solidFill>
                <a:srgbClr val="FFFFFF"/>
              </a:solidFill>
              <a:prstDash val="solid"/>
            </a:ln>
          </p:spPr>
          <p:txBody>
            <a:bodyPr/>
            <a:lstStyle/>
            <a:p>
              <a:endParaRPr lang="en-IT"/>
            </a:p>
          </p:txBody>
        </p:sp>
        <p:sp>
          <p:nvSpPr>
            <p:cNvPr id="2100" name="Shape 57">
              <a:extLst>
                <a:ext uri="{FF2B5EF4-FFF2-40B4-BE49-F238E27FC236}">
                  <a16:creationId xmlns:a16="http://schemas.microsoft.com/office/drawing/2014/main" id="{AA8736EB-BC03-1E6D-B11E-C3760ED72D13}"/>
                </a:ext>
              </a:extLst>
            </p:cNvPr>
            <p:cNvSpPr/>
            <p:nvPr/>
          </p:nvSpPr>
          <p:spPr>
            <a:xfrm>
              <a:off x="5822696" y="4214876"/>
              <a:ext cx="150876" cy="150876"/>
            </a:xfrm>
            <a:prstGeom prst="rect">
              <a:avLst/>
            </a:prstGeom>
            <a:solidFill>
              <a:srgbClr val="AFCCE8"/>
            </a:solidFill>
            <a:ln w="9525">
              <a:solidFill>
                <a:srgbClr val="FFFFFF"/>
              </a:solidFill>
              <a:prstDash val="solid"/>
            </a:ln>
          </p:spPr>
          <p:txBody>
            <a:bodyPr/>
            <a:lstStyle/>
            <a:p>
              <a:endParaRPr lang="en-IT"/>
            </a:p>
          </p:txBody>
        </p:sp>
        <p:sp>
          <p:nvSpPr>
            <p:cNvPr id="2101" name="Shape 58">
              <a:extLst>
                <a:ext uri="{FF2B5EF4-FFF2-40B4-BE49-F238E27FC236}">
                  <a16:creationId xmlns:a16="http://schemas.microsoft.com/office/drawing/2014/main" id="{935D8B10-6592-D667-7FE8-8DC6EA530FA4}"/>
                </a:ext>
              </a:extLst>
            </p:cNvPr>
            <p:cNvSpPr/>
            <p:nvPr/>
          </p:nvSpPr>
          <p:spPr>
            <a:xfrm>
              <a:off x="4574540"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2" name="Shape 59">
              <a:extLst>
                <a:ext uri="{FF2B5EF4-FFF2-40B4-BE49-F238E27FC236}">
                  <a16:creationId xmlns:a16="http://schemas.microsoft.com/office/drawing/2014/main" id="{41E3E5F2-AFA1-DEA2-9C8F-485796E7DBBD}"/>
                </a:ext>
              </a:extLst>
            </p:cNvPr>
            <p:cNvSpPr/>
            <p:nvPr/>
          </p:nvSpPr>
          <p:spPr>
            <a:xfrm>
              <a:off x="4752848"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3" name="Shape 60">
              <a:extLst>
                <a:ext uri="{FF2B5EF4-FFF2-40B4-BE49-F238E27FC236}">
                  <a16:creationId xmlns:a16="http://schemas.microsoft.com/office/drawing/2014/main" id="{9B8822ED-E318-4C33-B22D-314F86C5BEBC}"/>
                </a:ext>
              </a:extLst>
            </p:cNvPr>
            <p:cNvSpPr/>
            <p:nvPr/>
          </p:nvSpPr>
          <p:spPr>
            <a:xfrm>
              <a:off x="4931156"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4" name="Shape 61">
              <a:extLst>
                <a:ext uri="{FF2B5EF4-FFF2-40B4-BE49-F238E27FC236}">
                  <a16:creationId xmlns:a16="http://schemas.microsoft.com/office/drawing/2014/main" id="{7322E775-4760-B682-F22D-15D855E1E97B}"/>
                </a:ext>
              </a:extLst>
            </p:cNvPr>
            <p:cNvSpPr/>
            <p:nvPr/>
          </p:nvSpPr>
          <p:spPr>
            <a:xfrm>
              <a:off x="5109464"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5" name="Shape 62">
              <a:extLst>
                <a:ext uri="{FF2B5EF4-FFF2-40B4-BE49-F238E27FC236}">
                  <a16:creationId xmlns:a16="http://schemas.microsoft.com/office/drawing/2014/main" id="{6064C7D0-190E-FF5F-A49B-2663C5222896}"/>
                </a:ext>
              </a:extLst>
            </p:cNvPr>
            <p:cNvSpPr/>
            <p:nvPr/>
          </p:nvSpPr>
          <p:spPr>
            <a:xfrm>
              <a:off x="5287772"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6" name="Shape 63">
              <a:extLst>
                <a:ext uri="{FF2B5EF4-FFF2-40B4-BE49-F238E27FC236}">
                  <a16:creationId xmlns:a16="http://schemas.microsoft.com/office/drawing/2014/main" id="{412269D6-251B-4C49-CC6C-CAFF99742256}"/>
                </a:ext>
              </a:extLst>
            </p:cNvPr>
            <p:cNvSpPr/>
            <p:nvPr/>
          </p:nvSpPr>
          <p:spPr>
            <a:xfrm>
              <a:off x="5466080"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7" name="Shape 64">
              <a:extLst>
                <a:ext uri="{FF2B5EF4-FFF2-40B4-BE49-F238E27FC236}">
                  <a16:creationId xmlns:a16="http://schemas.microsoft.com/office/drawing/2014/main" id="{D25FD913-9B14-9BCA-EE2D-DF31EF72A11B}"/>
                </a:ext>
              </a:extLst>
            </p:cNvPr>
            <p:cNvSpPr/>
            <p:nvPr/>
          </p:nvSpPr>
          <p:spPr>
            <a:xfrm>
              <a:off x="5644388" y="4393184"/>
              <a:ext cx="150876" cy="150876"/>
            </a:xfrm>
            <a:prstGeom prst="rect">
              <a:avLst/>
            </a:prstGeom>
            <a:solidFill>
              <a:srgbClr val="AFCCE8"/>
            </a:solidFill>
            <a:ln w="9525">
              <a:solidFill>
                <a:srgbClr val="FFFFFF"/>
              </a:solidFill>
              <a:prstDash val="solid"/>
            </a:ln>
          </p:spPr>
          <p:txBody>
            <a:bodyPr/>
            <a:lstStyle/>
            <a:p>
              <a:endParaRPr lang="en-IT"/>
            </a:p>
          </p:txBody>
        </p:sp>
        <p:sp>
          <p:nvSpPr>
            <p:cNvPr id="2108" name="Shape 65">
              <a:extLst>
                <a:ext uri="{FF2B5EF4-FFF2-40B4-BE49-F238E27FC236}">
                  <a16:creationId xmlns:a16="http://schemas.microsoft.com/office/drawing/2014/main" id="{FB03170A-3182-3215-F9C4-0BFE72C50744}"/>
                </a:ext>
              </a:extLst>
            </p:cNvPr>
            <p:cNvSpPr/>
            <p:nvPr/>
          </p:nvSpPr>
          <p:spPr>
            <a:xfrm>
              <a:off x="5822696" y="4393184"/>
              <a:ext cx="150876" cy="151200"/>
            </a:xfrm>
            <a:prstGeom prst="rect">
              <a:avLst/>
            </a:prstGeom>
            <a:solidFill>
              <a:srgbClr val="AFCCE8"/>
            </a:solidFill>
            <a:ln w="9525">
              <a:solidFill>
                <a:srgbClr val="FFFFFF"/>
              </a:solidFill>
              <a:prstDash val="solid"/>
            </a:ln>
          </p:spPr>
          <p:txBody>
            <a:bodyPr/>
            <a:lstStyle/>
            <a:p>
              <a:endParaRPr lang="en-IT"/>
            </a:p>
          </p:txBody>
        </p:sp>
        <p:sp>
          <p:nvSpPr>
            <p:cNvPr id="2109" name="Shape 3">
              <a:extLst>
                <a:ext uri="{FF2B5EF4-FFF2-40B4-BE49-F238E27FC236}">
                  <a16:creationId xmlns:a16="http://schemas.microsoft.com/office/drawing/2014/main" id="{B23361BE-E105-17AF-AD76-FE75390B743B}"/>
                </a:ext>
              </a:extLst>
            </p:cNvPr>
            <p:cNvSpPr/>
            <p:nvPr/>
          </p:nvSpPr>
          <p:spPr>
            <a:xfrm>
              <a:off x="4572313" y="3142684"/>
              <a:ext cx="150876" cy="150876"/>
            </a:xfrm>
            <a:prstGeom prst="rect">
              <a:avLst/>
            </a:prstGeom>
            <a:solidFill>
              <a:srgbClr val="AFCCE8"/>
            </a:solidFill>
            <a:ln w="9525">
              <a:solidFill>
                <a:srgbClr val="FFFFFF"/>
              </a:solidFill>
              <a:prstDash val="solid"/>
            </a:ln>
          </p:spPr>
          <p:txBody>
            <a:bodyPr/>
            <a:lstStyle/>
            <a:p>
              <a:endParaRPr lang="en-IT"/>
            </a:p>
          </p:txBody>
        </p:sp>
      </p:grpSp>
      <p:sp>
        <p:nvSpPr>
          <p:cNvPr id="2111" name="矩形: 圆角 89">
            <a:extLst>
              <a:ext uri="{FF2B5EF4-FFF2-40B4-BE49-F238E27FC236}">
                <a16:creationId xmlns:a16="http://schemas.microsoft.com/office/drawing/2014/main" id="{AB5428AA-D48E-2147-1E8A-83EDB1252FF8}"/>
              </a:ext>
            </a:extLst>
          </p:cNvPr>
          <p:cNvSpPr>
            <a:spLocks noGrp="1"/>
          </p:cNvSpPr>
          <p:nvPr/>
        </p:nvSpPr>
        <p:spPr>
          <a:xfrm>
            <a:off x="1369300" y="3321812"/>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2" name="矩形 91">
            <a:extLst>
              <a:ext uri="{FF2B5EF4-FFF2-40B4-BE49-F238E27FC236}">
                <a16:creationId xmlns:a16="http://schemas.microsoft.com/office/drawing/2014/main" id="{B9C1C8B9-E9DF-BBEA-CCAB-28F029691287}"/>
              </a:ext>
            </a:extLst>
          </p:cNvPr>
          <p:cNvSpPr>
            <a:spLocks noGrp="1"/>
          </p:cNvSpPr>
          <p:nvPr/>
        </p:nvSpPr>
        <p:spPr>
          <a:xfrm>
            <a:off x="2041534" y="3411333"/>
            <a:ext cx="1602706"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600" b="0" i="0" u="none" strike="noStrike" kern="1200" cap="none" spc="0" normalizeH="0" baseline="0" noProof="0" dirty="0">
                <a:ln>
                  <a:noFill/>
                </a:ln>
                <a:solidFill>
                  <a:srgbClr val="101828"/>
                </a:solidFill>
                <a:effectLst/>
                <a:uLnTx/>
                <a:uFillTx/>
                <a:latin typeface="Aptos"/>
              </a:rPr>
              <a:t>Net configs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13" name="图形 24">
            <a:extLst>
              <a:ext uri="{FF2B5EF4-FFF2-40B4-BE49-F238E27FC236}">
                <a16:creationId xmlns:a16="http://schemas.microsoft.com/office/drawing/2014/main" id="{6310FA29-57DC-B17F-4397-DCB6A51B148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01623" y="3332959"/>
            <a:ext cx="398923" cy="398923"/>
          </a:xfrm>
          <a:prstGeom prst="rect">
            <a:avLst/>
          </a:prstGeom>
        </p:spPr>
      </p:pic>
      <p:sp>
        <p:nvSpPr>
          <p:cNvPr id="2114" name="矩形: 圆角 97">
            <a:extLst>
              <a:ext uri="{FF2B5EF4-FFF2-40B4-BE49-F238E27FC236}">
                <a16:creationId xmlns:a16="http://schemas.microsoft.com/office/drawing/2014/main" id="{DE8075D7-50EF-AB42-8127-DF572E48FCFF}"/>
              </a:ext>
            </a:extLst>
          </p:cNvPr>
          <p:cNvSpPr>
            <a:spLocks noGrp="1"/>
          </p:cNvSpPr>
          <p:nvPr/>
        </p:nvSpPr>
        <p:spPr>
          <a:xfrm>
            <a:off x="1369300" y="3804178"/>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5" name="矩形 99">
            <a:extLst>
              <a:ext uri="{FF2B5EF4-FFF2-40B4-BE49-F238E27FC236}">
                <a16:creationId xmlns:a16="http://schemas.microsoft.com/office/drawing/2014/main" id="{D6755BA7-2D81-F57B-4252-819C8DD5273D}"/>
              </a:ext>
            </a:extLst>
          </p:cNvPr>
          <p:cNvSpPr>
            <a:spLocks noGrp="1"/>
          </p:cNvSpPr>
          <p:nvPr/>
        </p:nvSpPr>
        <p:spPr>
          <a:xfrm>
            <a:off x="2041534" y="3895433"/>
            <a:ext cx="1769978"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sz="1600" b="0" i="0" u="none" strike="noStrike" kern="1200" cap="none" spc="0" normalizeH="0" baseline="0" noProof="0" dirty="0">
                <a:ln>
                  <a:noFill/>
                </a:ln>
                <a:solidFill>
                  <a:srgbClr val="101828"/>
                </a:solidFill>
                <a:effectLst/>
                <a:uLnTx/>
                <a:uFillTx/>
                <a:latin typeface="Aptos"/>
              </a:rPr>
              <a:t>Backend recipes</a:t>
            </a:r>
            <a:endParaRPr kumimoji="0" sz="1600" b="0" i="0" u="none" strike="noStrike" kern="1200" cap="none" spc="0" normalizeH="0" baseline="0" noProof="0" dirty="0">
              <a:ln>
                <a:noFill/>
              </a:ln>
              <a:solidFill>
                <a:srgbClr val="101828"/>
              </a:solidFill>
              <a:effectLst/>
              <a:uLnTx/>
              <a:uFillTx/>
              <a:latin typeface="Aptos"/>
            </a:endParaRPr>
          </a:p>
        </p:txBody>
      </p:sp>
      <p:sp>
        <p:nvSpPr>
          <p:cNvPr id="2116" name="箭头: 下 102">
            <a:extLst>
              <a:ext uri="{FF2B5EF4-FFF2-40B4-BE49-F238E27FC236}">
                <a16:creationId xmlns:a16="http://schemas.microsoft.com/office/drawing/2014/main" id="{4F530524-F374-AAF3-CDC0-8A49E7DE79CE}"/>
              </a:ext>
            </a:extLst>
          </p:cNvPr>
          <p:cNvSpPr>
            <a:spLocks noGrp="1"/>
          </p:cNvSpPr>
          <p:nvPr/>
        </p:nvSpPr>
        <p:spPr>
          <a:xfrm rot="16200000">
            <a:off x="4500387" y="3637309"/>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pic>
        <p:nvPicPr>
          <p:cNvPr id="2117" name="图形 29">
            <a:extLst>
              <a:ext uri="{FF2B5EF4-FFF2-40B4-BE49-F238E27FC236}">
                <a16:creationId xmlns:a16="http://schemas.microsoft.com/office/drawing/2014/main" id="{CA76745E-0FAE-DC8B-835A-C507A81B96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1623" y="3797849"/>
            <a:ext cx="398923" cy="398923"/>
          </a:xfrm>
          <a:prstGeom prst="rect">
            <a:avLst/>
          </a:prstGeom>
        </p:spPr>
      </p:pic>
      <p:sp>
        <p:nvSpPr>
          <p:cNvPr id="2118" name="箭头: 下 102">
            <a:extLst>
              <a:ext uri="{FF2B5EF4-FFF2-40B4-BE49-F238E27FC236}">
                <a16:creationId xmlns:a16="http://schemas.microsoft.com/office/drawing/2014/main" id="{7E43F541-2717-6CD0-1671-C28FC8966913}"/>
              </a:ext>
            </a:extLst>
          </p:cNvPr>
          <p:cNvSpPr>
            <a:spLocks noGrp="1"/>
          </p:cNvSpPr>
          <p:nvPr/>
        </p:nvSpPr>
        <p:spPr>
          <a:xfrm rot="16200000">
            <a:off x="7555007" y="3640624"/>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pic>
        <p:nvPicPr>
          <p:cNvPr id="2122" name="Picture 2121">
            <a:extLst>
              <a:ext uri="{FF2B5EF4-FFF2-40B4-BE49-F238E27FC236}">
                <a16:creationId xmlns:a16="http://schemas.microsoft.com/office/drawing/2014/main" id="{8E004B0F-9BFE-C4B3-C641-823A085D0B92}"/>
              </a:ext>
            </a:extLst>
          </p:cNvPr>
          <p:cNvPicPr>
            <a:picLocks noChangeAspect="1"/>
          </p:cNvPicPr>
          <p:nvPr/>
        </p:nvPicPr>
        <p:blipFill>
          <a:blip r:embed="rId5"/>
          <a:stretch>
            <a:fillRect/>
          </a:stretch>
        </p:blipFill>
        <p:spPr>
          <a:xfrm>
            <a:off x="3425539" y="3334229"/>
            <a:ext cx="530216" cy="530216"/>
          </a:xfrm>
          <a:prstGeom prst="rect">
            <a:avLst/>
          </a:prstGeom>
        </p:spPr>
      </p:pic>
      <p:pic>
        <p:nvPicPr>
          <p:cNvPr id="2124" name="Picture 2123">
            <a:extLst>
              <a:ext uri="{FF2B5EF4-FFF2-40B4-BE49-F238E27FC236}">
                <a16:creationId xmlns:a16="http://schemas.microsoft.com/office/drawing/2014/main" id="{F101E85D-ADDD-FF39-DCE6-910FE4C97F6D}"/>
              </a:ext>
            </a:extLst>
          </p:cNvPr>
          <p:cNvPicPr>
            <a:picLocks noChangeAspect="1"/>
          </p:cNvPicPr>
          <p:nvPr/>
        </p:nvPicPr>
        <p:blipFill>
          <a:blip r:embed="rId6"/>
          <a:stretch>
            <a:fillRect/>
          </a:stretch>
        </p:blipFill>
        <p:spPr>
          <a:xfrm>
            <a:off x="2148623" y="4371340"/>
            <a:ext cx="777900" cy="777900"/>
          </a:xfrm>
          <a:prstGeom prst="rect">
            <a:avLst/>
          </a:prstGeom>
        </p:spPr>
      </p:pic>
      <p:sp>
        <p:nvSpPr>
          <p:cNvPr id="2125" name="Text 194">
            <a:extLst>
              <a:ext uri="{FF2B5EF4-FFF2-40B4-BE49-F238E27FC236}">
                <a16:creationId xmlns:a16="http://schemas.microsoft.com/office/drawing/2014/main" id="{9EDEEE81-FA33-5D02-040F-5F31EFD6D100}"/>
              </a:ext>
            </a:extLst>
          </p:cNvPr>
          <p:cNvSpPr txBox="1"/>
          <p:nvPr/>
        </p:nvSpPr>
        <p:spPr>
          <a:xfrm>
            <a:off x="1165319" y="5123962"/>
            <a:ext cx="2706624" cy="256032"/>
          </a:xfrm>
          <a:prstGeom prst="rect">
            <a:avLst/>
          </a:prstGeom>
          <a:noFill/>
          <a:ln/>
        </p:spPr>
        <p:txBody>
          <a:bodyPr wrap="square" lIns="0" tIns="0" rIns="0" bIns="0" rtlCol="0" anchor="ctr"/>
          <a:lstStyle/>
          <a:p>
            <a:pPr algn="ctr"/>
            <a:r>
              <a:rPr lang="en-US" sz="1400" b="1" dirty="0">
                <a:solidFill>
                  <a:srgbClr val="1A1A1A"/>
                </a:solidFill>
                <a:latin typeface="Arial" pitchFamily="34" charset="0"/>
                <a:cs typeface="Arial" pitchFamily="34" charset="-120"/>
              </a:rPr>
              <a:t>curator</a:t>
            </a:r>
            <a:endParaRPr lang="en-US" sz="1400" dirty="0"/>
          </a:p>
        </p:txBody>
      </p:sp>
    </p:spTree>
    <p:extLst>
      <p:ext uri="{BB962C8B-B14F-4D97-AF65-F5344CB8AC3E}">
        <p14:creationId xmlns:p14="http://schemas.microsoft.com/office/powerpoint/2010/main" val="2473301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E91A-D5FE-AF44-D49F-BCA27B22E12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B4F98AD-0BBD-533D-2DA0-6964C27E67F2}"/>
              </a:ext>
            </a:extLst>
          </p:cNvPr>
          <p:cNvSpPr>
            <a:spLocks noGrp="1"/>
          </p:cNvSpPr>
          <p:nvPr>
            <p:ph type="title"/>
          </p:nvPr>
        </p:nvSpPr>
        <p:spPr>
          <a:xfrm>
            <a:off x="504372" y="365125"/>
            <a:ext cx="10160000" cy="1325563"/>
          </a:xfrm>
        </p:spPr>
        <p:txBody>
          <a:bodyPr>
            <a:normAutofit/>
          </a:bodyPr>
          <a:lstStyle/>
          <a:p>
            <a:r>
              <a:rPr lang="en-US" altLang="zh-CN" sz="4000" dirty="0">
                <a:latin typeface="Aptos"/>
              </a:rPr>
              <a:t>Before testing the agent, test the benchmark!</a:t>
            </a:r>
            <a:endParaRPr lang="zh-CN" altLang="en-US" sz="4000" dirty="0"/>
          </a:p>
        </p:txBody>
      </p:sp>
      <p:sp>
        <p:nvSpPr>
          <p:cNvPr id="2111" name="矩形: 圆角 89">
            <a:extLst>
              <a:ext uri="{FF2B5EF4-FFF2-40B4-BE49-F238E27FC236}">
                <a16:creationId xmlns:a16="http://schemas.microsoft.com/office/drawing/2014/main" id="{41531AC9-7403-F22F-F2D8-E04F8E61AA1D}"/>
              </a:ext>
            </a:extLst>
          </p:cNvPr>
          <p:cNvSpPr>
            <a:spLocks noGrp="1"/>
          </p:cNvSpPr>
          <p:nvPr/>
        </p:nvSpPr>
        <p:spPr>
          <a:xfrm>
            <a:off x="1369300" y="3321812"/>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2" name="矩形 91">
            <a:extLst>
              <a:ext uri="{FF2B5EF4-FFF2-40B4-BE49-F238E27FC236}">
                <a16:creationId xmlns:a16="http://schemas.microsoft.com/office/drawing/2014/main" id="{E1CC3471-C8B9-A6F6-8DB4-BD67BFD3E885}"/>
              </a:ext>
            </a:extLst>
          </p:cNvPr>
          <p:cNvSpPr>
            <a:spLocks noGrp="1"/>
          </p:cNvSpPr>
          <p:nvPr/>
        </p:nvSpPr>
        <p:spPr>
          <a:xfrm>
            <a:off x="2041534" y="3411333"/>
            <a:ext cx="1602706"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600" b="0" i="0" u="none" strike="noStrike" kern="1200" cap="none" spc="0" normalizeH="0" baseline="0" noProof="0" dirty="0">
                <a:ln>
                  <a:noFill/>
                </a:ln>
                <a:solidFill>
                  <a:srgbClr val="101828"/>
                </a:solidFill>
                <a:effectLst/>
                <a:uLnTx/>
                <a:uFillTx/>
                <a:latin typeface="Aptos"/>
              </a:rPr>
              <a:t>Net configs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13" name="图形 24">
            <a:extLst>
              <a:ext uri="{FF2B5EF4-FFF2-40B4-BE49-F238E27FC236}">
                <a16:creationId xmlns:a16="http://schemas.microsoft.com/office/drawing/2014/main" id="{900BB4DC-3E3F-CABD-4993-DBDF8036C0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01623" y="3332959"/>
            <a:ext cx="398923" cy="398923"/>
          </a:xfrm>
          <a:prstGeom prst="rect">
            <a:avLst/>
          </a:prstGeom>
        </p:spPr>
      </p:pic>
      <p:sp>
        <p:nvSpPr>
          <p:cNvPr id="2114" name="矩形: 圆角 97">
            <a:extLst>
              <a:ext uri="{FF2B5EF4-FFF2-40B4-BE49-F238E27FC236}">
                <a16:creationId xmlns:a16="http://schemas.microsoft.com/office/drawing/2014/main" id="{462F8E68-D1C3-8764-28BD-E041BE2F7BDC}"/>
              </a:ext>
            </a:extLst>
          </p:cNvPr>
          <p:cNvSpPr>
            <a:spLocks noGrp="1"/>
          </p:cNvSpPr>
          <p:nvPr/>
        </p:nvSpPr>
        <p:spPr>
          <a:xfrm>
            <a:off x="1369300" y="3804178"/>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5" name="矩形 99">
            <a:extLst>
              <a:ext uri="{FF2B5EF4-FFF2-40B4-BE49-F238E27FC236}">
                <a16:creationId xmlns:a16="http://schemas.microsoft.com/office/drawing/2014/main" id="{3D99D735-B25C-8EBB-B056-285D3DFD7BCF}"/>
              </a:ext>
            </a:extLst>
          </p:cNvPr>
          <p:cNvSpPr>
            <a:spLocks noGrp="1"/>
          </p:cNvSpPr>
          <p:nvPr/>
        </p:nvSpPr>
        <p:spPr>
          <a:xfrm>
            <a:off x="2041534" y="3895433"/>
            <a:ext cx="1769978"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sz="1600" b="0" i="0" u="none" strike="noStrike" kern="1200" cap="none" spc="0" normalizeH="0" baseline="0" noProof="0" dirty="0">
                <a:ln>
                  <a:noFill/>
                </a:ln>
                <a:solidFill>
                  <a:srgbClr val="101828"/>
                </a:solidFill>
                <a:effectLst/>
                <a:uLnTx/>
                <a:uFillTx/>
                <a:latin typeface="Aptos"/>
              </a:rPr>
              <a:t>Backend recipes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17" name="图形 29">
            <a:extLst>
              <a:ext uri="{FF2B5EF4-FFF2-40B4-BE49-F238E27FC236}">
                <a16:creationId xmlns:a16="http://schemas.microsoft.com/office/drawing/2014/main" id="{EBBEC210-EB43-9546-D3DE-8012784E8F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1623" y="3797849"/>
            <a:ext cx="398923" cy="398923"/>
          </a:xfrm>
          <a:prstGeom prst="rect">
            <a:avLst/>
          </a:prstGeom>
        </p:spPr>
      </p:pic>
      <p:pic>
        <p:nvPicPr>
          <p:cNvPr id="11" name="Picture 10" descr="C:\Documents and Settings\maysam\Local Settings\Temporary Internet Files\Content.IE5\G2CNU7NB\MCj04380280000[1].png">
            <a:extLst>
              <a:ext uri="{FF2B5EF4-FFF2-40B4-BE49-F238E27FC236}">
                <a16:creationId xmlns:a16="http://schemas.microsoft.com/office/drawing/2014/main" id="{95A7B602-1ED1-03F1-C58A-5B3F577965BD}"/>
              </a:ext>
            </a:extLst>
          </p:cNvPr>
          <p:cNvPicPr>
            <a:picLocks noChangeAspect="1" noChangeArrowheads="1"/>
          </p:cNvPicPr>
          <p:nvPr/>
        </p:nvPicPr>
        <p:blipFill>
          <a:blip r:embed="rId5"/>
          <a:srcRect/>
          <a:stretch>
            <a:fillRect/>
          </a:stretch>
        </p:blipFill>
        <p:spPr bwMode="auto">
          <a:xfrm>
            <a:off x="3081649" y="4014786"/>
            <a:ext cx="992028" cy="875319"/>
          </a:xfrm>
          <a:prstGeom prst="rect">
            <a:avLst/>
          </a:prstGeom>
          <a:noFill/>
        </p:spPr>
      </p:pic>
      <p:pic>
        <p:nvPicPr>
          <p:cNvPr id="2119" name="Picture 2118" descr="C:\Documents and Settings\maysam\Local Settings\Temporary Internet Files\Content.IE5\G2CNU7NB\MCj04380280000[1].png">
            <a:extLst>
              <a:ext uri="{FF2B5EF4-FFF2-40B4-BE49-F238E27FC236}">
                <a16:creationId xmlns:a16="http://schemas.microsoft.com/office/drawing/2014/main" id="{51C5B2F7-40DE-9098-F87D-E57F5CB4542E}"/>
              </a:ext>
            </a:extLst>
          </p:cNvPr>
          <p:cNvPicPr>
            <a:picLocks noChangeAspect="1" noChangeArrowheads="1"/>
          </p:cNvPicPr>
          <p:nvPr/>
        </p:nvPicPr>
        <p:blipFill>
          <a:blip r:embed="rId5"/>
          <a:srcRect/>
          <a:stretch>
            <a:fillRect/>
          </a:stretch>
        </p:blipFill>
        <p:spPr bwMode="auto">
          <a:xfrm>
            <a:off x="2378803" y="4157790"/>
            <a:ext cx="992028" cy="875319"/>
          </a:xfrm>
          <a:prstGeom prst="rect">
            <a:avLst/>
          </a:prstGeom>
          <a:noFill/>
        </p:spPr>
      </p:pic>
      <p:pic>
        <p:nvPicPr>
          <p:cNvPr id="3" name="Picture 2">
            <a:extLst>
              <a:ext uri="{FF2B5EF4-FFF2-40B4-BE49-F238E27FC236}">
                <a16:creationId xmlns:a16="http://schemas.microsoft.com/office/drawing/2014/main" id="{796B3676-7536-5522-2A50-42DA044BC15C}"/>
              </a:ext>
            </a:extLst>
          </p:cNvPr>
          <p:cNvPicPr>
            <a:picLocks noChangeAspect="1"/>
          </p:cNvPicPr>
          <p:nvPr/>
        </p:nvPicPr>
        <p:blipFill>
          <a:blip r:embed="rId6"/>
          <a:stretch>
            <a:fillRect/>
          </a:stretch>
        </p:blipFill>
        <p:spPr>
          <a:xfrm>
            <a:off x="3425539" y="3334229"/>
            <a:ext cx="530216" cy="530216"/>
          </a:xfrm>
          <a:prstGeom prst="rect">
            <a:avLst/>
          </a:prstGeom>
        </p:spPr>
      </p:pic>
    </p:spTree>
    <p:extLst>
      <p:ext uri="{BB962C8B-B14F-4D97-AF65-F5344CB8AC3E}">
        <p14:creationId xmlns:p14="http://schemas.microsoft.com/office/powerpoint/2010/main" val="133881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94E8C-F1AC-73F9-A956-E09A7B77F05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68FC6CC-A41F-3399-241D-11B7E39ADC47}"/>
              </a:ext>
            </a:extLst>
          </p:cNvPr>
          <p:cNvSpPr>
            <a:spLocks noGrp="1"/>
          </p:cNvSpPr>
          <p:nvPr>
            <p:ph type="title"/>
          </p:nvPr>
        </p:nvSpPr>
        <p:spPr>
          <a:xfrm>
            <a:off x="504372" y="365125"/>
            <a:ext cx="10160000" cy="1325563"/>
          </a:xfrm>
        </p:spPr>
        <p:txBody>
          <a:bodyPr>
            <a:normAutofit/>
          </a:bodyPr>
          <a:lstStyle/>
          <a:p>
            <a:r>
              <a:rPr lang="en-US" altLang="zh-CN" sz="4000" dirty="0">
                <a:latin typeface="Aptos"/>
              </a:rPr>
              <a:t>Before testing the agent, test the benchmark!</a:t>
            </a:r>
            <a:endParaRPr lang="zh-CN" altLang="en-US" sz="4000" dirty="0"/>
          </a:p>
        </p:txBody>
      </p:sp>
      <p:sp>
        <p:nvSpPr>
          <p:cNvPr id="15" name="Shape 3">
            <a:extLst>
              <a:ext uri="{FF2B5EF4-FFF2-40B4-BE49-F238E27FC236}">
                <a16:creationId xmlns:a16="http://schemas.microsoft.com/office/drawing/2014/main" id="{9BB258CB-AA2F-3E55-7E55-A93478468BC9}"/>
              </a:ext>
            </a:extLst>
          </p:cNvPr>
          <p:cNvSpPr/>
          <p:nvPr/>
        </p:nvSpPr>
        <p:spPr>
          <a:xfrm>
            <a:off x="5544668"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21" name="Shape 4">
            <a:extLst>
              <a:ext uri="{FF2B5EF4-FFF2-40B4-BE49-F238E27FC236}">
                <a16:creationId xmlns:a16="http://schemas.microsoft.com/office/drawing/2014/main" id="{34F41E60-50F0-ABEB-AE32-A6440DEC805D}"/>
              </a:ext>
            </a:extLst>
          </p:cNvPr>
          <p:cNvSpPr/>
          <p:nvPr/>
        </p:nvSpPr>
        <p:spPr>
          <a:xfrm>
            <a:off x="5722976"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24" name="Shape 5">
            <a:extLst>
              <a:ext uri="{FF2B5EF4-FFF2-40B4-BE49-F238E27FC236}">
                <a16:creationId xmlns:a16="http://schemas.microsoft.com/office/drawing/2014/main" id="{B52774E0-1BA7-C5BC-E6AA-0E9620851BF0}"/>
              </a:ext>
            </a:extLst>
          </p:cNvPr>
          <p:cNvSpPr/>
          <p:nvPr/>
        </p:nvSpPr>
        <p:spPr>
          <a:xfrm>
            <a:off x="5901284"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1" name="Shape 6">
            <a:extLst>
              <a:ext uri="{FF2B5EF4-FFF2-40B4-BE49-F238E27FC236}">
                <a16:creationId xmlns:a16="http://schemas.microsoft.com/office/drawing/2014/main" id="{718F83F9-22A1-B8CC-61E9-690649745A74}"/>
              </a:ext>
            </a:extLst>
          </p:cNvPr>
          <p:cNvSpPr/>
          <p:nvPr/>
        </p:nvSpPr>
        <p:spPr>
          <a:xfrm>
            <a:off x="6079592"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3" name="Shape 7">
            <a:extLst>
              <a:ext uri="{FF2B5EF4-FFF2-40B4-BE49-F238E27FC236}">
                <a16:creationId xmlns:a16="http://schemas.microsoft.com/office/drawing/2014/main" id="{FFAEB2B1-2D8D-E832-5EE8-18F436C57560}"/>
              </a:ext>
            </a:extLst>
          </p:cNvPr>
          <p:cNvSpPr/>
          <p:nvPr/>
        </p:nvSpPr>
        <p:spPr>
          <a:xfrm>
            <a:off x="6257900"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4" name="Shape 8">
            <a:extLst>
              <a:ext uri="{FF2B5EF4-FFF2-40B4-BE49-F238E27FC236}">
                <a16:creationId xmlns:a16="http://schemas.microsoft.com/office/drawing/2014/main" id="{877245B9-4725-7B0B-E992-6D8A05C2D614}"/>
              </a:ext>
            </a:extLst>
          </p:cNvPr>
          <p:cNvSpPr/>
          <p:nvPr/>
        </p:nvSpPr>
        <p:spPr>
          <a:xfrm>
            <a:off x="6436208"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47" name="Shape 9">
            <a:extLst>
              <a:ext uri="{FF2B5EF4-FFF2-40B4-BE49-F238E27FC236}">
                <a16:creationId xmlns:a16="http://schemas.microsoft.com/office/drawing/2014/main" id="{7DF886B1-A3E7-5D06-6D9F-B6C764A07F8A}"/>
              </a:ext>
            </a:extLst>
          </p:cNvPr>
          <p:cNvSpPr/>
          <p:nvPr/>
        </p:nvSpPr>
        <p:spPr>
          <a:xfrm>
            <a:off x="6614516"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49" name="Shape 10">
            <a:extLst>
              <a:ext uri="{FF2B5EF4-FFF2-40B4-BE49-F238E27FC236}">
                <a16:creationId xmlns:a16="http://schemas.microsoft.com/office/drawing/2014/main" id="{53C7CAE0-CDA8-B1C5-B036-819B334EC246}"/>
              </a:ext>
            </a:extLst>
          </p:cNvPr>
          <p:cNvSpPr/>
          <p:nvPr/>
        </p:nvSpPr>
        <p:spPr>
          <a:xfrm>
            <a:off x="5366360"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50" name="Shape 11">
            <a:extLst>
              <a:ext uri="{FF2B5EF4-FFF2-40B4-BE49-F238E27FC236}">
                <a16:creationId xmlns:a16="http://schemas.microsoft.com/office/drawing/2014/main" id="{2DB12AEE-7BCD-35AF-111E-060C4F737574}"/>
              </a:ext>
            </a:extLst>
          </p:cNvPr>
          <p:cNvSpPr/>
          <p:nvPr/>
        </p:nvSpPr>
        <p:spPr>
          <a:xfrm>
            <a:off x="5544668" y="3170936"/>
            <a:ext cx="150876" cy="151200"/>
          </a:xfrm>
          <a:prstGeom prst="rect">
            <a:avLst/>
          </a:prstGeom>
          <a:solidFill>
            <a:srgbClr val="C85A28"/>
          </a:solidFill>
          <a:ln w="9525">
            <a:noFill/>
            <a:prstDash val="solid"/>
          </a:ln>
        </p:spPr>
        <p:txBody>
          <a:bodyPr/>
          <a:lstStyle/>
          <a:p>
            <a:endParaRPr lang="en-IT"/>
          </a:p>
        </p:txBody>
      </p:sp>
      <p:sp>
        <p:nvSpPr>
          <p:cNvPr id="57" name="Shape 12">
            <a:extLst>
              <a:ext uri="{FF2B5EF4-FFF2-40B4-BE49-F238E27FC236}">
                <a16:creationId xmlns:a16="http://schemas.microsoft.com/office/drawing/2014/main" id="{D960BDA5-F508-515D-3B1A-E22368A1201C}"/>
              </a:ext>
            </a:extLst>
          </p:cNvPr>
          <p:cNvSpPr/>
          <p:nvPr/>
        </p:nvSpPr>
        <p:spPr>
          <a:xfrm>
            <a:off x="5722976"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59" name="Shape 13">
            <a:extLst>
              <a:ext uri="{FF2B5EF4-FFF2-40B4-BE49-F238E27FC236}">
                <a16:creationId xmlns:a16="http://schemas.microsoft.com/office/drawing/2014/main" id="{9A05CFD7-D64A-A9D7-5FB6-528578A1C37B}"/>
              </a:ext>
            </a:extLst>
          </p:cNvPr>
          <p:cNvSpPr/>
          <p:nvPr/>
        </p:nvSpPr>
        <p:spPr>
          <a:xfrm>
            <a:off x="5901284"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0" name="Shape 14">
            <a:extLst>
              <a:ext uri="{FF2B5EF4-FFF2-40B4-BE49-F238E27FC236}">
                <a16:creationId xmlns:a16="http://schemas.microsoft.com/office/drawing/2014/main" id="{FB3432EA-C187-9C22-849E-A9C0147FE02B}"/>
              </a:ext>
            </a:extLst>
          </p:cNvPr>
          <p:cNvSpPr/>
          <p:nvPr/>
        </p:nvSpPr>
        <p:spPr>
          <a:xfrm>
            <a:off x="6079592"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2" name="Shape 15">
            <a:extLst>
              <a:ext uri="{FF2B5EF4-FFF2-40B4-BE49-F238E27FC236}">
                <a16:creationId xmlns:a16="http://schemas.microsoft.com/office/drawing/2014/main" id="{CDC2D7A8-218F-4665-07F3-9FAFF0F2495B}"/>
              </a:ext>
            </a:extLst>
          </p:cNvPr>
          <p:cNvSpPr/>
          <p:nvPr/>
        </p:nvSpPr>
        <p:spPr>
          <a:xfrm>
            <a:off x="6257900"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3" name="Shape 16">
            <a:extLst>
              <a:ext uri="{FF2B5EF4-FFF2-40B4-BE49-F238E27FC236}">
                <a16:creationId xmlns:a16="http://schemas.microsoft.com/office/drawing/2014/main" id="{D6F55DC3-45FE-CA06-0C8C-65030336D550}"/>
              </a:ext>
            </a:extLst>
          </p:cNvPr>
          <p:cNvSpPr/>
          <p:nvPr/>
        </p:nvSpPr>
        <p:spPr>
          <a:xfrm>
            <a:off x="6436208"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4" name="Shape 17">
            <a:extLst>
              <a:ext uri="{FF2B5EF4-FFF2-40B4-BE49-F238E27FC236}">
                <a16:creationId xmlns:a16="http://schemas.microsoft.com/office/drawing/2014/main" id="{ED89A7F1-5EB3-2D30-7F5D-4A16A8758AC1}"/>
              </a:ext>
            </a:extLst>
          </p:cNvPr>
          <p:cNvSpPr/>
          <p:nvPr/>
        </p:nvSpPr>
        <p:spPr>
          <a:xfrm>
            <a:off x="6614516"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5" name="Shape 18">
            <a:extLst>
              <a:ext uri="{FF2B5EF4-FFF2-40B4-BE49-F238E27FC236}">
                <a16:creationId xmlns:a16="http://schemas.microsoft.com/office/drawing/2014/main" id="{8B6EC8BF-7470-4BD1-89C2-54DD916A0CDE}"/>
              </a:ext>
            </a:extLst>
          </p:cNvPr>
          <p:cNvSpPr/>
          <p:nvPr/>
        </p:nvSpPr>
        <p:spPr>
          <a:xfrm>
            <a:off x="5366360"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66" name="Shape 19">
            <a:extLst>
              <a:ext uri="{FF2B5EF4-FFF2-40B4-BE49-F238E27FC236}">
                <a16:creationId xmlns:a16="http://schemas.microsoft.com/office/drawing/2014/main" id="{68DEC27A-A44D-46F8-41B3-64AADB3DD640}"/>
              </a:ext>
            </a:extLst>
          </p:cNvPr>
          <p:cNvSpPr/>
          <p:nvPr/>
        </p:nvSpPr>
        <p:spPr>
          <a:xfrm>
            <a:off x="5544668"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67" name="Shape 20">
            <a:extLst>
              <a:ext uri="{FF2B5EF4-FFF2-40B4-BE49-F238E27FC236}">
                <a16:creationId xmlns:a16="http://schemas.microsoft.com/office/drawing/2014/main" id="{9CF72AA7-4CBD-22C1-D3FE-091DB9E44ACB}"/>
              </a:ext>
            </a:extLst>
          </p:cNvPr>
          <p:cNvSpPr/>
          <p:nvPr/>
        </p:nvSpPr>
        <p:spPr>
          <a:xfrm>
            <a:off x="5722976" y="3349244"/>
            <a:ext cx="150876" cy="151200"/>
          </a:xfrm>
          <a:prstGeom prst="rect">
            <a:avLst/>
          </a:prstGeom>
          <a:solidFill>
            <a:srgbClr val="C85A28"/>
          </a:solidFill>
          <a:ln w="9525">
            <a:solidFill>
              <a:srgbClr val="FFFFFF"/>
            </a:solidFill>
            <a:prstDash val="solid"/>
          </a:ln>
        </p:spPr>
        <p:txBody>
          <a:bodyPr/>
          <a:lstStyle/>
          <a:p>
            <a:endParaRPr lang="en-IT"/>
          </a:p>
        </p:txBody>
      </p:sp>
      <p:sp>
        <p:nvSpPr>
          <p:cNvPr id="71" name="Shape 21">
            <a:extLst>
              <a:ext uri="{FF2B5EF4-FFF2-40B4-BE49-F238E27FC236}">
                <a16:creationId xmlns:a16="http://schemas.microsoft.com/office/drawing/2014/main" id="{A418A8FC-B6CB-03C5-62CF-84B1CCF94492}"/>
              </a:ext>
            </a:extLst>
          </p:cNvPr>
          <p:cNvSpPr/>
          <p:nvPr/>
        </p:nvSpPr>
        <p:spPr>
          <a:xfrm>
            <a:off x="5901284"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2" name="Shape 22">
            <a:extLst>
              <a:ext uri="{FF2B5EF4-FFF2-40B4-BE49-F238E27FC236}">
                <a16:creationId xmlns:a16="http://schemas.microsoft.com/office/drawing/2014/main" id="{D2F07BDF-B7ED-7B74-7C3A-488BFDF6BDD0}"/>
              </a:ext>
            </a:extLst>
          </p:cNvPr>
          <p:cNvSpPr/>
          <p:nvPr/>
        </p:nvSpPr>
        <p:spPr>
          <a:xfrm>
            <a:off x="6079592"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3" name="Shape 23">
            <a:extLst>
              <a:ext uri="{FF2B5EF4-FFF2-40B4-BE49-F238E27FC236}">
                <a16:creationId xmlns:a16="http://schemas.microsoft.com/office/drawing/2014/main" id="{F5439D23-AB32-C633-1941-941BCB9BDE1B}"/>
              </a:ext>
            </a:extLst>
          </p:cNvPr>
          <p:cNvSpPr/>
          <p:nvPr/>
        </p:nvSpPr>
        <p:spPr>
          <a:xfrm>
            <a:off x="6257900"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4" name="Shape 24">
            <a:extLst>
              <a:ext uri="{FF2B5EF4-FFF2-40B4-BE49-F238E27FC236}">
                <a16:creationId xmlns:a16="http://schemas.microsoft.com/office/drawing/2014/main" id="{4C6AD866-B208-C5D3-EE25-DCF3FA02A7E2}"/>
              </a:ext>
            </a:extLst>
          </p:cNvPr>
          <p:cNvSpPr/>
          <p:nvPr/>
        </p:nvSpPr>
        <p:spPr>
          <a:xfrm>
            <a:off x="6436208"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5" name="Shape 25">
            <a:extLst>
              <a:ext uri="{FF2B5EF4-FFF2-40B4-BE49-F238E27FC236}">
                <a16:creationId xmlns:a16="http://schemas.microsoft.com/office/drawing/2014/main" id="{C049E15C-74E8-ED1F-2384-151CDC20A245}"/>
              </a:ext>
            </a:extLst>
          </p:cNvPr>
          <p:cNvSpPr/>
          <p:nvPr/>
        </p:nvSpPr>
        <p:spPr>
          <a:xfrm>
            <a:off x="6614516"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6" name="Shape 26">
            <a:extLst>
              <a:ext uri="{FF2B5EF4-FFF2-40B4-BE49-F238E27FC236}">
                <a16:creationId xmlns:a16="http://schemas.microsoft.com/office/drawing/2014/main" id="{7E0B4FB9-38A3-BC64-1482-EAACB79B1845}"/>
              </a:ext>
            </a:extLst>
          </p:cNvPr>
          <p:cNvSpPr/>
          <p:nvPr/>
        </p:nvSpPr>
        <p:spPr>
          <a:xfrm>
            <a:off x="5366360"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7" name="Shape 27">
            <a:extLst>
              <a:ext uri="{FF2B5EF4-FFF2-40B4-BE49-F238E27FC236}">
                <a16:creationId xmlns:a16="http://schemas.microsoft.com/office/drawing/2014/main" id="{5BF49625-84E4-FBF9-CBCB-EAF8EFB3C036}"/>
              </a:ext>
            </a:extLst>
          </p:cNvPr>
          <p:cNvSpPr/>
          <p:nvPr/>
        </p:nvSpPr>
        <p:spPr>
          <a:xfrm>
            <a:off x="5544668"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8" name="Shape 28">
            <a:extLst>
              <a:ext uri="{FF2B5EF4-FFF2-40B4-BE49-F238E27FC236}">
                <a16:creationId xmlns:a16="http://schemas.microsoft.com/office/drawing/2014/main" id="{E0E7E4A3-15E0-4777-5DA8-C31EAECA3F2C}"/>
              </a:ext>
            </a:extLst>
          </p:cNvPr>
          <p:cNvSpPr/>
          <p:nvPr/>
        </p:nvSpPr>
        <p:spPr>
          <a:xfrm>
            <a:off x="5722976"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9" name="Shape 29">
            <a:extLst>
              <a:ext uri="{FF2B5EF4-FFF2-40B4-BE49-F238E27FC236}">
                <a16:creationId xmlns:a16="http://schemas.microsoft.com/office/drawing/2014/main" id="{E886FAF1-E550-3640-1F7A-EA0840DF9135}"/>
              </a:ext>
            </a:extLst>
          </p:cNvPr>
          <p:cNvSpPr/>
          <p:nvPr/>
        </p:nvSpPr>
        <p:spPr>
          <a:xfrm>
            <a:off x="5901284" y="3527552"/>
            <a:ext cx="150876" cy="151200"/>
          </a:xfrm>
          <a:prstGeom prst="rect">
            <a:avLst/>
          </a:prstGeom>
          <a:solidFill>
            <a:srgbClr val="C85A28"/>
          </a:solidFill>
          <a:ln w="9525">
            <a:solidFill>
              <a:srgbClr val="FFFFFF"/>
            </a:solidFill>
            <a:prstDash val="solid"/>
          </a:ln>
        </p:spPr>
        <p:txBody>
          <a:bodyPr/>
          <a:lstStyle/>
          <a:p>
            <a:endParaRPr lang="en-IT"/>
          </a:p>
        </p:txBody>
      </p:sp>
      <p:sp>
        <p:nvSpPr>
          <p:cNvPr id="84" name="Shape 30">
            <a:extLst>
              <a:ext uri="{FF2B5EF4-FFF2-40B4-BE49-F238E27FC236}">
                <a16:creationId xmlns:a16="http://schemas.microsoft.com/office/drawing/2014/main" id="{41EC25EB-88C8-1B1B-07EE-083059E36925}"/>
              </a:ext>
            </a:extLst>
          </p:cNvPr>
          <p:cNvSpPr/>
          <p:nvPr/>
        </p:nvSpPr>
        <p:spPr>
          <a:xfrm>
            <a:off x="6079592"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5" name="Shape 31">
            <a:extLst>
              <a:ext uri="{FF2B5EF4-FFF2-40B4-BE49-F238E27FC236}">
                <a16:creationId xmlns:a16="http://schemas.microsoft.com/office/drawing/2014/main" id="{BABF742D-6F7F-03C1-9A4A-C772EA358CF7}"/>
              </a:ext>
            </a:extLst>
          </p:cNvPr>
          <p:cNvSpPr/>
          <p:nvPr/>
        </p:nvSpPr>
        <p:spPr>
          <a:xfrm>
            <a:off x="6257900"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6" name="Shape 32">
            <a:extLst>
              <a:ext uri="{FF2B5EF4-FFF2-40B4-BE49-F238E27FC236}">
                <a16:creationId xmlns:a16="http://schemas.microsoft.com/office/drawing/2014/main" id="{47EAA075-E758-BB79-C76F-B87791587663}"/>
              </a:ext>
            </a:extLst>
          </p:cNvPr>
          <p:cNvSpPr/>
          <p:nvPr/>
        </p:nvSpPr>
        <p:spPr>
          <a:xfrm>
            <a:off x="6436208"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7" name="Shape 33">
            <a:extLst>
              <a:ext uri="{FF2B5EF4-FFF2-40B4-BE49-F238E27FC236}">
                <a16:creationId xmlns:a16="http://schemas.microsoft.com/office/drawing/2014/main" id="{3E0E984C-8D05-34C6-7409-843FB24E1098}"/>
              </a:ext>
            </a:extLst>
          </p:cNvPr>
          <p:cNvSpPr/>
          <p:nvPr/>
        </p:nvSpPr>
        <p:spPr>
          <a:xfrm>
            <a:off x="6614516"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8" name="Shape 34">
            <a:extLst>
              <a:ext uri="{FF2B5EF4-FFF2-40B4-BE49-F238E27FC236}">
                <a16:creationId xmlns:a16="http://schemas.microsoft.com/office/drawing/2014/main" id="{6D1498A8-85BC-6294-E072-B70D7DE1FCD5}"/>
              </a:ext>
            </a:extLst>
          </p:cNvPr>
          <p:cNvSpPr/>
          <p:nvPr/>
        </p:nvSpPr>
        <p:spPr>
          <a:xfrm>
            <a:off x="5366360"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89" name="Shape 35">
            <a:extLst>
              <a:ext uri="{FF2B5EF4-FFF2-40B4-BE49-F238E27FC236}">
                <a16:creationId xmlns:a16="http://schemas.microsoft.com/office/drawing/2014/main" id="{7EC86121-FDE2-1C58-2A23-66DA8F61DE0B}"/>
              </a:ext>
            </a:extLst>
          </p:cNvPr>
          <p:cNvSpPr/>
          <p:nvPr/>
        </p:nvSpPr>
        <p:spPr>
          <a:xfrm>
            <a:off x="5544668"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4" name="Shape 36">
            <a:extLst>
              <a:ext uri="{FF2B5EF4-FFF2-40B4-BE49-F238E27FC236}">
                <a16:creationId xmlns:a16="http://schemas.microsoft.com/office/drawing/2014/main" id="{E6C0F604-93C1-35A5-D462-F3452FF705A4}"/>
              </a:ext>
            </a:extLst>
          </p:cNvPr>
          <p:cNvSpPr/>
          <p:nvPr/>
        </p:nvSpPr>
        <p:spPr>
          <a:xfrm>
            <a:off x="5722976"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5" name="Shape 37">
            <a:extLst>
              <a:ext uri="{FF2B5EF4-FFF2-40B4-BE49-F238E27FC236}">
                <a16:creationId xmlns:a16="http://schemas.microsoft.com/office/drawing/2014/main" id="{589B600F-A622-F3DD-01DF-F4A862D90E00}"/>
              </a:ext>
            </a:extLst>
          </p:cNvPr>
          <p:cNvSpPr/>
          <p:nvPr/>
        </p:nvSpPr>
        <p:spPr>
          <a:xfrm>
            <a:off x="5901284"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6" name="Shape 38">
            <a:extLst>
              <a:ext uri="{FF2B5EF4-FFF2-40B4-BE49-F238E27FC236}">
                <a16:creationId xmlns:a16="http://schemas.microsoft.com/office/drawing/2014/main" id="{87FD9DA8-F5FB-B2B5-6BE6-C074FDC00D3C}"/>
              </a:ext>
            </a:extLst>
          </p:cNvPr>
          <p:cNvSpPr/>
          <p:nvPr/>
        </p:nvSpPr>
        <p:spPr>
          <a:xfrm>
            <a:off x="6079592" y="3705860"/>
            <a:ext cx="150876" cy="151200"/>
          </a:xfrm>
          <a:prstGeom prst="rect">
            <a:avLst/>
          </a:prstGeom>
          <a:solidFill>
            <a:srgbClr val="C85A28"/>
          </a:solidFill>
          <a:ln w="9525">
            <a:solidFill>
              <a:srgbClr val="FFFFFF"/>
            </a:solidFill>
            <a:prstDash val="solid"/>
          </a:ln>
        </p:spPr>
        <p:txBody>
          <a:bodyPr/>
          <a:lstStyle/>
          <a:p>
            <a:endParaRPr lang="en-IT"/>
          </a:p>
        </p:txBody>
      </p:sp>
      <p:sp>
        <p:nvSpPr>
          <p:cNvPr id="97" name="Shape 39">
            <a:extLst>
              <a:ext uri="{FF2B5EF4-FFF2-40B4-BE49-F238E27FC236}">
                <a16:creationId xmlns:a16="http://schemas.microsoft.com/office/drawing/2014/main" id="{99C16365-C089-E1B7-6394-3CB3AF33A02D}"/>
              </a:ext>
            </a:extLst>
          </p:cNvPr>
          <p:cNvSpPr/>
          <p:nvPr/>
        </p:nvSpPr>
        <p:spPr>
          <a:xfrm>
            <a:off x="6257900"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8" name="Shape 40">
            <a:extLst>
              <a:ext uri="{FF2B5EF4-FFF2-40B4-BE49-F238E27FC236}">
                <a16:creationId xmlns:a16="http://schemas.microsoft.com/office/drawing/2014/main" id="{530C26C5-9061-62C6-DDE8-BBC7306A5515}"/>
              </a:ext>
            </a:extLst>
          </p:cNvPr>
          <p:cNvSpPr/>
          <p:nvPr/>
        </p:nvSpPr>
        <p:spPr>
          <a:xfrm>
            <a:off x="6436208"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9" name="Shape 41">
            <a:extLst>
              <a:ext uri="{FF2B5EF4-FFF2-40B4-BE49-F238E27FC236}">
                <a16:creationId xmlns:a16="http://schemas.microsoft.com/office/drawing/2014/main" id="{C813D478-42FD-1AD2-C810-ED2FDFB482FD}"/>
              </a:ext>
            </a:extLst>
          </p:cNvPr>
          <p:cNvSpPr/>
          <p:nvPr/>
        </p:nvSpPr>
        <p:spPr>
          <a:xfrm>
            <a:off x="6614516"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100" name="Shape 42">
            <a:extLst>
              <a:ext uri="{FF2B5EF4-FFF2-40B4-BE49-F238E27FC236}">
                <a16:creationId xmlns:a16="http://schemas.microsoft.com/office/drawing/2014/main" id="{FE523F30-6DD7-843D-99D9-F0350B376340}"/>
              </a:ext>
            </a:extLst>
          </p:cNvPr>
          <p:cNvSpPr/>
          <p:nvPr/>
        </p:nvSpPr>
        <p:spPr>
          <a:xfrm>
            <a:off x="5366360"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1" name="Shape 43">
            <a:extLst>
              <a:ext uri="{FF2B5EF4-FFF2-40B4-BE49-F238E27FC236}">
                <a16:creationId xmlns:a16="http://schemas.microsoft.com/office/drawing/2014/main" id="{297533A9-F18A-FEA5-AD29-19379ADDE38D}"/>
              </a:ext>
            </a:extLst>
          </p:cNvPr>
          <p:cNvSpPr/>
          <p:nvPr/>
        </p:nvSpPr>
        <p:spPr>
          <a:xfrm>
            <a:off x="5544668"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2" name="Shape 44">
            <a:extLst>
              <a:ext uri="{FF2B5EF4-FFF2-40B4-BE49-F238E27FC236}">
                <a16:creationId xmlns:a16="http://schemas.microsoft.com/office/drawing/2014/main" id="{87D09080-A11A-E1AD-0363-6BDD96B75944}"/>
              </a:ext>
            </a:extLst>
          </p:cNvPr>
          <p:cNvSpPr/>
          <p:nvPr/>
        </p:nvSpPr>
        <p:spPr>
          <a:xfrm>
            <a:off x="5722976"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3" name="Shape 45">
            <a:extLst>
              <a:ext uri="{FF2B5EF4-FFF2-40B4-BE49-F238E27FC236}">
                <a16:creationId xmlns:a16="http://schemas.microsoft.com/office/drawing/2014/main" id="{57CDA4E9-1136-95AC-C434-F4E1EDDC45BB}"/>
              </a:ext>
            </a:extLst>
          </p:cNvPr>
          <p:cNvSpPr/>
          <p:nvPr/>
        </p:nvSpPr>
        <p:spPr>
          <a:xfrm>
            <a:off x="5901284"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4" name="Shape 46">
            <a:extLst>
              <a:ext uri="{FF2B5EF4-FFF2-40B4-BE49-F238E27FC236}">
                <a16:creationId xmlns:a16="http://schemas.microsoft.com/office/drawing/2014/main" id="{DDD770BC-6C77-2720-3EF3-3295FBEDAB38}"/>
              </a:ext>
            </a:extLst>
          </p:cNvPr>
          <p:cNvSpPr/>
          <p:nvPr/>
        </p:nvSpPr>
        <p:spPr>
          <a:xfrm>
            <a:off x="6079592"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5" name="Shape 47">
            <a:extLst>
              <a:ext uri="{FF2B5EF4-FFF2-40B4-BE49-F238E27FC236}">
                <a16:creationId xmlns:a16="http://schemas.microsoft.com/office/drawing/2014/main" id="{916BB6FE-7C20-11E4-B603-167D9B18498F}"/>
              </a:ext>
            </a:extLst>
          </p:cNvPr>
          <p:cNvSpPr/>
          <p:nvPr/>
        </p:nvSpPr>
        <p:spPr>
          <a:xfrm>
            <a:off x="6257900" y="3884168"/>
            <a:ext cx="150876" cy="151200"/>
          </a:xfrm>
          <a:prstGeom prst="rect">
            <a:avLst/>
          </a:prstGeom>
          <a:solidFill>
            <a:srgbClr val="C85A28"/>
          </a:solidFill>
          <a:ln w="9525">
            <a:solidFill>
              <a:srgbClr val="FFFFFF"/>
            </a:solidFill>
            <a:prstDash val="solid"/>
          </a:ln>
        </p:spPr>
        <p:txBody>
          <a:bodyPr/>
          <a:lstStyle/>
          <a:p>
            <a:endParaRPr lang="en-IT"/>
          </a:p>
        </p:txBody>
      </p:sp>
      <p:sp>
        <p:nvSpPr>
          <p:cNvPr id="106" name="Shape 48">
            <a:extLst>
              <a:ext uri="{FF2B5EF4-FFF2-40B4-BE49-F238E27FC236}">
                <a16:creationId xmlns:a16="http://schemas.microsoft.com/office/drawing/2014/main" id="{2F0B7B28-0A82-4292-7500-E5A7EDFF8DE8}"/>
              </a:ext>
            </a:extLst>
          </p:cNvPr>
          <p:cNvSpPr/>
          <p:nvPr/>
        </p:nvSpPr>
        <p:spPr>
          <a:xfrm>
            <a:off x="6436208"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7" name="Shape 49">
            <a:extLst>
              <a:ext uri="{FF2B5EF4-FFF2-40B4-BE49-F238E27FC236}">
                <a16:creationId xmlns:a16="http://schemas.microsoft.com/office/drawing/2014/main" id="{CEE58F3F-F299-32C5-5397-0CA711AF0D19}"/>
              </a:ext>
            </a:extLst>
          </p:cNvPr>
          <p:cNvSpPr/>
          <p:nvPr/>
        </p:nvSpPr>
        <p:spPr>
          <a:xfrm>
            <a:off x="6614516"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8" name="Shape 50">
            <a:extLst>
              <a:ext uri="{FF2B5EF4-FFF2-40B4-BE49-F238E27FC236}">
                <a16:creationId xmlns:a16="http://schemas.microsoft.com/office/drawing/2014/main" id="{11CF39A4-C31D-0813-7EED-3B606A6FC857}"/>
              </a:ext>
            </a:extLst>
          </p:cNvPr>
          <p:cNvSpPr/>
          <p:nvPr/>
        </p:nvSpPr>
        <p:spPr>
          <a:xfrm>
            <a:off x="5366360"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09" name="Shape 51">
            <a:extLst>
              <a:ext uri="{FF2B5EF4-FFF2-40B4-BE49-F238E27FC236}">
                <a16:creationId xmlns:a16="http://schemas.microsoft.com/office/drawing/2014/main" id="{AF3D9D73-D973-4BE1-395E-FE700AAA8A2A}"/>
              </a:ext>
            </a:extLst>
          </p:cNvPr>
          <p:cNvSpPr/>
          <p:nvPr/>
        </p:nvSpPr>
        <p:spPr>
          <a:xfrm>
            <a:off x="5544668"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0" name="Shape 52">
            <a:extLst>
              <a:ext uri="{FF2B5EF4-FFF2-40B4-BE49-F238E27FC236}">
                <a16:creationId xmlns:a16="http://schemas.microsoft.com/office/drawing/2014/main" id="{C3F0DF2E-A303-7BD0-338F-FB4B2C3A5D08}"/>
              </a:ext>
            </a:extLst>
          </p:cNvPr>
          <p:cNvSpPr/>
          <p:nvPr/>
        </p:nvSpPr>
        <p:spPr>
          <a:xfrm>
            <a:off x="5722976"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1" name="Shape 53">
            <a:extLst>
              <a:ext uri="{FF2B5EF4-FFF2-40B4-BE49-F238E27FC236}">
                <a16:creationId xmlns:a16="http://schemas.microsoft.com/office/drawing/2014/main" id="{21BEA9B5-72ED-0B5E-C297-356DFDF3ED6A}"/>
              </a:ext>
            </a:extLst>
          </p:cNvPr>
          <p:cNvSpPr/>
          <p:nvPr/>
        </p:nvSpPr>
        <p:spPr>
          <a:xfrm>
            <a:off x="5901284"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2" name="Shape 54">
            <a:extLst>
              <a:ext uri="{FF2B5EF4-FFF2-40B4-BE49-F238E27FC236}">
                <a16:creationId xmlns:a16="http://schemas.microsoft.com/office/drawing/2014/main" id="{6DE19FE6-A763-211C-8EE2-8271FCDFCEBC}"/>
              </a:ext>
            </a:extLst>
          </p:cNvPr>
          <p:cNvSpPr/>
          <p:nvPr/>
        </p:nvSpPr>
        <p:spPr>
          <a:xfrm>
            <a:off x="6079592"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3" name="Shape 55">
            <a:extLst>
              <a:ext uri="{FF2B5EF4-FFF2-40B4-BE49-F238E27FC236}">
                <a16:creationId xmlns:a16="http://schemas.microsoft.com/office/drawing/2014/main" id="{AF0001D6-C53B-69B6-2669-46EB89656CED}"/>
              </a:ext>
            </a:extLst>
          </p:cNvPr>
          <p:cNvSpPr/>
          <p:nvPr/>
        </p:nvSpPr>
        <p:spPr>
          <a:xfrm>
            <a:off x="6257900"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4" name="Shape 56">
            <a:extLst>
              <a:ext uri="{FF2B5EF4-FFF2-40B4-BE49-F238E27FC236}">
                <a16:creationId xmlns:a16="http://schemas.microsoft.com/office/drawing/2014/main" id="{6B4234DE-D752-E3DD-6719-0E3FF2D2208C}"/>
              </a:ext>
            </a:extLst>
          </p:cNvPr>
          <p:cNvSpPr/>
          <p:nvPr/>
        </p:nvSpPr>
        <p:spPr>
          <a:xfrm>
            <a:off x="6436208" y="4062476"/>
            <a:ext cx="150876" cy="151200"/>
          </a:xfrm>
          <a:prstGeom prst="rect">
            <a:avLst/>
          </a:prstGeom>
          <a:solidFill>
            <a:srgbClr val="C85A28"/>
          </a:solidFill>
          <a:ln w="9525">
            <a:solidFill>
              <a:srgbClr val="FFFFFF"/>
            </a:solidFill>
            <a:prstDash val="solid"/>
          </a:ln>
        </p:spPr>
        <p:txBody>
          <a:bodyPr/>
          <a:lstStyle/>
          <a:p>
            <a:endParaRPr lang="en-IT"/>
          </a:p>
        </p:txBody>
      </p:sp>
      <p:sp>
        <p:nvSpPr>
          <p:cNvPr id="115" name="Shape 57">
            <a:extLst>
              <a:ext uri="{FF2B5EF4-FFF2-40B4-BE49-F238E27FC236}">
                <a16:creationId xmlns:a16="http://schemas.microsoft.com/office/drawing/2014/main" id="{609D0D61-3EF2-02AC-23DA-1DD94356F30A}"/>
              </a:ext>
            </a:extLst>
          </p:cNvPr>
          <p:cNvSpPr/>
          <p:nvPr/>
        </p:nvSpPr>
        <p:spPr>
          <a:xfrm>
            <a:off x="6614516"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6" name="Shape 58">
            <a:extLst>
              <a:ext uri="{FF2B5EF4-FFF2-40B4-BE49-F238E27FC236}">
                <a16:creationId xmlns:a16="http://schemas.microsoft.com/office/drawing/2014/main" id="{957C4755-2546-769B-A1C7-D9223964CC4D}"/>
              </a:ext>
            </a:extLst>
          </p:cNvPr>
          <p:cNvSpPr/>
          <p:nvPr/>
        </p:nvSpPr>
        <p:spPr>
          <a:xfrm>
            <a:off x="5366360"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7" name="Shape 59">
            <a:extLst>
              <a:ext uri="{FF2B5EF4-FFF2-40B4-BE49-F238E27FC236}">
                <a16:creationId xmlns:a16="http://schemas.microsoft.com/office/drawing/2014/main" id="{332BF809-D97F-1DD4-BC7C-1307C0451388}"/>
              </a:ext>
            </a:extLst>
          </p:cNvPr>
          <p:cNvSpPr/>
          <p:nvPr/>
        </p:nvSpPr>
        <p:spPr>
          <a:xfrm>
            <a:off x="5544668"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8" name="Shape 60">
            <a:extLst>
              <a:ext uri="{FF2B5EF4-FFF2-40B4-BE49-F238E27FC236}">
                <a16:creationId xmlns:a16="http://schemas.microsoft.com/office/drawing/2014/main" id="{BEE70265-7AAD-74A0-C622-4A8D3E0D81F4}"/>
              </a:ext>
            </a:extLst>
          </p:cNvPr>
          <p:cNvSpPr/>
          <p:nvPr/>
        </p:nvSpPr>
        <p:spPr>
          <a:xfrm>
            <a:off x="5722976"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9" name="Shape 61">
            <a:extLst>
              <a:ext uri="{FF2B5EF4-FFF2-40B4-BE49-F238E27FC236}">
                <a16:creationId xmlns:a16="http://schemas.microsoft.com/office/drawing/2014/main" id="{85137BEF-C078-18FA-4342-B6B25AB4900A}"/>
              </a:ext>
            </a:extLst>
          </p:cNvPr>
          <p:cNvSpPr/>
          <p:nvPr/>
        </p:nvSpPr>
        <p:spPr>
          <a:xfrm>
            <a:off x="5901284"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0" name="Shape 62">
            <a:extLst>
              <a:ext uri="{FF2B5EF4-FFF2-40B4-BE49-F238E27FC236}">
                <a16:creationId xmlns:a16="http://schemas.microsoft.com/office/drawing/2014/main" id="{6C51CCB4-7988-3542-BBAF-A916FA610189}"/>
              </a:ext>
            </a:extLst>
          </p:cNvPr>
          <p:cNvSpPr/>
          <p:nvPr/>
        </p:nvSpPr>
        <p:spPr>
          <a:xfrm>
            <a:off x="6079592"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1" name="Shape 63">
            <a:extLst>
              <a:ext uri="{FF2B5EF4-FFF2-40B4-BE49-F238E27FC236}">
                <a16:creationId xmlns:a16="http://schemas.microsoft.com/office/drawing/2014/main" id="{214221CA-79EC-F5AA-F835-EF8C1B0BE104}"/>
              </a:ext>
            </a:extLst>
          </p:cNvPr>
          <p:cNvSpPr/>
          <p:nvPr/>
        </p:nvSpPr>
        <p:spPr>
          <a:xfrm>
            <a:off x="6257900"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2" name="Shape 64">
            <a:extLst>
              <a:ext uri="{FF2B5EF4-FFF2-40B4-BE49-F238E27FC236}">
                <a16:creationId xmlns:a16="http://schemas.microsoft.com/office/drawing/2014/main" id="{40EAE9B8-DD83-A59F-EF43-37E2DFD9B797}"/>
              </a:ext>
            </a:extLst>
          </p:cNvPr>
          <p:cNvSpPr/>
          <p:nvPr/>
        </p:nvSpPr>
        <p:spPr>
          <a:xfrm>
            <a:off x="6436208"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3" name="Shape 65">
            <a:extLst>
              <a:ext uri="{FF2B5EF4-FFF2-40B4-BE49-F238E27FC236}">
                <a16:creationId xmlns:a16="http://schemas.microsoft.com/office/drawing/2014/main" id="{7FD23B27-30E5-A5A8-67F3-EDF830F43686}"/>
              </a:ext>
            </a:extLst>
          </p:cNvPr>
          <p:cNvSpPr/>
          <p:nvPr/>
        </p:nvSpPr>
        <p:spPr>
          <a:xfrm>
            <a:off x="6614516" y="4240784"/>
            <a:ext cx="150876" cy="151200"/>
          </a:xfrm>
          <a:prstGeom prst="rect">
            <a:avLst/>
          </a:prstGeom>
          <a:solidFill>
            <a:srgbClr val="C85A28"/>
          </a:solidFill>
          <a:ln w="9525">
            <a:solidFill>
              <a:srgbClr val="FFFFFF"/>
            </a:solidFill>
            <a:prstDash val="solid"/>
          </a:ln>
        </p:spPr>
        <p:txBody>
          <a:bodyPr/>
          <a:lstStyle/>
          <a:p>
            <a:endParaRPr lang="en-IT"/>
          </a:p>
        </p:txBody>
      </p:sp>
      <p:sp>
        <p:nvSpPr>
          <p:cNvPr id="2175" name="Text 194">
            <a:extLst>
              <a:ext uri="{FF2B5EF4-FFF2-40B4-BE49-F238E27FC236}">
                <a16:creationId xmlns:a16="http://schemas.microsoft.com/office/drawing/2014/main" id="{09B1C8A0-3E1E-621F-513E-60D9E111BE20}"/>
              </a:ext>
            </a:extLst>
          </p:cNvPr>
          <p:cNvSpPr txBox="1"/>
          <p:nvPr/>
        </p:nvSpPr>
        <p:spPr>
          <a:xfrm>
            <a:off x="4726280" y="4547108"/>
            <a:ext cx="2706624" cy="256032"/>
          </a:xfrm>
          <a:prstGeom prst="rect">
            <a:avLst/>
          </a:prstGeom>
          <a:noFill/>
          <a:ln/>
        </p:spPr>
        <p:txBody>
          <a:bodyPr wrap="square" lIns="0" tIns="0" rIns="0" bIns="0" rtlCol="0" anchor="ctr"/>
          <a:lstStyle/>
          <a:p>
            <a:pPr marL="0" indent="0" algn="ctr">
              <a:buNone/>
            </a:pPr>
            <a:r>
              <a:rPr lang="en-US" sz="1400" b="1" dirty="0">
                <a:solidFill>
                  <a:srgbClr val="C85A28"/>
                </a:solidFill>
                <a:latin typeface="Arial" pitchFamily="34" charset="0"/>
                <a:ea typeface="Arial" pitchFamily="34" charset="-122"/>
                <a:cs typeface="Arial" pitchFamily="34" charset="-120"/>
              </a:rPr>
              <a:t>silent failures</a:t>
            </a:r>
            <a:endParaRPr lang="en-US" sz="1400" dirty="0">
              <a:solidFill>
                <a:srgbClr val="C85A28"/>
              </a:solidFill>
            </a:endParaRPr>
          </a:p>
        </p:txBody>
      </p:sp>
      <p:sp>
        <p:nvSpPr>
          <p:cNvPr id="2176" name="Text 195">
            <a:extLst>
              <a:ext uri="{FF2B5EF4-FFF2-40B4-BE49-F238E27FC236}">
                <a16:creationId xmlns:a16="http://schemas.microsoft.com/office/drawing/2014/main" id="{E67376F7-B337-53A5-4DA5-EBC88202020E}"/>
              </a:ext>
            </a:extLst>
          </p:cNvPr>
          <p:cNvSpPr txBox="1"/>
          <p:nvPr/>
        </p:nvSpPr>
        <p:spPr>
          <a:xfrm>
            <a:off x="4726280" y="4803140"/>
            <a:ext cx="2706624" cy="237744"/>
          </a:xfrm>
          <a:prstGeom prst="rect">
            <a:avLst/>
          </a:prstGeom>
          <a:noFill/>
          <a:ln/>
        </p:spPr>
        <p:txBody>
          <a:bodyPr wrap="square" lIns="0" tIns="0" rIns="0" bIns="0" rtlCol="0" anchor="ctr"/>
          <a:lstStyle/>
          <a:p>
            <a:pPr marL="0" indent="0" algn="ctr">
              <a:buNone/>
            </a:pPr>
            <a:r>
              <a:rPr lang="en-US" sz="1200" dirty="0">
                <a:solidFill>
                  <a:srgbClr val="6E6E6E"/>
                </a:solidFill>
                <a:latin typeface="Arial" pitchFamily="34" charset="0"/>
                <a:ea typeface="Arial" pitchFamily="34" charset="-122"/>
                <a:cs typeface="Arial" pitchFamily="34" charset="-120"/>
              </a:rPr>
              <a:t>initial </a:t>
            </a:r>
            <a:r>
              <a:rPr lang="en-US" sz="1200" b="1" dirty="0">
                <a:solidFill>
                  <a:srgbClr val="6E6E6E"/>
                </a:solidFill>
                <a:latin typeface="Arial" pitchFamily="34" charset="0"/>
                <a:ea typeface="Arial" pitchFamily="34" charset="-122"/>
                <a:cs typeface="Arial" pitchFamily="34" charset="-120"/>
              </a:rPr>
              <a:t>(mis-)</a:t>
            </a:r>
            <a:r>
              <a:rPr lang="en-US" sz="1200" dirty="0">
                <a:solidFill>
                  <a:srgbClr val="6E6E6E"/>
                </a:solidFill>
                <a:latin typeface="Arial" pitchFamily="34" charset="0"/>
                <a:ea typeface="Arial" pitchFamily="34" charset="-122"/>
                <a:cs typeface="Arial" pitchFamily="34" charset="-120"/>
              </a:rPr>
              <a:t>configuration</a:t>
            </a:r>
          </a:p>
        </p:txBody>
      </p:sp>
      <p:sp>
        <p:nvSpPr>
          <p:cNvPr id="2182" name="Text 201">
            <a:extLst>
              <a:ext uri="{FF2B5EF4-FFF2-40B4-BE49-F238E27FC236}">
                <a16:creationId xmlns:a16="http://schemas.microsoft.com/office/drawing/2014/main" id="{DEEC5960-2534-7ADC-A340-3F34D2346FE9}"/>
              </a:ext>
            </a:extLst>
          </p:cNvPr>
          <p:cNvSpPr txBox="1"/>
          <p:nvPr/>
        </p:nvSpPr>
        <p:spPr>
          <a:xfrm>
            <a:off x="2975401" y="2158149"/>
            <a:ext cx="2651760" cy="237744"/>
          </a:xfrm>
          <a:prstGeom prst="rect">
            <a:avLst/>
          </a:prstGeom>
          <a:noFill/>
          <a:ln/>
        </p:spPr>
        <p:txBody>
          <a:bodyPr wrap="square" lIns="0" tIns="0" rIns="0" bIns="0" rtlCol="0" anchor="ctr"/>
          <a:lstStyle/>
          <a:p>
            <a:r>
              <a:rPr lang="en-US" sz="1300" dirty="0">
                <a:solidFill>
                  <a:srgbClr val="1A1A1A"/>
                </a:solidFill>
                <a:latin typeface="Arial" pitchFamily="34" charset="0"/>
                <a:ea typeface="Arial" pitchFamily="34" charset="-122"/>
                <a:cs typeface="Arial" pitchFamily="34" charset="-120"/>
              </a:rPr>
              <a:t>no symptoms</a:t>
            </a:r>
            <a:endParaRPr lang="en-US" sz="1300" dirty="0"/>
          </a:p>
        </p:txBody>
      </p:sp>
      <p:sp>
        <p:nvSpPr>
          <p:cNvPr id="2192" name="Shape 9">
            <a:extLst>
              <a:ext uri="{FF2B5EF4-FFF2-40B4-BE49-F238E27FC236}">
                <a16:creationId xmlns:a16="http://schemas.microsoft.com/office/drawing/2014/main" id="{3F0A7507-78D1-AB30-95E7-410036089B2A}"/>
              </a:ext>
            </a:extLst>
          </p:cNvPr>
          <p:cNvSpPr/>
          <p:nvPr/>
        </p:nvSpPr>
        <p:spPr>
          <a:xfrm>
            <a:off x="2667553" y="2195995"/>
            <a:ext cx="207264" cy="199898"/>
          </a:xfrm>
          <a:prstGeom prst="rect">
            <a:avLst/>
          </a:prstGeom>
          <a:solidFill>
            <a:srgbClr val="AFCCE8"/>
          </a:solidFill>
          <a:ln w="9525">
            <a:solidFill>
              <a:srgbClr val="FFFFFF"/>
            </a:solidFill>
            <a:prstDash val="solid"/>
          </a:ln>
        </p:spPr>
        <p:txBody>
          <a:bodyPr/>
          <a:lstStyle/>
          <a:p>
            <a:endParaRPr lang="en-IT"/>
          </a:p>
        </p:txBody>
      </p:sp>
      <p:sp>
        <p:nvSpPr>
          <p:cNvPr id="2193" name="Shape 3">
            <a:extLst>
              <a:ext uri="{FF2B5EF4-FFF2-40B4-BE49-F238E27FC236}">
                <a16:creationId xmlns:a16="http://schemas.microsoft.com/office/drawing/2014/main" id="{5BF51B78-954B-718E-EDF5-43DE8DF46D57}"/>
              </a:ext>
            </a:extLst>
          </p:cNvPr>
          <p:cNvSpPr/>
          <p:nvPr/>
        </p:nvSpPr>
        <p:spPr>
          <a:xfrm>
            <a:off x="5364133" y="2990284"/>
            <a:ext cx="150876" cy="150876"/>
          </a:xfrm>
          <a:prstGeom prst="rect">
            <a:avLst/>
          </a:prstGeom>
          <a:solidFill>
            <a:srgbClr val="C85A28"/>
          </a:solidFill>
          <a:ln w="9525">
            <a:solidFill>
              <a:srgbClr val="FFFFFF"/>
            </a:solidFill>
            <a:prstDash val="solid"/>
          </a:ln>
        </p:spPr>
        <p:txBody>
          <a:bodyPr/>
          <a:lstStyle/>
          <a:p>
            <a:endParaRPr lang="en-IT"/>
          </a:p>
        </p:txBody>
      </p:sp>
      <p:sp>
        <p:nvSpPr>
          <p:cNvPr id="2111" name="矩形: 圆角 89">
            <a:extLst>
              <a:ext uri="{FF2B5EF4-FFF2-40B4-BE49-F238E27FC236}">
                <a16:creationId xmlns:a16="http://schemas.microsoft.com/office/drawing/2014/main" id="{25B8F02B-465D-5BF2-DDF1-A6AE714D0456}"/>
              </a:ext>
            </a:extLst>
          </p:cNvPr>
          <p:cNvSpPr>
            <a:spLocks noGrp="1"/>
          </p:cNvSpPr>
          <p:nvPr/>
        </p:nvSpPr>
        <p:spPr>
          <a:xfrm>
            <a:off x="1369300" y="3321812"/>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2" name="矩形 91">
            <a:extLst>
              <a:ext uri="{FF2B5EF4-FFF2-40B4-BE49-F238E27FC236}">
                <a16:creationId xmlns:a16="http://schemas.microsoft.com/office/drawing/2014/main" id="{9E8751C4-EF2C-4100-1A07-F552B4C940FA}"/>
              </a:ext>
            </a:extLst>
          </p:cNvPr>
          <p:cNvSpPr>
            <a:spLocks noGrp="1"/>
          </p:cNvSpPr>
          <p:nvPr/>
        </p:nvSpPr>
        <p:spPr>
          <a:xfrm>
            <a:off x="2041534" y="3411333"/>
            <a:ext cx="1602706"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600" b="0" i="0" u="none" strike="noStrike" kern="1200" cap="none" spc="0" normalizeH="0" baseline="0" noProof="0" dirty="0">
                <a:ln>
                  <a:noFill/>
                </a:ln>
                <a:solidFill>
                  <a:srgbClr val="101828"/>
                </a:solidFill>
                <a:effectLst/>
                <a:uLnTx/>
                <a:uFillTx/>
                <a:latin typeface="Aptos"/>
              </a:rPr>
              <a:t>Net configs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13" name="图形 24">
            <a:extLst>
              <a:ext uri="{FF2B5EF4-FFF2-40B4-BE49-F238E27FC236}">
                <a16:creationId xmlns:a16="http://schemas.microsoft.com/office/drawing/2014/main" id="{A6BAAFFF-C1B8-8641-8535-B2A859D268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01623" y="3332959"/>
            <a:ext cx="398923" cy="398923"/>
          </a:xfrm>
          <a:prstGeom prst="rect">
            <a:avLst/>
          </a:prstGeom>
        </p:spPr>
      </p:pic>
      <p:sp>
        <p:nvSpPr>
          <p:cNvPr id="2114" name="矩形: 圆角 97">
            <a:extLst>
              <a:ext uri="{FF2B5EF4-FFF2-40B4-BE49-F238E27FC236}">
                <a16:creationId xmlns:a16="http://schemas.microsoft.com/office/drawing/2014/main" id="{8DB70862-5D19-4007-DE67-D9BE7C335D2B}"/>
              </a:ext>
            </a:extLst>
          </p:cNvPr>
          <p:cNvSpPr>
            <a:spLocks noGrp="1"/>
          </p:cNvSpPr>
          <p:nvPr/>
        </p:nvSpPr>
        <p:spPr>
          <a:xfrm>
            <a:off x="1369300" y="3804178"/>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5" name="矩形 99">
            <a:extLst>
              <a:ext uri="{FF2B5EF4-FFF2-40B4-BE49-F238E27FC236}">
                <a16:creationId xmlns:a16="http://schemas.microsoft.com/office/drawing/2014/main" id="{5A633928-9D75-5186-B555-DC0E064DCA69}"/>
              </a:ext>
            </a:extLst>
          </p:cNvPr>
          <p:cNvSpPr>
            <a:spLocks noGrp="1"/>
          </p:cNvSpPr>
          <p:nvPr/>
        </p:nvSpPr>
        <p:spPr>
          <a:xfrm>
            <a:off x="2041534" y="3895433"/>
            <a:ext cx="1769978"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sz="1600" b="0" i="0" u="none" strike="noStrike" kern="1200" cap="none" spc="0" normalizeH="0" baseline="0" noProof="0" dirty="0">
                <a:ln>
                  <a:noFill/>
                </a:ln>
                <a:solidFill>
                  <a:srgbClr val="101828"/>
                </a:solidFill>
                <a:effectLst/>
                <a:uLnTx/>
                <a:uFillTx/>
                <a:latin typeface="Aptos"/>
              </a:rPr>
              <a:t>Backend recipes</a:t>
            </a:r>
            <a:endParaRPr kumimoji="0" sz="1600" b="0" i="0" u="none" strike="noStrike" kern="1200" cap="none" spc="0" normalizeH="0" baseline="0" noProof="0" dirty="0">
              <a:ln>
                <a:noFill/>
              </a:ln>
              <a:solidFill>
                <a:srgbClr val="101828"/>
              </a:solidFill>
              <a:effectLst/>
              <a:uLnTx/>
              <a:uFillTx/>
              <a:latin typeface="Aptos"/>
            </a:endParaRPr>
          </a:p>
        </p:txBody>
      </p:sp>
      <p:sp>
        <p:nvSpPr>
          <p:cNvPr id="2116" name="箭头: 下 102">
            <a:extLst>
              <a:ext uri="{FF2B5EF4-FFF2-40B4-BE49-F238E27FC236}">
                <a16:creationId xmlns:a16="http://schemas.microsoft.com/office/drawing/2014/main" id="{5134A119-F282-5903-0C15-54D503B857E4}"/>
              </a:ext>
            </a:extLst>
          </p:cNvPr>
          <p:cNvSpPr>
            <a:spLocks noGrp="1"/>
          </p:cNvSpPr>
          <p:nvPr/>
        </p:nvSpPr>
        <p:spPr>
          <a:xfrm rot="16200000">
            <a:off x="4500387" y="3637309"/>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pic>
        <p:nvPicPr>
          <p:cNvPr id="2117" name="图形 29">
            <a:extLst>
              <a:ext uri="{FF2B5EF4-FFF2-40B4-BE49-F238E27FC236}">
                <a16:creationId xmlns:a16="http://schemas.microsoft.com/office/drawing/2014/main" id="{8888345C-D353-3109-DA52-C6CB8D602C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1623" y="3797849"/>
            <a:ext cx="398923" cy="398923"/>
          </a:xfrm>
          <a:prstGeom prst="rect">
            <a:avLst/>
          </a:prstGeom>
        </p:spPr>
      </p:pic>
      <p:pic>
        <p:nvPicPr>
          <p:cNvPr id="11" name="Picture 10" descr="C:\Documents and Settings\maysam\Local Settings\Temporary Internet Files\Content.IE5\G2CNU7NB\MCj04380280000[1].png">
            <a:extLst>
              <a:ext uri="{FF2B5EF4-FFF2-40B4-BE49-F238E27FC236}">
                <a16:creationId xmlns:a16="http://schemas.microsoft.com/office/drawing/2014/main" id="{01B0D6E9-05CF-8A30-7A0C-4FFAB618E073}"/>
              </a:ext>
            </a:extLst>
          </p:cNvPr>
          <p:cNvPicPr>
            <a:picLocks noChangeAspect="1" noChangeArrowheads="1"/>
          </p:cNvPicPr>
          <p:nvPr/>
        </p:nvPicPr>
        <p:blipFill>
          <a:blip r:embed="rId5"/>
          <a:srcRect/>
          <a:stretch>
            <a:fillRect/>
          </a:stretch>
        </p:blipFill>
        <p:spPr bwMode="auto">
          <a:xfrm>
            <a:off x="3081649" y="4014786"/>
            <a:ext cx="992028" cy="875319"/>
          </a:xfrm>
          <a:prstGeom prst="rect">
            <a:avLst/>
          </a:prstGeom>
          <a:noFill/>
        </p:spPr>
      </p:pic>
      <p:pic>
        <p:nvPicPr>
          <p:cNvPr id="2119" name="Picture 2118" descr="C:\Documents and Settings\maysam\Local Settings\Temporary Internet Files\Content.IE5\G2CNU7NB\MCj04380280000[1].png">
            <a:extLst>
              <a:ext uri="{FF2B5EF4-FFF2-40B4-BE49-F238E27FC236}">
                <a16:creationId xmlns:a16="http://schemas.microsoft.com/office/drawing/2014/main" id="{947A079C-489C-8406-7E5E-934B16EA96BB}"/>
              </a:ext>
            </a:extLst>
          </p:cNvPr>
          <p:cNvPicPr>
            <a:picLocks noChangeAspect="1" noChangeArrowheads="1"/>
          </p:cNvPicPr>
          <p:nvPr/>
        </p:nvPicPr>
        <p:blipFill>
          <a:blip r:embed="rId5"/>
          <a:srcRect/>
          <a:stretch>
            <a:fillRect/>
          </a:stretch>
        </p:blipFill>
        <p:spPr bwMode="auto">
          <a:xfrm>
            <a:off x="2378803" y="4157790"/>
            <a:ext cx="992028" cy="875319"/>
          </a:xfrm>
          <a:prstGeom prst="rect">
            <a:avLst/>
          </a:prstGeom>
          <a:noFill/>
        </p:spPr>
      </p:pic>
      <p:sp>
        <p:nvSpPr>
          <p:cNvPr id="3" name="Shape 200">
            <a:extLst>
              <a:ext uri="{FF2B5EF4-FFF2-40B4-BE49-F238E27FC236}">
                <a16:creationId xmlns:a16="http://schemas.microsoft.com/office/drawing/2014/main" id="{BA733DA3-9B5C-0DA9-F1DB-ECDB8233091F}"/>
              </a:ext>
            </a:extLst>
          </p:cNvPr>
          <p:cNvSpPr/>
          <p:nvPr/>
        </p:nvSpPr>
        <p:spPr>
          <a:xfrm>
            <a:off x="5077511" y="2202783"/>
            <a:ext cx="155448" cy="155448"/>
          </a:xfrm>
          <a:prstGeom prst="rect">
            <a:avLst/>
          </a:prstGeom>
          <a:solidFill>
            <a:srgbClr val="C85A28"/>
          </a:solidFill>
          <a:ln w="12700">
            <a:solidFill>
              <a:srgbClr val="C85A28"/>
            </a:solidFill>
            <a:prstDash val="solid"/>
          </a:ln>
        </p:spPr>
        <p:txBody>
          <a:bodyPr/>
          <a:lstStyle/>
          <a:p>
            <a:endParaRPr lang="en-IT"/>
          </a:p>
        </p:txBody>
      </p:sp>
      <p:sp>
        <p:nvSpPr>
          <p:cNvPr id="4" name="Text 201">
            <a:extLst>
              <a:ext uri="{FF2B5EF4-FFF2-40B4-BE49-F238E27FC236}">
                <a16:creationId xmlns:a16="http://schemas.microsoft.com/office/drawing/2014/main" id="{8F25C18C-9843-8374-F039-8FFE7FD62CFE}"/>
              </a:ext>
            </a:extLst>
          </p:cNvPr>
          <p:cNvSpPr txBox="1"/>
          <p:nvPr/>
        </p:nvSpPr>
        <p:spPr>
          <a:xfrm>
            <a:off x="5333543" y="2156268"/>
            <a:ext cx="1663606" cy="256032"/>
          </a:xfrm>
          <a:prstGeom prst="rect">
            <a:avLst/>
          </a:prstGeom>
          <a:noFill/>
          <a:ln/>
        </p:spPr>
        <p:txBody>
          <a:bodyPr wrap="square" lIns="0" tIns="0" rIns="0" bIns="0" rtlCol="0" anchor="ctr"/>
          <a:lstStyle/>
          <a:p>
            <a:pPr marL="0" indent="0">
              <a:buNone/>
            </a:pPr>
            <a:r>
              <a:rPr lang="en-US" sz="1300" dirty="0">
                <a:solidFill>
                  <a:srgbClr val="1A1A1A"/>
                </a:solidFill>
                <a:latin typeface="Arial" pitchFamily="34" charset="0"/>
                <a:ea typeface="Arial" pitchFamily="34" charset="-122"/>
                <a:cs typeface="Arial" pitchFamily="34" charset="-120"/>
              </a:rPr>
              <a:t>unexpected symptoms</a:t>
            </a:r>
            <a:endParaRPr lang="en-US" sz="1300" dirty="0"/>
          </a:p>
        </p:txBody>
      </p:sp>
      <p:pic>
        <p:nvPicPr>
          <p:cNvPr id="2274" name="Picture 2273">
            <a:extLst>
              <a:ext uri="{FF2B5EF4-FFF2-40B4-BE49-F238E27FC236}">
                <a16:creationId xmlns:a16="http://schemas.microsoft.com/office/drawing/2014/main" id="{0EF65734-9115-EF8A-5940-BF3A4476C22E}"/>
              </a:ext>
            </a:extLst>
          </p:cNvPr>
          <p:cNvPicPr>
            <a:picLocks noChangeAspect="1"/>
          </p:cNvPicPr>
          <p:nvPr/>
        </p:nvPicPr>
        <p:blipFill>
          <a:blip r:embed="rId6"/>
          <a:stretch>
            <a:fillRect/>
          </a:stretch>
        </p:blipFill>
        <p:spPr>
          <a:xfrm>
            <a:off x="3425539" y="3334229"/>
            <a:ext cx="530216" cy="530216"/>
          </a:xfrm>
          <a:prstGeom prst="rect">
            <a:avLst/>
          </a:prstGeom>
        </p:spPr>
      </p:pic>
    </p:spTree>
    <p:extLst>
      <p:ext uri="{BB962C8B-B14F-4D97-AF65-F5344CB8AC3E}">
        <p14:creationId xmlns:p14="http://schemas.microsoft.com/office/powerpoint/2010/main" val="4033171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C305A-CD38-9FC4-D946-9758D568BE0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D6FB013-6D13-F0B8-5DC2-A967E61E8E94}"/>
              </a:ext>
            </a:extLst>
          </p:cNvPr>
          <p:cNvSpPr>
            <a:spLocks noGrp="1"/>
          </p:cNvSpPr>
          <p:nvPr>
            <p:ph type="title"/>
          </p:nvPr>
        </p:nvSpPr>
        <p:spPr>
          <a:xfrm>
            <a:off x="504372" y="365125"/>
            <a:ext cx="10160000" cy="1325563"/>
          </a:xfrm>
        </p:spPr>
        <p:txBody>
          <a:bodyPr>
            <a:normAutofit/>
          </a:bodyPr>
          <a:lstStyle/>
          <a:p>
            <a:r>
              <a:rPr lang="en-US" altLang="zh-CN" sz="4000" dirty="0">
                <a:latin typeface="Aptos"/>
              </a:rPr>
              <a:t>Before testing the agent, test the benchmark!</a:t>
            </a:r>
            <a:endParaRPr lang="zh-CN" altLang="en-US" sz="4000" dirty="0"/>
          </a:p>
        </p:txBody>
      </p:sp>
      <p:sp>
        <p:nvSpPr>
          <p:cNvPr id="15" name="Shape 3">
            <a:extLst>
              <a:ext uri="{FF2B5EF4-FFF2-40B4-BE49-F238E27FC236}">
                <a16:creationId xmlns:a16="http://schemas.microsoft.com/office/drawing/2014/main" id="{3CDADA51-7C9D-68AC-4093-B5590BB1AE3F}"/>
              </a:ext>
            </a:extLst>
          </p:cNvPr>
          <p:cNvSpPr/>
          <p:nvPr/>
        </p:nvSpPr>
        <p:spPr>
          <a:xfrm>
            <a:off x="5544668"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21" name="Shape 4">
            <a:extLst>
              <a:ext uri="{FF2B5EF4-FFF2-40B4-BE49-F238E27FC236}">
                <a16:creationId xmlns:a16="http://schemas.microsoft.com/office/drawing/2014/main" id="{7A6F6C70-4A5D-4385-FB6A-7F876930FA4B}"/>
              </a:ext>
            </a:extLst>
          </p:cNvPr>
          <p:cNvSpPr/>
          <p:nvPr/>
        </p:nvSpPr>
        <p:spPr>
          <a:xfrm>
            <a:off x="5722976"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24" name="Shape 5">
            <a:extLst>
              <a:ext uri="{FF2B5EF4-FFF2-40B4-BE49-F238E27FC236}">
                <a16:creationId xmlns:a16="http://schemas.microsoft.com/office/drawing/2014/main" id="{A61BAF39-2E4F-DCEC-7965-0C62577028B9}"/>
              </a:ext>
            </a:extLst>
          </p:cNvPr>
          <p:cNvSpPr/>
          <p:nvPr/>
        </p:nvSpPr>
        <p:spPr>
          <a:xfrm>
            <a:off x="5901284"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1" name="Shape 6">
            <a:extLst>
              <a:ext uri="{FF2B5EF4-FFF2-40B4-BE49-F238E27FC236}">
                <a16:creationId xmlns:a16="http://schemas.microsoft.com/office/drawing/2014/main" id="{95BD96DD-29C8-054F-A96D-1BC58C82389E}"/>
              </a:ext>
            </a:extLst>
          </p:cNvPr>
          <p:cNvSpPr/>
          <p:nvPr/>
        </p:nvSpPr>
        <p:spPr>
          <a:xfrm>
            <a:off x="6079592"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3" name="Shape 7">
            <a:extLst>
              <a:ext uri="{FF2B5EF4-FFF2-40B4-BE49-F238E27FC236}">
                <a16:creationId xmlns:a16="http://schemas.microsoft.com/office/drawing/2014/main" id="{9A8CBC2B-BAD5-152F-B457-A92E2C4D7DF1}"/>
              </a:ext>
            </a:extLst>
          </p:cNvPr>
          <p:cNvSpPr/>
          <p:nvPr/>
        </p:nvSpPr>
        <p:spPr>
          <a:xfrm>
            <a:off x="6257900"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34" name="Shape 8">
            <a:extLst>
              <a:ext uri="{FF2B5EF4-FFF2-40B4-BE49-F238E27FC236}">
                <a16:creationId xmlns:a16="http://schemas.microsoft.com/office/drawing/2014/main" id="{5AAB04B0-1922-0D73-208C-36431C915FC5}"/>
              </a:ext>
            </a:extLst>
          </p:cNvPr>
          <p:cNvSpPr/>
          <p:nvPr/>
        </p:nvSpPr>
        <p:spPr>
          <a:xfrm>
            <a:off x="6436208"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47" name="Shape 9">
            <a:extLst>
              <a:ext uri="{FF2B5EF4-FFF2-40B4-BE49-F238E27FC236}">
                <a16:creationId xmlns:a16="http://schemas.microsoft.com/office/drawing/2014/main" id="{1995B075-76CA-FBF9-6ECC-E9D254672C5B}"/>
              </a:ext>
            </a:extLst>
          </p:cNvPr>
          <p:cNvSpPr/>
          <p:nvPr/>
        </p:nvSpPr>
        <p:spPr>
          <a:xfrm>
            <a:off x="6614516" y="2992628"/>
            <a:ext cx="150876" cy="150876"/>
          </a:xfrm>
          <a:prstGeom prst="rect">
            <a:avLst/>
          </a:prstGeom>
          <a:solidFill>
            <a:srgbClr val="AFCCE8"/>
          </a:solidFill>
          <a:ln w="9525">
            <a:solidFill>
              <a:srgbClr val="FFFFFF"/>
            </a:solidFill>
            <a:prstDash val="solid"/>
          </a:ln>
        </p:spPr>
        <p:txBody>
          <a:bodyPr/>
          <a:lstStyle/>
          <a:p>
            <a:endParaRPr lang="en-IT"/>
          </a:p>
        </p:txBody>
      </p:sp>
      <p:sp>
        <p:nvSpPr>
          <p:cNvPr id="49" name="Shape 10">
            <a:extLst>
              <a:ext uri="{FF2B5EF4-FFF2-40B4-BE49-F238E27FC236}">
                <a16:creationId xmlns:a16="http://schemas.microsoft.com/office/drawing/2014/main" id="{6172A038-0212-BE7A-FC1E-2B2BAA036E30}"/>
              </a:ext>
            </a:extLst>
          </p:cNvPr>
          <p:cNvSpPr/>
          <p:nvPr/>
        </p:nvSpPr>
        <p:spPr>
          <a:xfrm>
            <a:off x="5366360"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50" name="Shape 11">
            <a:extLst>
              <a:ext uri="{FF2B5EF4-FFF2-40B4-BE49-F238E27FC236}">
                <a16:creationId xmlns:a16="http://schemas.microsoft.com/office/drawing/2014/main" id="{4B6DAD15-4EF9-83E9-76F6-4A98F7C4DA2F}"/>
              </a:ext>
            </a:extLst>
          </p:cNvPr>
          <p:cNvSpPr/>
          <p:nvPr/>
        </p:nvSpPr>
        <p:spPr>
          <a:xfrm>
            <a:off x="5544668" y="3170936"/>
            <a:ext cx="150876" cy="151200"/>
          </a:xfrm>
          <a:prstGeom prst="rect">
            <a:avLst/>
          </a:prstGeom>
          <a:solidFill>
            <a:srgbClr val="C85A28"/>
          </a:solidFill>
          <a:ln w="9525">
            <a:noFill/>
            <a:prstDash val="solid"/>
          </a:ln>
        </p:spPr>
        <p:txBody>
          <a:bodyPr/>
          <a:lstStyle/>
          <a:p>
            <a:endParaRPr lang="en-IT"/>
          </a:p>
        </p:txBody>
      </p:sp>
      <p:sp>
        <p:nvSpPr>
          <p:cNvPr id="57" name="Shape 12">
            <a:extLst>
              <a:ext uri="{FF2B5EF4-FFF2-40B4-BE49-F238E27FC236}">
                <a16:creationId xmlns:a16="http://schemas.microsoft.com/office/drawing/2014/main" id="{01BD9C40-3002-FE34-10D6-3F070D16543C}"/>
              </a:ext>
            </a:extLst>
          </p:cNvPr>
          <p:cNvSpPr/>
          <p:nvPr/>
        </p:nvSpPr>
        <p:spPr>
          <a:xfrm>
            <a:off x="5722976"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59" name="Shape 13">
            <a:extLst>
              <a:ext uri="{FF2B5EF4-FFF2-40B4-BE49-F238E27FC236}">
                <a16:creationId xmlns:a16="http://schemas.microsoft.com/office/drawing/2014/main" id="{AC73E4F0-AD70-F5F2-915A-46599B46B6E8}"/>
              </a:ext>
            </a:extLst>
          </p:cNvPr>
          <p:cNvSpPr/>
          <p:nvPr/>
        </p:nvSpPr>
        <p:spPr>
          <a:xfrm>
            <a:off x="5901284"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0" name="Shape 14">
            <a:extLst>
              <a:ext uri="{FF2B5EF4-FFF2-40B4-BE49-F238E27FC236}">
                <a16:creationId xmlns:a16="http://schemas.microsoft.com/office/drawing/2014/main" id="{2E77CE85-19FB-92D7-5852-45C46E86654F}"/>
              </a:ext>
            </a:extLst>
          </p:cNvPr>
          <p:cNvSpPr/>
          <p:nvPr/>
        </p:nvSpPr>
        <p:spPr>
          <a:xfrm>
            <a:off x="6079592"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2" name="Shape 15">
            <a:extLst>
              <a:ext uri="{FF2B5EF4-FFF2-40B4-BE49-F238E27FC236}">
                <a16:creationId xmlns:a16="http://schemas.microsoft.com/office/drawing/2014/main" id="{6068FB53-74B3-0F83-286C-183DA84AA3D0}"/>
              </a:ext>
            </a:extLst>
          </p:cNvPr>
          <p:cNvSpPr/>
          <p:nvPr/>
        </p:nvSpPr>
        <p:spPr>
          <a:xfrm>
            <a:off x="6257900"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3" name="Shape 16">
            <a:extLst>
              <a:ext uri="{FF2B5EF4-FFF2-40B4-BE49-F238E27FC236}">
                <a16:creationId xmlns:a16="http://schemas.microsoft.com/office/drawing/2014/main" id="{1CCC1BD1-E47F-7024-55A9-FE36802A59D1}"/>
              </a:ext>
            </a:extLst>
          </p:cNvPr>
          <p:cNvSpPr/>
          <p:nvPr/>
        </p:nvSpPr>
        <p:spPr>
          <a:xfrm>
            <a:off x="6436208"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4" name="Shape 17">
            <a:extLst>
              <a:ext uri="{FF2B5EF4-FFF2-40B4-BE49-F238E27FC236}">
                <a16:creationId xmlns:a16="http://schemas.microsoft.com/office/drawing/2014/main" id="{D8B9CB43-B391-A368-08A2-420E1B494C58}"/>
              </a:ext>
            </a:extLst>
          </p:cNvPr>
          <p:cNvSpPr/>
          <p:nvPr/>
        </p:nvSpPr>
        <p:spPr>
          <a:xfrm>
            <a:off x="6614516" y="3170936"/>
            <a:ext cx="150876" cy="150876"/>
          </a:xfrm>
          <a:prstGeom prst="rect">
            <a:avLst/>
          </a:prstGeom>
          <a:solidFill>
            <a:srgbClr val="AFCCE8"/>
          </a:solidFill>
          <a:ln w="9525">
            <a:solidFill>
              <a:srgbClr val="FFFFFF"/>
            </a:solidFill>
            <a:prstDash val="solid"/>
          </a:ln>
        </p:spPr>
        <p:txBody>
          <a:bodyPr/>
          <a:lstStyle/>
          <a:p>
            <a:endParaRPr lang="en-IT"/>
          </a:p>
        </p:txBody>
      </p:sp>
      <p:sp>
        <p:nvSpPr>
          <p:cNvPr id="65" name="Shape 18">
            <a:extLst>
              <a:ext uri="{FF2B5EF4-FFF2-40B4-BE49-F238E27FC236}">
                <a16:creationId xmlns:a16="http://schemas.microsoft.com/office/drawing/2014/main" id="{22593B45-3EEA-2935-B965-2B5FA2EED11E}"/>
              </a:ext>
            </a:extLst>
          </p:cNvPr>
          <p:cNvSpPr/>
          <p:nvPr/>
        </p:nvSpPr>
        <p:spPr>
          <a:xfrm>
            <a:off x="5366360"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66" name="Shape 19">
            <a:extLst>
              <a:ext uri="{FF2B5EF4-FFF2-40B4-BE49-F238E27FC236}">
                <a16:creationId xmlns:a16="http://schemas.microsoft.com/office/drawing/2014/main" id="{A15EE8EF-16C3-F329-1EF5-473BD65FA67B}"/>
              </a:ext>
            </a:extLst>
          </p:cNvPr>
          <p:cNvSpPr/>
          <p:nvPr/>
        </p:nvSpPr>
        <p:spPr>
          <a:xfrm>
            <a:off x="5544668"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67" name="Shape 20">
            <a:extLst>
              <a:ext uri="{FF2B5EF4-FFF2-40B4-BE49-F238E27FC236}">
                <a16:creationId xmlns:a16="http://schemas.microsoft.com/office/drawing/2014/main" id="{699C16D9-2602-0CA4-6B9E-51234214E737}"/>
              </a:ext>
            </a:extLst>
          </p:cNvPr>
          <p:cNvSpPr/>
          <p:nvPr/>
        </p:nvSpPr>
        <p:spPr>
          <a:xfrm>
            <a:off x="5722976" y="3349244"/>
            <a:ext cx="150876" cy="151200"/>
          </a:xfrm>
          <a:prstGeom prst="rect">
            <a:avLst/>
          </a:prstGeom>
          <a:solidFill>
            <a:srgbClr val="C85A28"/>
          </a:solidFill>
          <a:ln w="9525">
            <a:solidFill>
              <a:srgbClr val="FFFFFF"/>
            </a:solidFill>
            <a:prstDash val="solid"/>
          </a:ln>
        </p:spPr>
        <p:txBody>
          <a:bodyPr/>
          <a:lstStyle/>
          <a:p>
            <a:endParaRPr lang="en-IT"/>
          </a:p>
        </p:txBody>
      </p:sp>
      <p:sp>
        <p:nvSpPr>
          <p:cNvPr id="71" name="Shape 21">
            <a:extLst>
              <a:ext uri="{FF2B5EF4-FFF2-40B4-BE49-F238E27FC236}">
                <a16:creationId xmlns:a16="http://schemas.microsoft.com/office/drawing/2014/main" id="{3BA28F15-C7E0-6B10-23F0-E2DE2A74A2E7}"/>
              </a:ext>
            </a:extLst>
          </p:cNvPr>
          <p:cNvSpPr/>
          <p:nvPr/>
        </p:nvSpPr>
        <p:spPr>
          <a:xfrm>
            <a:off x="5901284"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2" name="Shape 22">
            <a:extLst>
              <a:ext uri="{FF2B5EF4-FFF2-40B4-BE49-F238E27FC236}">
                <a16:creationId xmlns:a16="http://schemas.microsoft.com/office/drawing/2014/main" id="{ECC2BDC6-ADDC-33A5-EFA3-14A847BC46D6}"/>
              </a:ext>
            </a:extLst>
          </p:cNvPr>
          <p:cNvSpPr/>
          <p:nvPr/>
        </p:nvSpPr>
        <p:spPr>
          <a:xfrm>
            <a:off x="6079592"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3" name="Shape 23">
            <a:extLst>
              <a:ext uri="{FF2B5EF4-FFF2-40B4-BE49-F238E27FC236}">
                <a16:creationId xmlns:a16="http://schemas.microsoft.com/office/drawing/2014/main" id="{0A93FDA0-5684-EFC8-2E1B-40B07492DA49}"/>
              </a:ext>
            </a:extLst>
          </p:cNvPr>
          <p:cNvSpPr/>
          <p:nvPr/>
        </p:nvSpPr>
        <p:spPr>
          <a:xfrm>
            <a:off x="6257900"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4" name="Shape 24">
            <a:extLst>
              <a:ext uri="{FF2B5EF4-FFF2-40B4-BE49-F238E27FC236}">
                <a16:creationId xmlns:a16="http://schemas.microsoft.com/office/drawing/2014/main" id="{8107C4F4-FAA1-6A3A-2B67-A901F30AA933}"/>
              </a:ext>
            </a:extLst>
          </p:cNvPr>
          <p:cNvSpPr/>
          <p:nvPr/>
        </p:nvSpPr>
        <p:spPr>
          <a:xfrm>
            <a:off x="6436208"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5" name="Shape 25">
            <a:extLst>
              <a:ext uri="{FF2B5EF4-FFF2-40B4-BE49-F238E27FC236}">
                <a16:creationId xmlns:a16="http://schemas.microsoft.com/office/drawing/2014/main" id="{CF881137-0835-D1A6-AF52-58C22D74DC28}"/>
              </a:ext>
            </a:extLst>
          </p:cNvPr>
          <p:cNvSpPr/>
          <p:nvPr/>
        </p:nvSpPr>
        <p:spPr>
          <a:xfrm>
            <a:off x="6614516" y="3349244"/>
            <a:ext cx="150876" cy="150876"/>
          </a:xfrm>
          <a:prstGeom prst="rect">
            <a:avLst/>
          </a:prstGeom>
          <a:solidFill>
            <a:srgbClr val="AFCCE8"/>
          </a:solidFill>
          <a:ln w="9525">
            <a:solidFill>
              <a:srgbClr val="FFFFFF"/>
            </a:solidFill>
            <a:prstDash val="solid"/>
          </a:ln>
        </p:spPr>
        <p:txBody>
          <a:bodyPr/>
          <a:lstStyle/>
          <a:p>
            <a:endParaRPr lang="en-IT"/>
          </a:p>
        </p:txBody>
      </p:sp>
      <p:sp>
        <p:nvSpPr>
          <p:cNvPr id="76" name="Shape 26">
            <a:extLst>
              <a:ext uri="{FF2B5EF4-FFF2-40B4-BE49-F238E27FC236}">
                <a16:creationId xmlns:a16="http://schemas.microsoft.com/office/drawing/2014/main" id="{96676BDF-9B85-B30D-1225-CE092D7DF657}"/>
              </a:ext>
            </a:extLst>
          </p:cNvPr>
          <p:cNvSpPr/>
          <p:nvPr/>
        </p:nvSpPr>
        <p:spPr>
          <a:xfrm>
            <a:off x="5366360"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7" name="Shape 27">
            <a:extLst>
              <a:ext uri="{FF2B5EF4-FFF2-40B4-BE49-F238E27FC236}">
                <a16:creationId xmlns:a16="http://schemas.microsoft.com/office/drawing/2014/main" id="{E80B10DA-2685-53EB-19DE-A5EF4A73E442}"/>
              </a:ext>
            </a:extLst>
          </p:cNvPr>
          <p:cNvSpPr/>
          <p:nvPr/>
        </p:nvSpPr>
        <p:spPr>
          <a:xfrm>
            <a:off x="5544668"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8" name="Shape 28">
            <a:extLst>
              <a:ext uri="{FF2B5EF4-FFF2-40B4-BE49-F238E27FC236}">
                <a16:creationId xmlns:a16="http://schemas.microsoft.com/office/drawing/2014/main" id="{70F9FBB0-2586-8A8B-89BE-C90EA7E409FF}"/>
              </a:ext>
            </a:extLst>
          </p:cNvPr>
          <p:cNvSpPr/>
          <p:nvPr/>
        </p:nvSpPr>
        <p:spPr>
          <a:xfrm>
            <a:off x="5722976"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79" name="Shape 29">
            <a:extLst>
              <a:ext uri="{FF2B5EF4-FFF2-40B4-BE49-F238E27FC236}">
                <a16:creationId xmlns:a16="http://schemas.microsoft.com/office/drawing/2014/main" id="{0E1467A5-F736-9620-80F5-F0474BC85BD4}"/>
              </a:ext>
            </a:extLst>
          </p:cNvPr>
          <p:cNvSpPr/>
          <p:nvPr/>
        </p:nvSpPr>
        <p:spPr>
          <a:xfrm>
            <a:off x="5901284" y="3527552"/>
            <a:ext cx="150876" cy="151200"/>
          </a:xfrm>
          <a:prstGeom prst="rect">
            <a:avLst/>
          </a:prstGeom>
          <a:solidFill>
            <a:srgbClr val="C85A28"/>
          </a:solidFill>
          <a:ln w="9525">
            <a:solidFill>
              <a:srgbClr val="FFFFFF"/>
            </a:solidFill>
            <a:prstDash val="solid"/>
          </a:ln>
        </p:spPr>
        <p:txBody>
          <a:bodyPr/>
          <a:lstStyle/>
          <a:p>
            <a:endParaRPr lang="en-IT"/>
          </a:p>
        </p:txBody>
      </p:sp>
      <p:sp>
        <p:nvSpPr>
          <p:cNvPr id="84" name="Shape 30">
            <a:extLst>
              <a:ext uri="{FF2B5EF4-FFF2-40B4-BE49-F238E27FC236}">
                <a16:creationId xmlns:a16="http://schemas.microsoft.com/office/drawing/2014/main" id="{4B3CD292-1C96-24DA-2D2E-8021589E46F6}"/>
              </a:ext>
            </a:extLst>
          </p:cNvPr>
          <p:cNvSpPr/>
          <p:nvPr/>
        </p:nvSpPr>
        <p:spPr>
          <a:xfrm>
            <a:off x="6079592"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5" name="Shape 31">
            <a:extLst>
              <a:ext uri="{FF2B5EF4-FFF2-40B4-BE49-F238E27FC236}">
                <a16:creationId xmlns:a16="http://schemas.microsoft.com/office/drawing/2014/main" id="{7FCAB71E-CB3E-EAD0-C4F1-EC530CEDFAB4}"/>
              </a:ext>
            </a:extLst>
          </p:cNvPr>
          <p:cNvSpPr/>
          <p:nvPr/>
        </p:nvSpPr>
        <p:spPr>
          <a:xfrm>
            <a:off x="6257900"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6" name="Shape 32">
            <a:extLst>
              <a:ext uri="{FF2B5EF4-FFF2-40B4-BE49-F238E27FC236}">
                <a16:creationId xmlns:a16="http://schemas.microsoft.com/office/drawing/2014/main" id="{BA34BE19-7196-065B-C09D-CCE9A43F2CC4}"/>
              </a:ext>
            </a:extLst>
          </p:cNvPr>
          <p:cNvSpPr/>
          <p:nvPr/>
        </p:nvSpPr>
        <p:spPr>
          <a:xfrm>
            <a:off x="6436208"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7" name="Shape 33">
            <a:extLst>
              <a:ext uri="{FF2B5EF4-FFF2-40B4-BE49-F238E27FC236}">
                <a16:creationId xmlns:a16="http://schemas.microsoft.com/office/drawing/2014/main" id="{80933762-F421-B087-587B-E72785F8AB08}"/>
              </a:ext>
            </a:extLst>
          </p:cNvPr>
          <p:cNvSpPr/>
          <p:nvPr/>
        </p:nvSpPr>
        <p:spPr>
          <a:xfrm>
            <a:off x="6614516" y="3527552"/>
            <a:ext cx="150876" cy="150876"/>
          </a:xfrm>
          <a:prstGeom prst="rect">
            <a:avLst/>
          </a:prstGeom>
          <a:solidFill>
            <a:srgbClr val="AFCCE8"/>
          </a:solidFill>
          <a:ln w="9525">
            <a:solidFill>
              <a:srgbClr val="FFFFFF"/>
            </a:solidFill>
            <a:prstDash val="solid"/>
          </a:ln>
        </p:spPr>
        <p:txBody>
          <a:bodyPr/>
          <a:lstStyle/>
          <a:p>
            <a:endParaRPr lang="en-IT"/>
          </a:p>
        </p:txBody>
      </p:sp>
      <p:sp>
        <p:nvSpPr>
          <p:cNvPr id="88" name="Shape 34">
            <a:extLst>
              <a:ext uri="{FF2B5EF4-FFF2-40B4-BE49-F238E27FC236}">
                <a16:creationId xmlns:a16="http://schemas.microsoft.com/office/drawing/2014/main" id="{794B400C-5B1D-983A-D3BA-85E2A79637AC}"/>
              </a:ext>
            </a:extLst>
          </p:cNvPr>
          <p:cNvSpPr/>
          <p:nvPr/>
        </p:nvSpPr>
        <p:spPr>
          <a:xfrm>
            <a:off x="5366360"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89" name="Shape 35">
            <a:extLst>
              <a:ext uri="{FF2B5EF4-FFF2-40B4-BE49-F238E27FC236}">
                <a16:creationId xmlns:a16="http://schemas.microsoft.com/office/drawing/2014/main" id="{373037B1-5967-6DCF-A38C-9A4186335D4C}"/>
              </a:ext>
            </a:extLst>
          </p:cNvPr>
          <p:cNvSpPr/>
          <p:nvPr/>
        </p:nvSpPr>
        <p:spPr>
          <a:xfrm>
            <a:off x="5544668"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4" name="Shape 36">
            <a:extLst>
              <a:ext uri="{FF2B5EF4-FFF2-40B4-BE49-F238E27FC236}">
                <a16:creationId xmlns:a16="http://schemas.microsoft.com/office/drawing/2014/main" id="{4BEA2418-40F3-E669-B883-F3B544035A10}"/>
              </a:ext>
            </a:extLst>
          </p:cNvPr>
          <p:cNvSpPr/>
          <p:nvPr/>
        </p:nvSpPr>
        <p:spPr>
          <a:xfrm>
            <a:off x="5722976"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5" name="Shape 37">
            <a:extLst>
              <a:ext uri="{FF2B5EF4-FFF2-40B4-BE49-F238E27FC236}">
                <a16:creationId xmlns:a16="http://schemas.microsoft.com/office/drawing/2014/main" id="{557C1718-3EA0-0C93-529E-5ABDB53B0AE8}"/>
              </a:ext>
            </a:extLst>
          </p:cNvPr>
          <p:cNvSpPr/>
          <p:nvPr/>
        </p:nvSpPr>
        <p:spPr>
          <a:xfrm>
            <a:off x="5901284"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6" name="Shape 38">
            <a:extLst>
              <a:ext uri="{FF2B5EF4-FFF2-40B4-BE49-F238E27FC236}">
                <a16:creationId xmlns:a16="http://schemas.microsoft.com/office/drawing/2014/main" id="{DE97FF9B-4321-794F-E624-DFBAD63E3500}"/>
              </a:ext>
            </a:extLst>
          </p:cNvPr>
          <p:cNvSpPr/>
          <p:nvPr/>
        </p:nvSpPr>
        <p:spPr>
          <a:xfrm>
            <a:off x="6079592" y="3705860"/>
            <a:ext cx="150876" cy="151200"/>
          </a:xfrm>
          <a:prstGeom prst="rect">
            <a:avLst/>
          </a:prstGeom>
          <a:solidFill>
            <a:srgbClr val="C85A28"/>
          </a:solidFill>
          <a:ln w="9525">
            <a:solidFill>
              <a:srgbClr val="FFFFFF"/>
            </a:solidFill>
            <a:prstDash val="solid"/>
          </a:ln>
        </p:spPr>
        <p:txBody>
          <a:bodyPr/>
          <a:lstStyle/>
          <a:p>
            <a:endParaRPr lang="en-IT"/>
          </a:p>
        </p:txBody>
      </p:sp>
      <p:sp>
        <p:nvSpPr>
          <p:cNvPr id="97" name="Shape 39">
            <a:extLst>
              <a:ext uri="{FF2B5EF4-FFF2-40B4-BE49-F238E27FC236}">
                <a16:creationId xmlns:a16="http://schemas.microsoft.com/office/drawing/2014/main" id="{C27395C2-F6F4-F46B-BA3A-B1042148FB77}"/>
              </a:ext>
            </a:extLst>
          </p:cNvPr>
          <p:cNvSpPr/>
          <p:nvPr/>
        </p:nvSpPr>
        <p:spPr>
          <a:xfrm>
            <a:off x="6257900"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8" name="Shape 40">
            <a:extLst>
              <a:ext uri="{FF2B5EF4-FFF2-40B4-BE49-F238E27FC236}">
                <a16:creationId xmlns:a16="http://schemas.microsoft.com/office/drawing/2014/main" id="{5DD298CF-FDC9-29E1-95EB-57DFB86FD2A3}"/>
              </a:ext>
            </a:extLst>
          </p:cNvPr>
          <p:cNvSpPr/>
          <p:nvPr/>
        </p:nvSpPr>
        <p:spPr>
          <a:xfrm>
            <a:off x="6436208"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99" name="Shape 41">
            <a:extLst>
              <a:ext uri="{FF2B5EF4-FFF2-40B4-BE49-F238E27FC236}">
                <a16:creationId xmlns:a16="http://schemas.microsoft.com/office/drawing/2014/main" id="{650E542D-1406-27A3-94AD-B9D4D63DBBA6}"/>
              </a:ext>
            </a:extLst>
          </p:cNvPr>
          <p:cNvSpPr/>
          <p:nvPr/>
        </p:nvSpPr>
        <p:spPr>
          <a:xfrm>
            <a:off x="6614516" y="3705860"/>
            <a:ext cx="150876" cy="150876"/>
          </a:xfrm>
          <a:prstGeom prst="rect">
            <a:avLst/>
          </a:prstGeom>
          <a:solidFill>
            <a:srgbClr val="AFCCE8"/>
          </a:solidFill>
          <a:ln w="9525">
            <a:solidFill>
              <a:srgbClr val="FFFFFF"/>
            </a:solidFill>
            <a:prstDash val="solid"/>
          </a:ln>
        </p:spPr>
        <p:txBody>
          <a:bodyPr/>
          <a:lstStyle/>
          <a:p>
            <a:endParaRPr lang="en-IT"/>
          </a:p>
        </p:txBody>
      </p:sp>
      <p:sp>
        <p:nvSpPr>
          <p:cNvPr id="100" name="Shape 42">
            <a:extLst>
              <a:ext uri="{FF2B5EF4-FFF2-40B4-BE49-F238E27FC236}">
                <a16:creationId xmlns:a16="http://schemas.microsoft.com/office/drawing/2014/main" id="{A634797F-AFEE-167F-B5FA-39CDA54B89D9}"/>
              </a:ext>
            </a:extLst>
          </p:cNvPr>
          <p:cNvSpPr/>
          <p:nvPr/>
        </p:nvSpPr>
        <p:spPr>
          <a:xfrm>
            <a:off x="5366360"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1" name="Shape 43">
            <a:extLst>
              <a:ext uri="{FF2B5EF4-FFF2-40B4-BE49-F238E27FC236}">
                <a16:creationId xmlns:a16="http://schemas.microsoft.com/office/drawing/2014/main" id="{EB0273C7-FB83-1EF8-9F94-8E04BCBFBE94}"/>
              </a:ext>
            </a:extLst>
          </p:cNvPr>
          <p:cNvSpPr/>
          <p:nvPr/>
        </p:nvSpPr>
        <p:spPr>
          <a:xfrm>
            <a:off x="5544668"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2" name="Shape 44">
            <a:extLst>
              <a:ext uri="{FF2B5EF4-FFF2-40B4-BE49-F238E27FC236}">
                <a16:creationId xmlns:a16="http://schemas.microsoft.com/office/drawing/2014/main" id="{8D15AF16-DCEA-86D4-D67D-6EEF653017B2}"/>
              </a:ext>
            </a:extLst>
          </p:cNvPr>
          <p:cNvSpPr/>
          <p:nvPr/>
        </p:nvSpPr>
        <p:spPr>
          <a:xfrm>
            <a:off x="5722976"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3" name="Shape 45">
            <a:extLst>
              <a:ext uri="{FF2B5EF4-FFF2-40B4-BE49-F238E27FC236}">
                <a16:creationId xmlns:a16="http://schemas.microsoft.com/office/drawing/2014/main" id="{BFE80517-B797-BFD5-C41F-2B1FD0D59415}"/>
              </a:ext>
            </a:extLst>
          </p:cNvPr>
          <p:cNvSpPr/>
          <p:nvPr/>
        </p:nvSpPr>
        <p:spPr>
          <a:xfrm>
            <a:off x="5901284"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4" name="Shape 46">
            <a:extLst>
              <a:ext uri="{FF2B5EF4-FFF2-40B4-BE49-F238E27FC236}">
                <a16:creationId xmlns:a16="http://schemas.microsoft.com/office/drawing/2014/main" id="{5D3DC48B-EC03-9900-2EF4-84B658DF6A5A}"/>
              </a:ext>
            </a:extLst>
          </p:cNvPr>
          <p:cNvSpPr/>
          <p:nvPr/>
        </p:nvSpPr>
        <p:spPr>
          <a:xfrm>
            <a:off x="6079592"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5" name="Shape 47">
            <a:extLst>
              <a:ext uri="{FF2B5EF4-FFF2-40B4-BE49-F238E27FC236}">
                <a16:creationId xmlns:a16="http://schemas.microsoft.com/office/drawing/2014/main" id="{04F38D0E-28CE-DE4C-CD43-598A7005847D}"/>
              </a:ext>
            </a:extLst>
          </p:cNvPr>
          <p:cNvSpPr/>
          <p:nvPr/>
        </p:nvSpPr>
        <p:spPr>
          <a:xfrm>
            <a:off x="6257900" y="3884168"/>
            <a:ext cx="150876" cy="151200"/>
          </a:xfrm>
          <a:prstGeom prst="rect">
            <a:avLst/>
          </a:prstGeom>
          <a:solidFill>
            <a:srgbClr val="C85A28"/>
          </a:solidFill>
          <a:ln w="9525">
            <a:solidFill>
              <a:srgbClr val="FFFFFF"/>
            </a:solidFill>
            <a:prstDash val="solid"/>
          </a:ln>
        </p:spPr>
        <p:txBody>
          <a:bodyPr/>
          <a:lstStyle/>
          <a:p>
            <a:endParaRPr lang="en-IT"/>
          </a:p>
        </p:txBody>
      </p:sp>
      <p:sp>
        <p:nvSpPr>
          <p:cNvPr id="106" name="Shape 48">
            <a:extLst>
              <a:ext uri="{FF2B5EF4-FFF2-40B4-BE49-F238E27FC236}">
                <a16:creationId xmlns:a16="http://schemas.microsoft.com/office/drawing/2014/main" id="{02C744B8-541D-B761-C24B-30526E88AAE5}"/>
              </a:ext>
            </a:extLst>
          </p:cNvPr>
          <p:cNvSpPr/>
          <p:nvPr/>
        </p:nvSpPr>
        <p:spPr>
          <a:xfrm>
            <a:off x="6436208"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7" name="Shape 49">
            <a:extLst>
              <a:ext uri="{FF2B5EF4-FFF2-40B4-BE49-F238E27FC236}">
                <a16:creationId xmlns:a16="http://schemas.microsoft.com/office/drawing/2014/main" id="{179B8DAE-D949-581D-8AEA-4F1FAAF5CAF3}"/>
              </a:ext>
            </a:extLst>
          </p:cNvPr>
          <p:cNvSpPr/>
          <p:nvPr/>
        </p:nvSpPr>
        <p:spPr>
          <a:xfrm>
            <a:off x="6614516" y="3884168"/>
            <a:ext cx="150876" cy="150876"/>
          </a:xfrm>
          <a:prstGeom prst="rect">
            <a:avLst/>
          </a:prstGeom>
          <a:solidFill>
            <a:srgbClr val="AFCCE8"/>
          </a:solidFill>
          <a:ln w="9525">
            <a:solidFill>
              <a:srgbClr val="FFFFFF"/>
            </a:solidFill>
            <a:prstDash val="solid"/>
          </a:ln>
        </p:spPr>
        <p:txBody>
          <a:bodyPr/>
          <a:lstStyle/>
          <a:p>
            <a:endParaRPr lang="en-IT"/>
          </a:p>
        </p:txBody>
      </p:sp>
      <p:sp>
        <p:nvSpPr>
          <p:cNvPr id="108" name="Shape 50">
            <a:extLst>
              <a:ext uri="{FF2B5EF4-FFF2-40B4-BE49-F238E27FC236}">
                <a16:creationId xmlns:a16="http://schemas.microsoft.com/office/drawing/2014/main" id="{ADC65C87-055A-0CF2-5584-335AC838FAEA}"/>
              </a:ext>
            </a:extLst>
          </p:cNvPr>
          <p:cNvSpPr/>
          <p:nvPr/>
        </p:nvSpPr>
        <p:spPr>
          <a:xfrm>
            <a:off x="5366360"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09" name="Shape 51">
            <a:extLst>
              <a:ext uri="{FF2B5EF4-FFF2-40B4-BE49-F238E27FC236}">
                <a16:creationId xmlns:a16="http://schemas.microsoft.com/office/drawing/2014/main" id="{31B07987-C555-0DA2-D391-1B79E3B97907}"/>
              </a:ext>
            </a:extLst>
          </p:cNvPr>
          <p:cNvSpPr/>
          <p:nvPr/>
        </p:nvSpPr>
        <p:spPr>
          <a:xfrm>
            <a:off x="5544668"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0" name="Shape 52">
            <a:extLst>
              <a:ext uri="{FF2B5EF4-FFF2-40B4-BE49-F238E27FC236}">
                <a16:creationId xmlns:a16="http://schemas.microsoft.com/office/drawing/2014/main" id="{BEF0C173-0410-EFE0-84F1-A7767DB755B9}"/>
              </a:ext>
            </a:extLst>
          </p:cNvPr>
          <p:cNvSpPr/>
          <p:nvPr/>
        </p:nvSpPr>
        <p:spPr>
          <a:xfrm>
            <a:off x="5722976"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1" name="Shape 53">
            <a:extLst>
              <a:ext uri="{FF2B5EF4-FFF2-40B4-BE49-F238E27FC236}">
                <a16:creationId xmlns:a16="http://schemas.microsoft.com/office/drawing/2014/main" id="{C45CEA63-19D1-CC96-9C81-2C7066D654CF}"/>
              </a:ext>
            </a:extLst>
          </p:cNvPr>
          <p:cNvSpPr/>
          <p:nvPr/>
        </p:nvSpPr>
        <p:spPr>
          <a:xfrm>
            <a:off x="5901284"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2" name="Shape 54">
            <a:extLst>
              <a:ext uri="{FF2B5EF4-FFF2-40B4-BE49-F238E27FC236}">
                <a16:creationId xmlns:a16="http://schemas.microsoft.com/office/drawing/2014/main" id="{23C8760F-DF01-3CBE-5C28-E04B35CB4404}"/>
              </a:ext>
            </a:extLst>
          </p:cNvPr>
          <p:cNvSpPr/>
          <p:nvPr/>
        </p:nvSpPr>
        <p:spPr>
          <a:xfrm>
            <a:off x="6079592"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3" name="Shape 55">
            <a:extLst>
              <a:ext uri="{FF2B5EF4-FFF2-40B4-BE49-F238E27FC236}">
                <a16:creationId xmlns:a16="http://schemas.microsoft.com/office/drawing/2014/main" id="{C5E1B039-824F-FF68-E906-DE059DE255E3}"/>
              </a:ext>
            </a:extLst>
          </p:cNvPr>
          <p:cNvSpPr/>
          <p:nvPr/>
        </p:nvSpPr>
        <p:spPr>
          <a:xfrm>
            <a:off x="6257900"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4" name="Shape 56">
            <a:extLst>
              <a:ext uri="{FF2B5EF4-FFF2-40B4-BE49-F238E27FC236}">
                <a16:creationId xmlns:a16="http://schemas.microsoft.com/office/drawing/2014/main" id="{0A9C6660-B442-188C-2216-130BA589E48C}"/>
              </a:ext>
            </a:extLst>
          </p:cNvPr>
          <p:cNvSpPr/>
          <p:nvPr/>
        </p:nvSpPr>
        <p:spPr>
          <a:xfrm>
            <a:off x="6436208" y="4062476"/>
            <a:ext cx="150876" cy="151200"/>
          </a:xfrm>
          <a:prstGeom prst="rect">
            <a:avLst/>
          </a:prstGeom>
          <a:solidFill>
            <a:srgbClr val="C85A28"/>
          </a:solidFill>
          <a:ln w="9525">
            <a:solidFill>
              <a:srgbClr val="FFFFFF"/>
            </a:solidFill>
            <a:prstDash val="solid"/>
          </a:ln>
        </p:spPr>
        <p:txBody>
          <a:bodyPr/>
          <a:lstStyle/>
          <a:p>
            <a:endParaRPr lang="en-IT"/>
          </a:p>
        </p:txBody>
      </p:sp>
      <p:sp>
        <p:nvSpPr>
          <p:cNvPr id="115" name="Shape 57">
            <a:extLst>
              <a:ext uri="{FF2B5EF4-FFF2-40B4-BE49-F238E27FC236}">
                <a16:creationId xmlns:a16="http://schemas.microsoft.com/office/drawing/2014/main" id="{9A9B8F66-3498-0F94-0C18-5E8FCD5D7B8A}"/>
              </a:ext>
            </a:extLst>
          </p:cNvPr>
          <p:cNvSpPr/>
          <p:nvPr/>
        </p:nvSpPr>
        <p:spPr>
          <a:xfrm>
            <a:off x="6614516" y="4062476"/>
            <a:ext cx="150876" cy="150876"/>
          </a:xfrm>
          <a:prstGeom prst="rect">
            <a:avLst/>
          </a:prstGeom>
          <a:solidFill>
            <a:srgbClr val="AFCCE8"/>
          </a:solidFill>
          <a:ln w="9525">
            <a:solidFill>
              <a:srgbClr val="FFFFFF"/>
            </a:solidFill>
            <a:prstDash val="solid"/>
          </a:ln>
        </p:spPr>
        <p:txBody>
          <a:bodyPr/>
          <a:lstStyle/>
          <a:p>
            <a:endParaRPr lang="en-IT"/>
          </a:p>
        </p:txBody>
      </p:sp>
      <p:sp>
        <p:nvSpPr>
          <p:cNvPr id="116" name="Shape 58">
            <a:extLst>
              <a:ext uri="{FF2B5EF4-FFF2-40B4-BE49-F238E27FC236}">
                <a16:creationId xmlns:a16="http://schemas.microsoft.com/office/drawing/2014/main" id="{4A97BEE9-81A3-F392-057C-A2FBB941B4CB}"/>
              </a:ext>
            </a:extLst>
          </p:cNvPr>
          <p:cNvSpPr/>
          <p:nvPr/>
        </p:nvSpPr>
        <p:spPr>
          <a:xfrm>
            <a:off x="5366360"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7" name="Shape 59">
            <a:extLst>
              <a:ext uri="{FF2B5EF4-FFF2-40B4-BE49-F238E27FC236}">
                <a16:creationId xmlns:a16="http://schemas.microsoft.com/office/drawing/2014/main" id="{864879CF-0EC0-2C70-0C32-100B7C658A8C}"/>
              </a:ext>
            </a:extLst>
          </p:cNvPr>
          <p:cNvSpPr/>
          <p:nvPr/>
        </p:nvSpPr>
        <p:spPr>
          <a:xfrm>
            <a:off x="5544668"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8" name="Shape 60">
            <a:extLst>
              <a:ext uri="{FF2B5EF4-FFF2-40B4-BE49-F238E27FC236}">
                <a16:creationId xmlns:a16="http://schemas.microsoft.com/office/drawing/2014/main" id="{6E6E0778-E25D-40CB-9C10-ABC755062919}"/>
              </a:ext>
            </a:extLst>
          </p:cNvPr>
          <p:cNvSpPr/>
          <p:nvPr/>
        </p:nvSpPr>
        <p:spPr>
          <a:xfrm>
            <a:off x="5722976"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19" name="Shape 61">
            <a:extLst>
              <a:ext uri="{FF2B5EF4-FFF2-40B4-BE49-F238E27FC236}">
                <a16:creationId xmlns:a16="http://schemas.microsoft.com/office/drawing/2014/main" id="{F4EC0B11-D278-402A-A28B-00D264B25503}"/>
              </a:ext>
            </a:extLst>
          </p:cNvPr>
          <p:cNvSpPr/>
          <p:nvPr/>
        </p:nvSpPr>
        <p:spPr>
          <a:xfrm>
            <a:off x="5901284"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0" name="Shape 62">
            <a:extLst>
              <a:ext uri="{FF2B5EF4-FFF2-40B4-BE49-F238E27FC236}">
                <a16:creationId xmlns:a16="http://schemas.microsoft.com/office/drawing/2014/main" id="{FB24ED54-A6F6-72D3-664F-3D73F9E688BF}"/>
              </a:ext>
            </a:extLst>
          </p:cNvPr>
          <p:cNvSpPr/>
          <p:nvPr/>
        </p:nvSpPr>
        <p:spPr>
          <a:xfrm>
            <a:off x="6079592"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1" name="Shape 63">
            <a:extLst>
              <a:ext uri="{FF2B5EF4-FFF2-40B4-BE49-F238E27FC236}">
                <a16:creationId xmlns:a16="http://schemas.microsoft.com/office/drawing/2014/main" id="{6965A6A9-A587-17EA-AF11-B5BA501F61C4}"/>
              </a:ext>
            </a:extLst>
          </p:cNvPr>
          <p:cNvSpPr/>
          <p:nvPr/>
        </p:nvSpPr>
        <p:spPr>
          <a:xfrm>
            <a:off x="6257900"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2" name="Shape 64">
            <a:extLst>
              <a:ext uri="{FF2B5EF4-FFF2-40B4-BE49-F238E27FC236}">
                <a16:creationId xmlns:a16="http://schemas.microsoft.com/office/drawing/2014/main" id="{A020090E-FD16-05F7-C292-A927CCD6C9E4}"/>
              </a:ext>
            </a:extLst>
          </p:cNvPr>
          <p:cNvSpPr/>
          <p:nvPr/>
        </p:nvSpPr>
        <p:spPr>
          <a:xfrm>
            <a:off x="6436208" y="4240784"/>
            <a:ext cx="150876" cy="150876"/>
          </a:xfrm>
          <a:prstGeom prst="rect">
            <a:avLst/>
          </a:prstGeom>
          <a:solidFill>
            <a:srgbClr val="AFCCE8"/>
          </a:solidFill>
          <a:ln w="9525">
            <a:solidFill>
              <a:srgbClr val="FFFFFF"/>
            </a:solidFill>
            <a:prstDash val="solid"/>
          </a:ln>
        </p:spPr>
        <p:txBody>
          <a:bodyPr/>
          <a:lstStyle/>
          <a:p>
            <a:endParaRPr lang="en-IT"/>
          </a:p>
        </p:txBody>
      </p:sp>
      <p:sp>
        <p:nvSpPr>
          <p:cNvPr id="123" name="Shape 65">
            <a:extLst>
              <a:ext uri="{FF2B5EF4-FFF2-40B4-BE49-F238E27FC236}">
                <a16:creationId xmlns:a16="http://schemas.microsoft.com/office/drawing/2014/main" id="{4A1BEEB9-CC31-5927-59B3-F6D8B670F330}"/>
              </a:ext>
            </a:extLst>
          </p:cNvPr>
          <p:cNvSpPr/>
          <p:nvPr/>
        </p:nvSpPr>
        <p:spPr>
          <a:xfrm>
            <a:off x="6614516" y="4240784"/>
            <a:ext cx="150876" cy="151200"/>
          </a:xfrm>
          <a:prstGeom prst="rect">
            <a:avLst/>
          </a:prstGeom>
          <a:solidFill>
            <a:srgbClr val="C85A28"/>
          </a:solidFill>
          <a:ln w="9525">
            <a:solidFill>
              <a:srgbClr val="FFFFFF"/>
            </a:solidFill>
            <a:prstDash val="solid"/>
          </a:ln>
        </p:spPr>
        <p:txBody>
          <a:bodyPr/>
          <a:lstStyle/>
          <a:p>
            <a:endParaRPr lang="en-IT"/>
          </a:p>
        </p:txBody>
      </p:sp>
      <p:sp>
        <p:nvSpPr>
          <p:cNvPr id="2175" name="Text 194">
            <a:extLst>
              <a:ext uri="{FF2B5EF4-FFF2-40B4-BE49-F238E27FC236}">
                <a16:creationId xmlns:a16="http://schemas.microsoft.com/office/drawing/2014/main" id="{DEBE6119-D92B-F589-8A1C-57D5D6FF0853}"/>
              </a:ext>
            </a:extLst>
          </p:cNvPr>
          <p:cNvSpPr txBox="1"/>
          <p:nvPr/>
        </p:nvSpPr>
        <p:spPr>
          <a:xfrm>
            <a:off x="4726280" y="4547108"/>
            <a:ext cx="2706624" cy="256032"/>
          </a:xfrm>
          <a:prstGeom prst="rect">
            <a:avLst/>
          </a:prstGeom>
          <a:noFill/>
          <a:ln/>
        </p:spPr>
        <p:txBody>
          <a:bodyPr wrap="square" lIns="0" tIns="0" rIns="0" bIns="0" rtlCol="0" anchor="ctr"/>
          <a:lstStyle/>
          <a:p>
            <a:pPr marL="0" indent="0" algn="ctr">
              <a:buNone/>
            </a:pPr>
            <a:r>
              <a:rPr lang="en-US" sz="1400" b="1" dirty="0">
                <a:solidFill>
                  <a:srgbClr val="C85A28"/>
                </a:solidFill>
                <a:latin typeface="Arial" pitchFamily="34" charset="0"/>
                <a:ea typeface="Arial" pitchFamily="34" charset="-122"/>
                <a:cs typeface="Arial" pitchFamily="34" charset="-120"/>
              </a:rPr>
              <a:t>silent failures</a:t>
            </a:r>
            <a:endParaRPr lang="en-US" sz="1400" dirty="0">
              <a:solidFill>
                <a:srgbClr val="C85A28"/>
              </a:solidFill>
            </a:endParaRPr>
          </a:p>
        </p:txBody>
      </p:sp>
      <p:sp>
        <p:nvSpPr>
          <p:cNvPr id="2176" name="Text 195">
            <a:extLst>
              <a:ext uri="{FF2B5EF4-FFF2-40B4-BE49-F238E27FC236}">
                <a16:creationId xmlns:a16="http://schemas.microsoft.com/office/drawing/2014/main" id="{22DDA359-F763-3F66-BB94-CA3B3A73792E}"/>
              </a:ext>
            </a:extLst>
          </p:cNvPr>
          <p:cNvSpPr txBox="1"/>
          <p:nvPr/>
        </p:nvSpPr>
        <p:spPr>
          <a:xfrm>
            <a:off x="4726280" y="4803140"/>
            <a:ext cx="2706624" cy="237744"/>
          </a:xfrm>
          <a:prstGeom prst="rect">
            <a:avLst/>
          </a:prstGeom>
          <a:noFill/>
          <a:ln/>
        </p:spPr>
        <p:txBody>
          <a:bodyPr wrap="square" lIns="0" tIns="0" rIns="0" bIns="0" rtlCol="0" anchor="ctr"/>
          <a:lstStyle/>
          <a:p>
            <a:pPr marL="0" indent="0" algn="ctr">
              <a:buNone/>
            </a:pPr>
            <a:r>
              <a:rPr lang="en-US" sz="1200" dirty="0">
                <a:solidFill>
                  <a:srgbClr val="6E6E6E"/>
                </a:solidFill>
                <a:latin typeface="Arial" pitchFamily="34" charset="0"/>
                <a:ea typeface="Arial" pitchFamily="34" charset="-122"/>
                <a:cs typeface="Arial" pitchFamily="34" charset="-120"/>
              </a:rPr>
              <a:t>initial </a:t>
            </a:r>
            <a:r>
              <a:rPr lang="en-US" sz="1200" b="1" dirty="0">
                <a:solidFill>
                  <a:srgbClr val="6E6E6E"/>
                </a:solidFill>
                <a:latin typeface="Arial" pitchFamily="34" charset="0"/>
                <a:ea typeface="Arial" pitchFamily="34" charset="-122"/>
                <a:cs typeface="Arial" pitchFamily="34" charset="-120"/>
              </a:rPr>
              <a:t>(mis-)</a:t>
            </a:r>
            <a:r>
              <a:rPr lang="en-US" sz="1200" dirty="0">
                <a:solidFill>
                  <a:srgbClr val="6E6E6E"/>
                </a:solidFill>
                <a:latin typeface="Arial" pitchFamily="34" charset="0"/>
                <a:ea typeface="Arial" pitchFamily="34" charset="-122"/>
                <a:cs typeface="Arial" pitchFamily="34" charset="-120"/>
              </a:rPr>
              <a:t>configuration</a:t>
            </a:r>
          </a:p>
        </p:txBody>
      </p:sp>
      <p:sp>
        <p:nvSpPr>
          <p:cNvPr id="2182" name="Text 201">
            <a:extLst>
              <a:ext uri="{FF2B5EF4-FFF2-40B4-BE49-F238E27FC236}">
                <a16:creationId xmlns:a16="http://schemas.microsoft.com/office/drawing/2014/main" id="{972E45D1-DA77-CB84-6FF8-20C1BF71515E}"/>
              </a:ext>
            </a:extLst>
          </p:cNvPr>
          <p:cNvSpPr txBox="1"/>
          <p:nvPr/>
        </p:nvSpPr>
        <p:spPr>
          <a:xfrm>
            <a:off x="2975401" y="2158149"/>
            <a:ext cx="2651760" cy="237744"/>
          </a:xfrm>
          <a:prstGeom prst="rect">
            <a:avLst/>
          </a:prstGeom>
          <a:noFill/>
          <a:ln/>
        </p:spPr>
        <p:txBody>
          <a:bodyPr wrap="square" lIns="0" tIns="0" rIns="0" bIns="0" rtlCol="0" anchor="ctr"/>
          <a:lstStyle/>
          <a:p>
            <a:r>
              <a:rPr lang="en-US" sz="1300" dirty="0">
                <a:solidFill>
                  <a:srgbClr val="1A1A1A"/>
                </a:solidFill>
                <a:latin typeface="Arial" pitchFamily="34" charset="0"/>
                <a:ea typeface="Arial" pitchFamily="34" charset="-122"/>
                <a:cs typeface="Arial" pitchFamily="34" charset="-120"/>
              </a:rPr>
              <a:t>no symptoms</a:t>
            </a:r>
            <a:endParaRPr lang="en-US" sz="1300" dirty="0"/>
          </a:p>
        </p:txBody>
      </p:sp>
      <p:sp>
        <p:nvSpPr>
          <p:cNvPr id="2192" name="Shape 9">
            <a:extLst>
              <a:ext uri="{FF2B5EF4-FFF2-40B4-BE49-F238E27FC236}">
                <a16:creationId xmlns:a16="http://schemas.microsoft.com/office/drawing/2014/main" id="{02942DE7-30DD-28ED-F068-24B054B87A8D}"/>
              </a:ext>
            </a:extLst>
          </p:cNvPr>
          <p:cNvSpPr/>
          <p:nvPr/>
        </p:nvSpPr>
        <p:spPr>
          <a:xfrm>
            <a:off x="2667553" y="2195995"/>
            <a:ext cx="207264" cy="199898"/>
          </a:xfrm>
          <a:prstGeom prst="rect">
            <a:avLst/>
          </a:prstGeom>
          <a:solidFill>
            <a:srgbClr val="AFCCE8"/>
          </a:solidFill>
          <a:ln w="9525">
            <a:solidFill>
              <a:srgbClr val="FFFFFF"/>
            </a:solidFill>
            <a:prstDash val="solid"/>
          </a:ln>
        </p:spPr>
        <p:txBody>
          <a:bodyPr/>
          <a:lstStyle/>
          <a:p>
            <a:endParaRPr lang="en-IT"/>
          </a:p>
        </p:txBody>
      </p:sp>
      <p:sp>
        <p:nvSpPr>
          <p:cNvPr id="2193" name="Shape 3">
            <a:extLst>
              <a:ext uri="{FF2B5EF4-FFF2-40B4-BE49-F238E27FC236}">
                <a16:creationId xmlns:a16="http://schemas.microsoft.com/office/drawing/2014/main" id="{0483337D-9B71-40D8-8E5B-43D793A4BA68}"/>
              </a:ext>
            </a:extLst>
          </p:cNvPr>
          <p:cNvSpPr/>
          <p:nvPr/>
        </p:nvSpPr>
        <p:spPr>
          <a:xfrm>
            <a:off x="5364133" y="2990284"/>
            <a:ext cx="150876" cy="150876"/>
          </a:xfrm>
          <a:prstGeom prst="rect">
            <a:avLst/>
          </a:prstGeom>
          <a:solidFill>
            <a:srgbClr val="C85A28"/>
          </a:solidFill>
          <a:ln w="9525">
            <a:solidFill>
              <a:srgbClr val="FFFFFF"/>
            </a:solidFill>
            <a:prstDash val="solid"/>
          </a:ln>
        </p:spPr>
        <p:txBody>
          <a:bodyPr/>
          <a:lstStyle/>
          <a:p>
            <a:endParaRPr lang="en-IT"/>
          </a:p>
        </p:txBody>
      </p:sp>
      <p:sp>
        <p:nvSpPr>
          <p:cNvPr id="2111" name="矩形: 圆角 89">
            <a:extLst>
              <a:ext uri="{FF2B5EF4-FFF2-40B4-BE49-F238E27FC236}">
                <a16:creationId xmlns:a16="http://schemas.microsoft.com/office/drawing/2014/main" id="{043DA8C7-7040-D6FF-542E-1F669217B552}"/>
              </a:ext>
            </a:extLst>
          </p:cNvPr>
          <p:cNvSpPr>
            <a:spLocks noGrp="1"/>
          </p:cNvSpPr>
          <p:nvPr/>
        </p:nvSpPr>
        <p:spPr>
          <a:xfrm>
            <a:off x="1369300" y="3321812"/>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2" name="矩形 91">
            <a:extLst>
              <a:ext uri="{FF2B5EF4-FFF2-40B4-BE49-F238E27FC236}">
                <a16:creationId xmlns:a16="http://schemas.microsoft.com/office/drawing/2014/main" id="{23405A71-0C18-C62A-FC88-70A787BB5F9A}"/>
              </a:ext>
            </a:extLst>
          </p:cNvPr>
          <p:cNvSpPr>
            <a:spLocks noGrp="1"/>
          </p:cNvSpPr>
          <p:nvPr/>
        </p:nvSpPr>
        <p:spPr>
          <a:xfrm>
            <a:off x="2041534" y="3411333"/>
            <a:ext cx="1602706"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altLang="zh-CN" sz="1600" b="0" i="0" u="none" strike="noStrike" kern="1200" cap="none" spc="0" normalizeH="0" baseline="0" noProof="0" dirty="0">
                <a:ln>
                  <a:noFill/>
                </a:ln>
                <a:solidFill>
                  <a:srgbClr val="101828"/>
                </a:solidFill>
                <a:effectLst/>
                <a:uLnTx/>
                <a:uFillTx/>
                <a:latin typeface="Aptos"/>
              </a:rPr>
              <a:t>Net configs</a:t>
            </a:r>
            <a:endParaRPr kumimoji="0" sz="1600" b="0" i="0" u="none" strike="noStrike" kern="1200" cap="none" spc="0" normalizeH="0" baseline="0" noProof="0" dirty="0">
              <a:ln>
                <a:noFill/>
              </a:ln>
              <a:solidFill>
                <a:srgbClr val="101828"/>
              </a:solidFill>
              <a:effectLst/>
              <a:uLnTx/>
              <a:uFillTx/>
              <a:latin typeface="Aptos"/>
            </a:endParaRPr>
          </a:p>
        </p:txBody>
      </p:sp>
      <p:pic>
        <p:nvPicPr>
          <p:cNvPr id="2113" name="图形 24">
            <a:extLst>
              <a:ext uri="{FF2B5EF4-FFF2-40B4-BE49-F238E27FC236}">
                <a16:creationId xmlns:a16="http://schemas.microsoft.com/office/drawing/2014/main" id="{BF9FE88B-CAAB-0DE0-E54F-9EBB2B4F08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01623" y="3332959"/>
            <a:ext cx="398923" cy="398923"/>
          </a:xfrm>
          <a:prstGeom prst="rect">
            <a:avLst/>
          </a:prstGeom>
        </p:spPr>
      </p:pic>
      <p:sp>
        <p:nvSpPr>
          <p:cNvPr id="2114" name="矩形: 圆角 97">
            <a:extLst>
              <a:ext uri="{FF2B5EF4-FFF2-40B4-BE49-F238E27FC236}">
                <a16:creationId xmlns:a16="http://schemas.microsoft.com/office/drawing/2014/main" id="{1935D77B-7D51-33A7-FEAF-A57770A39B9A}"/>
              </a:ext>
            </a:extLst>
          </p:cNvPr>
          <p:cNvSpPr>
            <a:spLocks noGrp="1"/>
          </p:cNvSpPr>
          <p:nvPr/>
        </p:nvSpPr>
        <p:spPr>
          <a:xfrm>
            <a:off x="1369300" y="3804178"/>
            <a:ext cx="2481542" cy="421216"/>
          </a:xfrm>
          <a:prstGeom prst="roundRect">
            <a:avLst>
              <a:gd name="adj" fmla="val 19512"/>
            </a:avLst>
          </a:prstGeom>
          <a:solidFill>
            <a:srgbClr val="FFF4F7"/>
          </a:solidFill>
          <a:ln w="9525">
            <a:solidFill>
              <a:srgbClr val="F18CA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ndParaRPr>
          </a:p>
        </p:txBody>
      </p:sp>
      <p:sp>
        <p:nvSpPr>
          <p:cNvPr id="2115" name="矩形 99">
            <a:extLst>
              <a:ext uri="{FF2B5EF4-FFF2-40B4-BE49-F238E27FC236}">
                <a16:creationId xmlns:a16="http://schemas.microsoft.com/office/drawing/2014/main" id="{8DC18421-3309-3A8D-D77B-86B96AF4DEF7}"/>
              </a:ext>
            </a:extLst>
          </p:cNvPr>
          <p:cNvSpPr>
            <a:spLocks noGrp="1"/>
          </p:cNvSpPr>
          <p:nvPr/>
        </p:nvSpPr>
        <p:spPr>
          <a:xfrm>
            <a:off x="2041534" y="3895433"/>
            <a:ext cx="1769978" cy="242175"/>
          </a:xfrm>
          <a:prstGeom prst="rect">
            <a:avLst/>
          </a:prstGeom>
          <a:noFill/>
          <a:ln w="0">
            <a:noFill/>
          </a:ln>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sz="945" b="0">
                <a:solidFill>
                  <a:srgbClr val="101828"/>
                </a:solidFill>
                <a:latin typeface="Aptos"/>
              </a:defRPr>
            </a:pPr>
            <a:r>
              <a:rPr kumimoji="0" lang="en-US" sz="1600" b="0" i="0" u="none" strike="noStrike" kern="1200" cap="none" spc="0" normalizeH="0" baseline="0" noProof="0" dirty="0">
                <a:ln>
                  <a:noFill/>
                </a:ln>
                <a:solidFill>
                  <a:srgbClr val="101828"/>
                </a:solidFill>
                <a:effectLst/>
                <a:uLnTx/>
                <a:uFillTx/>
                <a:latin typeface="Aptos"/>
              </a:rPr>
              <a:t>Backend recipes</a:t>
            </a:r>
            <a:endParaRPr kumimoji="0" sz="1600" b="0" i="0" u="none" strike="noStrike" kern="1200" cap="none" spc="0" normalizeH="0" baseline="0" noProof="0" dirty="0">
              <a:ln>
                <a:noFill/>
              </a:ln>
              <a:solidFill>
                <a:srgbClr val="101828"/>
              </a:solidFill>
              <a:effectLst/>
              <a:uLnTx/>
              <a:uFillTx/>
              <a:latin typeface="Aptos"/>
            </a:endParaRPr>
          </a:p>
        </p:txBody>
      </p:sp>
      <p:sp>
        <p:nvSpPr>
          <p:cNvPr id="2116" name="箭头: 下 102">
            <a:extLst>
              <a:ext uri="{FF2B5EF4-FFF2-40B4-BE49-F238E27FC236}">
                <a16:creationId xmlns:a16="http://schemas.microsoft.com/office/drawing/2014/main" id="{5A1948E4-CD79-02E4-70D7-26F181045A70}"/>
              </a:ext>
            </a:extLst>
          </p:cNvPr>
          <p:cNvSpPr>
            <a:spLocks noGrp="1"/>
          </p:cNvSpPr>
          <p:nvPr/>
        </p:nvSpPr>
        <p:spPr>
          <a:xfrm rot="16200000">
            <a:off x="4500387" y="3637309"/>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pic>
        <p:nvPicPr>
          <p:cNvPr id="2117" name="图形 29">
            <a:extLst>
              <a:ext uri="{FF2B5EF4-FFF2-40B4-BE49-F238E27FC236}">
                <a16:creationId xmlns:a16="http://schemas.microsoft.com/office/drawing/2014/main" id="{BF4F6BB1-E802-D20B-90F1-29310D61BA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1623" y="3797849"/>
            <a:ext cx="398923" cy="398923"/>
          </a:xfrm>
          <a:prstGeom prst="rect">
            <a:avLst/>
          </a:prstGeom>
        </p:spPr>
      </p:pic>
      <p:pic>
        <p:nvPicPr>
          <p:cNvPr id="11" name="Picture 10" descr="C:\Documents and Settings\maysam\Local Settings\Temporary Internet Files\Content.IE5\G2CNU7NB\MCj04380280000[1].png">
            <a:extLst>
              <a:ext uri="{FF2B5EF4-FFF2-40B4-BE49-F238E27FC236}">
                <a16:creationId xmlns:a16="http://schemas.microsoft.com/office/drawing/2014/main" id="{DC7BFBE9-D3B7-C3CA-D37A-8D5037B23968}"/>
              </a:ext>
            </a:extLst>
          </p:cNvPr>
          <p:cNvPicPr>
            <a:picLocks noChangeAspect="1" noChangeArrowheads="1"/>
          </p:cNvPicPr>
          <p:nvPr/>
        </p:nvPicPr>
        <p:blipFill>
          <a:blip r:embed="rId5"/>
          <a:srcRect/>
          <a:stretch>
            <a:fillRect/>
          </a:stretch>
        </p:blipFill>
        <p:spPr bwMode="auto">
          <a:xfrm>
            <a:off x="3081649" y="4014786"/>
            <a:ext cx="992028" cy="875319"/>
          </a:xfrm>
          <a:prstGeom prst="rect">
            <a:avLst/>
          </a:prstGeom>
          <a:noFill/>
        </p:spPr>
      </p:pic>
      <p:pic>
        <p:nvPicPr>
          <p:cNvPr id="2119" name="Picture 2118" descr="C:\Documents and Settings\maysam\Local Settings\Temporary Internet Files\Content.IE5\G2CNU7NB\MCj04380280000[1].png">
            <a:extLst>
              <a:ext uri="{FF2B5EF4-FFF2-40B4-BE49-F238E27FC236}">
                <a16:creationId xmlns:a16="http://schemas.microsoft.com/office/drawing/2014/main" id="{874A9797-A9AC-D165-477E-7F77322861EA}"/>
              </a:ext>
            </a:extLst>
          </p:cNvPr>
          <p:cNvPicPr>
            <a:picLocks noChangeAspect="1" noChangeArrowheads="1"/>
          </p:cNvPicPr>
          <p:nvPr/>
        </p:nvPicPr>
        <p:blipFill>
          <a:blip r:embed="rId5"/>
          <a:srcRect/>
          <a:stretch>
            <a:fillRect/>
          </a:stretch>
        </p:blipFill>
        <p:spPr bwMode="auto">
          <a:xfrm>
            <a:off x="2378803" y="4157790"/>
            <a:ext cx="992028" cy="875319"/>
          </a:xfrm>
          <a:prstGeom prst="rect">
            <a:avLst/>
          </a:prstGeom>
          <a:noFill/>
        </p:spPr>
      </p:pic>
      <p:sp>
        <p:nvSpPr>
          <p:cNvPr id="3" name="Shape 200">
            <a:extLst>
              <a:ext uri="{FF2B5EF4-FFF2-40B4-BE49-F238E27FC236}">
                <a16:creationId xmlns:a16="http://schemas.microsoft.com/office/drawing/2014/main" id="{C6755928-268F-36DC-2CF4-225FCC736624}"/>
              </a:ext>
            </a:extLst>
          </p:cNvPr>
          <p:cNvSpPr/>
          <p:nvPr/>
        </p:nvSpPr>
        <p:spPr>
          <a:xfrm>
            <a:off x="5077511" y="2202783"/>
            <a:ext cx="155448" cy="155448"/>
          </a:xfrm>
          <a:prstGeom prst="rect">
            <a:avLst/>
          </a:prstGeom>
          <a:solidFill>
            <a:srgbClr val="C85A28"/>
          </a:solidFill>
          <a:ln w="12700">
            <a:solidFill>
              <a:srgbClr val="C85A28"/>
            </a:solidFill>
            <a:prstDash val="solid"/>
          </a:ln>
        </p:spPr>
        <p:txBody>
          <a:bodyPr/>
          <a:lstStyle/>
          <a:p>
            <a:endParaRPr lang="en-IT"/>
          </a:p>
        </p:txBody>
      </p:sp>
      <p:sp>
        <p:nvSpPr>
          <p:cNvPr id="4" name="Text 201">
            <a:extLst>
              <a:ext uri="{FF2B5EF4-FFF2-40B4-BE49-F238E27FC236}">
                <a16:creationId xmlns:a16="http://schemas.microsoft.com/office/drawing/2014/main" id="{F5B78875-E857-7178-3E95-E173C94D51A3}"/>
              </a:ext>
            </a:extLst>
          </p:cNvPr>
          <p:cNvSpPr txBox="1"/>
          <p:nvPr/>
        </p:nvSpPr>
        <p:spPr>
          <a:xfrm>
            <a:off x="5333543" y="2166207"/>
            <a:ext cx="2651760" cy="237744"/>
          </a:xfrm>
          <a:prstGeom prst="rect">
            <a:avLst/>
          </a:prstGeom>
          <a:noFill/>
          <a:ln/>
        </p:spPr>
        <p:txBody>
          <a:bodyPr wrap="square" lIns="0" tIns="0" rIns="0" bIns="0" rtlCol="0" anchor="ctr"/>
          <a:lstStyle/>
          <a:p>
            <a:r>
              <a:rPr lang="en-US" sz="1300" dirty="0">
                <a:solidFill>
                  <a:srgbClr val="1A1A1A"/>
                </a:solidFill>
                <a:latin typeface="Arial" pitchFamily="34" charset="0"/>
                <a:ea typeface="Arial" pitchFamily="34" charset="-122"/>
                <a:cs typeface="Arial" pitchFamily="34" charset="-120"/>
              </a:rPr>
              <a:t>unexpected symptoms</a:t>
            </a:r>
            <a:endParaRPr lang="en-US" sz="1300" dirty="0"/>
          </a:p>
        </p:txBody>
      </p:sp>
      <p:sp>
        <p:nvSpPr>
          <p:cNvPr id="5" name="Shape 66">
            <a:extLst>
              <a:ext uri="{FF2B5EF4-FFF2-40B4-BE49-F238E27FC236}">
                <a16:creationId xmlns:a16="http://schemas.microsoft.com/office/drawing/2014/main" id="{A12B5441-73F7-2146-73F0-DBA0918FDB3E}"/>
              </a:ext>
            </a:extLst>
          </p:cNvPr>
          <p:cNvSpPr/>
          <p:nvPr/>
        </p:nvSpPr>
        <p:spPr>
          <a:xfrm>
            <a:off x="9013600" y="1907993"/>
            <a:ext cx="150876" cy="150876"/>
          </a:xfrm>
          <a:prstGeom prst="rect">
            <a:avLst/>
          </a:prstGeom>
          <a:solidFill>
            <a:srgbClr val="C85A28"/>
          </a:solidFill>
          <a:ln w="9525">
            <a:solidFill>
              <a:srgbClr val="FFFFFF"/>
            </a:solidFill>
            <a:prstDash val="solid"/>
          </a:ln>
        </p:spPr>
        <p:txBody>
          <a:bodyPr/>
          <a:lstStyle/>
          <a:p>
            <a:endParaRPr lang="en-IT"/>
          </a:p>
        </p:txBody>
      </p:sp>
      <p:sp>
        <p:nvSpPr>
          <p:cNvPr id="6" name="Shape 67">
            <a:extLst>
              <a:ext uri="{FF2B5EF4-FFF2-40B4-BE49-F238E27FC236}">
                <a16:creationId xmlns:a16="http://schemas.microsoft.com/office/drawing/2014/main" id="{8D12F908-4365-C1D2-F6C2-447AF008F888}"/>
              </a:ext>
            </a:extLst>
          </p:cNvPr>
          <p:cNvSpPr/>
          <p:nvPr/>
        </p:nvSpPr>
        <p:spPr>
          <a:xfrm>
            <a:off x="9191908" y="1907993"/>
            <a:ext cx="150876" cy="150876"/>
          </a:xfrm>
          <a:prstGeom prst="rect">
            <a:avLst/>
          </a:prstGeom>
          <a:solidFill>
            <a:srgbClr val="AFCCE8"/>
          </a:solidFill>
          <a:ln w="9525">
            <a:solidFill>
              <a:srgbClr val="FFFFFF"/>
            </a:solidFill>
            <a:prstDash val="solid"/>
          </a:ln>
        </p:spPr>
        <p:txBody>
          <a:bodyPr/>
          <a:lstStyle/>
          <a:p>
            <a:endParaRPr lang="en-IT"/>
          </a:p>
        </p:txBody>
      </p:sp>
      <p:sp>
        <p:nvSpPr>
          <p:cNvPr id="7" name="Shape 68">
            <a:extLst>
              <a:ext uri="{FF2B5EF4-FFF2-40B4-BE49-F238E27FC236}">
                <a16:creationId xmlns:a16="http://schemas.microsoft.com/office/drawing/2014/main" id="{B5C92450-0973-CF25-D19C-5705C55E0AB9}"/>
              </a:ext>
            </a:extLst>
          </p:cNvPr>
          <p:cNvSpPr/>
          <p:nvPr/>
        </p:nvSpPr>
        <p:spPr>
          <a:xfrm>
            <a:off x="9370216" y="1907993"/>
            <a:ext cx="150876" cy="150876"/>
          </a:xfrm>
          <a:prstGeom prst="rect">
            <a:avLst/>
          </a:prstGeom>
          <a:solidFill>
            <a:srgbClr val="7B3010"/>
          </a:solidFill>
          <a:ln w="9525">
            <a:solidFill>
              <a:srgbClr val="FFFFFF"/>
            </a:solidFill>
            <a:prstDash val="solid"/>
          </a:ln>
        </p:spPr>
        <p:txBody>
          <a:bodyPr/>
          <a:lstStyle/>
          <a:p>
            <a:endParaRPr lang="en-IT"/>
          </a:p>
        </p:txBody>
      </p:sp>
      <p:sp>
        <p:nvSpPr>
          <p:cNvPr id="8" name="Shape 69">
            <a:extLst>
              <a:ext uri="{FF2B5EF4-FFF2-40B4-BE49-F238E27FC236}">
                <a16:creationId xmlns:a16="http://schemas.microsoft.com/office/drawing/2014/main" id="{F9E666B7-3A21-EAA9-0026-8D3CE16E95C1}"/>
              </a:ext>
            </a:extLst>
          </p:cNvPr>
          <p:cNvSpPr/>
          <p:nvPr/>
        </p:nvSpPr>
        <p:spPr>
          <a:xfrm>
            <a:off x="9548524" y="1907993"/>
            <a:ext cx="150876" cy="150876"/>
          </a:xfrm>
          <a:prstGeom prst="rect">
            <a:avLst/>
          </a:prstGeom>
          <a:solidFill>
            <a:srgbClr val="AFCCE8"/>
          </a:solidFill>
          <a:ln w="9525">
            <a:solidFill>
              <a:srgbClr val="FFFFFF"/>
            </a:solidFill>
            <a:prstDash val="solid"/>
          </a:ln>
        </p:spPr>
        <p:txBody>
          <a:bodyPr/>
          <a:lstStyle/>
          <a:p>
            <a:endParaRPr lang="en-IT"/>
          </a:p>
        </p:txBody>
      </p:sp>
      <p:sp>
        <p:nvSpPr>
          <p:cNvPr id="9" name="Shape 70">
            <a:extLst>
              <a:ext uri="{FF2B5EF4-FFF2-40B4-BE49-F238E27FC236}">
                <a16:creationId xmlns:a16="http://schemas.microsoft.com/office/drawing/2014/main" id="{F3424194-9621-EB17-CBA6-AE7B53B5DED0}"/>
              </a:ext>
            </a:extLst>
          </p:cNvPr>
          <p:cNvSpPr/>
          <p:nvPr/>
        </p:nvSpPr>
        <p:spPr>
          <a:xfrm>
            <a:off x="9726832" y="1907993"/>
            <a:ext cx="150876" cy="150876"/>
          </a:xfrm>
          <a:prstGeom prst="rect">
            <a:avLst/>
          </a:prstGeom>
          <a:solidFill>
            <a:srgbClr val="AFCCE8"/>
          </a:solidFill>
          <a:ln w="9525">
            <a:solidFill>
              <a:srgbClr val="FFFFFF"/>
            </a:solidFill>
            <a:prstDash val="solid"/>
          </a:ln>
        </p:spPr>
        <p:txBody>
          <a:bodyPr/>
          <a:lstStyle/>
          <a:p>
            <a:endParaRPr lang="en-IT"/>
          </a:p>
        </p:txBody>
      </p:sp>
      <p:sp>
        <p:nvSpPr>
          <p:cNvPr id="10" name="Shape 71">
            <a:extLst>
              <a:ext uri="{FF2B5EF4-FFF2-40B4-BE49-F238E27FC236}">
                <a16:creationId xmlns:a16="http://schemas.microsoft.com/office/drawing/2014/main" id="{7D89F942-9866-9FE9-34DF-EEC40AB97489}"/>
              </a:ext>
            </a:extLst>
          </p:cNvPr>
          <p:cNvSpPr/>
          <p:nvPr/>
        </p:nvSpPr>
        <p:spPr>
          <a:xfrm>
            <a:off x="9905140" y="1907993"/>
            <a:ext cx="150876" cy="150876"/>
          </a:xfrm>
          <a:prstGeom prst="rect">
            <a:avLst/>
          </a:prstGeom>
          <a:solidFill>
            <a:srgbClr val="AFCCE8"/>
          </a:solidFill>
          <a:ln w="9525">
            <a:solidFill>
              <a:srgbClr val="FFFFFF"/>
            </a:solidFill>
            <a:prstDash val="solid"/>
          </a:ln>
        </p:spPr>
        <p:txBody>
          <a:bodyPr/>
          <a:lstStyle/>
          <a:p>
            <a:endParaRPr lang="en-IT"/>
          </a:p>
        </p:txBody>
      </p:sp>
      <p:sp>
        <p:nvSpPr>
          <p:cNvPr id="12" name="Shape 72">
            <a:extLst>
              <a:ext uri="{FF2B5EF4-FFF2-40B4-BE49-F238E27FC236}">
                <a16:creationId xmlns:a16="http://schemas.microsoft.com/office/drawing/2014/main" id="{9EFC14F2-C8AC-2A91-DBAC-4BC3137B0FD1}"/>
              </a:ext>
            </a:extLst>
          </p:cNvPr>
          <p:cNvSpPr/>
          <p:nvPr/>
        </p:nvSpPr>
        <p:spPr>
          <a:xfrm>
            <a:off x="10083448" y="1907993"/>
            <a:ext cx="150876" cy="150876"/>
          </a:xfrm>
          <a:prstGeom prst="rect">
            <a:avLst/>
          </a:prstGeom>
          <a:solidFill>
            <a:srgbClr val="AFCCE8"/>
          </a:solidFill>
          <a:ln w="9525">
            <a:solidFill>
              <a:srgbClr val="FFFFFF"/>
            </a:solidFill>
            <a:prstDash val="solid"/>
          </a:ln>
        </p:spPr>
        <p:txBody>
          <a:bodyPr/>
          <a:lstStyle/>
          <a:p>
            <a:endParaRPr lang="en-IT"/>
          </a:p>
        </p:txBody>
      </p:sp>
      <p:sp>
        <p:nvSpPr>
          <p:cNvPr id="14" name="Shape 73">
            <a:extLst>
              <a:ext uri="{FF2B5EF4-FFF2-40B4-BE49-F238E27FC236}">
                <a16:creationId xmlns:a16="http://schemas.microsoft.com/office/drawing/2014/main" id="{4FCBDB77-EFB3-8390-8A30-23A19A7B8772}"/>
              </a:ext>
            </a:extLst>
          </p:cNvPr>
          <p:cNvSpPr/>
          <p:nvPr/>
        </p:nvSpPr>
        <p:spPr>
          <a:xfrm>
            <a:off x="10261756" y="1907993"/>
            <a:ext cx="150876" cy="150876"/>
          </a:xfrm>
          <a:prstGeom prst="rect">
            <a:avLst/>
          </a:prstGeom>
          <a:solidFill>
            <a:srgbClr val="AFCCE8"/>
          </a:solidFill>
          <a:ln w="9525">
            <a:solidFill>
              <a:srgbClr val="FFFFFF"/>
            </a:solidFill>
            <a:prstDash val="solid"/>
          </a:ln>
        </p:spPr>
        <p:txBody>
          <a:bodyPr/>
          <a:lstStyle/>
          <a:p>
            <a:endParaRPr lang="en-IT"/>
          </a:p>
        </p:txBody>
      </p:sp>
      <p:sp>
        <p:nvSpPr>
          <p:cNvPr id="16" name="Shape 74">
            <a:extLst>
              <a:ext uri="{FF2B5EF4-FFF2-40B4-BE49-F238E27FC236}">
                <a16:creationId xmlns:a16="http://schemas.microsoft.com/office/drawing/2014/main" id="{11855468-1885-9F24-4B4E-B837AE4D504E}"/>
              </a:ext>
            </a:extLst>
          </p:cNvPr>
          <p:cNvSpPr/>
          <p:nvPr/>
        </p:nvSpPr>
        <p:spPr>
          <a:xfrm>
            <a:off x="9013600" y="2086301"/>
            <a:ext cx="150876" cy="150876"/>
          </a:xfrm>
          <a:prstGeom prst="rect">
            <a:avLst/>
          </a:prstGeom>
          <a:solidFill>
            <a:srgbClr val="7B3010"/>
          </a:solidFill>
          <a:ln w="9525">
            <a:solidFill>
              <a:srgbClr val="FFFFFF"/>
            </a:solidFill>
            <a:prstDash val="solid"/>
          </a:ln>
        </p:spPr>
        <p:txBody>
          <a:bodyPr/>
          <a:lstStyle/>
          <a:p>
            <a:endParaRPr lang="en-IT"/>
          </a:p>
        </p:txBody>
      </p:sp>
      <p:sp>
        <p:nvSpPr>
          <p:cNvPr id="17" name="Shape 75">
            <a:extLst>
              <a:ext uri="{FF2B5EF4-FFF2-40B4-BE49-F238E27FC236}">
                <a16:creationId xmlns:a16="http://schemas.microsoft.com/office/drawing/2014/main" id="{F65C4C15-246F-367C-3C7F-E15C8B4AE0A0}"/>
              </a:ext>
            </a:extLst>
          </p:cNvPr>
          <p:cNvSpPr/>
          <p:nvPr/>
        </p:nvSpPr>
        <p:spPr>
          <a:xfrm>
            <a:off x="9191908" y="2086301"/>
            <a:ext cx="150876" cy="150876"/>
          </a:xfrm>
          <a:prstGeom prst="rect">
            <a:avLst/>
          </a:prstGeom>
          <a:solidFill>
            <a:srgbClr val="C85A28"/>
          </a:solidFill>
          <a:ln w="9525">
            <a:solidFill>
              <a:srgbClr val="FFFFFF"/>
            </a:solidFill>
            <a:prstDash val="solid"/>
          </a:ln>
        </p:spPr>
        <p:txBody>
          <a:bodyPr/>
          <a:lstStyle/>
          <a:p>
            <a:endParaRPr lang="en-IT"/>
          </a:p>
        </p:txBody>
      </p:sp>
      <p:sp>
        <p:nvSpPr>
          <p:cNvPr id="18" name="Shape 76">
            <a:extLst>
              <a:ext uri="{FF2B5EF4-FFF2-40B4-BE49-F238E27FC236}">
                <a16:creationId xmlns:a16="http://schemas.microsoft.com/office/drawing/2014/main" id="{984EE8E9-F220-7B39-A196-31BFE591A592}"/>
              </a:ext>
            </a:extLst>
          </p:cNvPr>
          <p:cNvSpPr/>
          <p:nvPr/>
        </p:nvSpPr>
        <p:spPr>
          <a:xfrm>
            <a:off x="9370216" y="2086301"/>
            <a:ext cx="150876" cy="150876"/>
          </a:xfrm>
          <a:prstGeom prst="rect">
            <a:avLst/>
          </a:prstGeom>
          <a:solidFill>
            <a:srgbClr val="AFCCE8"/>
          </a:solidFill>
          <a:ln w="9525">
            <a:solidFill>
              <a:srgbClr val="FFFFFF"/>
            </a:solidFill>
            <a:prstDash val="solid"/>
          </a:ln>
        </p:spPr>
        <p:txBody>
          <a:bodyPr/>
          <a:lstStyle/>
          <a:p>
            <a:endParaRPr lang="en-IT"/>
          </a:p>
        </p:txBody>
      </p:sp>
      <p:sp>
        <p:nvSpPr>
          <p:cNvPr id="19" name="Shape 77">
            <a:extLst>
              <a:ext uri="{FF2B5EF4-FFF2-40B4-BE49-F238E27FC236}">
                <a16:creationId xmlns:a16="http://schemas.microsoft.com/office/drawing/2014/main" id="{569F5AB5-393A-EBCB-A648-2E252425CF9B}"/>
              </a:ext>
            </a:extLst>
          </p:cNvPr>
          <p:cNvSpPr/>
          <p:nvPr/>
        </p:nvSpPr>
        <p:spPr>
          <a:xfrm>
            <a:off x="9548524" y="2086301"/>
            <a:ext cx="150876" cy="150876"/>
          </a:xfrm>
          <a:prstGeom prst="rect">
            <a:avLst/>
          </a:prstGeom>
          <a:solidFill>
            <a:srgbClr val="AFCCE8"/>
          </a:solidFill>
          <a:ln w="9525">
            <a:solidFill>
              <a:srgbClr val="FFFFFF"/>
            </a:solidFill>
            <a:prstDash val="solid"/>
          </a:ln>
        </p:spPr>
        <p:txBody>
          <a:bodyPr/>
          <a:lstStyle/>
          <a:p>
            <a:endParaRPr lang="en-IT"/>
          </a:p>
        </p:txBody>
      </p:sp>
      <p:sp>
        <p:nvSpPr>
          <p:cNvPr id="20" name="Shape 78">
            <a:extLst>
              <a:ext uri="{FF2B5EF4-FFF2-40B4-BE49-F238E27FC236}">
                <a16:creationId xmlns:a16="http://schemas.microsoft.com/office/drawing/2014/main" id="{7E4A0A11-B9CD-87C3-6D45-804397B8E127}"/>
              </a:ext>
            </a:extLst>
          </p:cNvPr>
          <p:cNvSpPr/>
          <p:nvPr/>
        </p:nvSpPr>
        <p:spPr>
          <a:xfrm>
            <a:off x="9726832" y="2086301"/>
            <a:ext cx="150876" cy="150876"/>
          </a:xfrm>
          <a:prstGeom prst="rect">
            <a:avLst/>
          </a:prstGeom>
          <a:solidFill>
            <a:srgbClr val="AFCCE8"/>
          </a:solidFill>
          <a:ln w="9525">
            <a:solidFill>
              <a:srgbClr val="FFFFFF"/>
            </a:solidFill>
            <a:prstDash val="solid"/>
          </a:ln>
        </p:spPr>
        <p:txBody>
          <a:bodyPr/>
          <a:lstStyle/>
          <a:p>
            <a:endParaRPr lang="en-IT"/>
          </a:p>
        </p:txBody>
      </p:sp>
      <p:sp>
        <p:nvSpPr>
          <p:cNvPr id="22" name="Shape 79">
            <a:extLst>
              <a:ext uri="{FF2B5EF4-FFF2-40B4-BE49-F238E27FC236}">
                <a16:creationId xmlns:a16="http://schemas.microsoft.com/office/drawing/2014/main" id="{E204D703-8963-1D20-7E51-7D7F9561BE1B}"/>
              </a:ext>
            </a:extLst>
          </p:cNvPr>
          <p:cNvSpPr/>
          <p:nvPr/>
        </p:nvSpPr>
        <p:spPr>
          <a:xfrm>
            <a:off x="9905140" y="2086301"/>
            <a:ext cx="150876" cy="150876"/>
          </a:xfrm>
          <a:prstGeom prst="rect">
            <a:avLst/>
          </a:prstGeom>
          <a:solidFill>
            <a:srgbClr val="AFCCE8"/>
          </a:solidFill>
          <a:ln w="9525">
            <a:solidFill>
              <a:srgbClr val="FFFFFF"/>
            </a:solidFill>
            <a:prstDash val="solid"/>
          </a:ln>
        </p:spPr>
        <p:txBody>
          <a:bodyPr/>
          <a:lstStyle/>
          <a:p>
            <a:endParaRPr lang="en-IT"/>
          </a:p>
        </p:txBody>
      </p:sp>
      <p:sp>
        <p:nvSpPr>
          <p:cNvPr id="23" name="Shape 80">
            <a:extLst>
              <a:ext uri="{FF2B5EF4-FFF2-40B4-BE49-F238E27FC236}">
                <a16:creationId xmlns:a16="http://schemas.microsoft.com/office/drawing/2014/main" id="{C4FC6540-F3B5-A41F-DCFB-74CF2F020B8C}"/>
              </a:ext>
            </a:extLst>
          </p:cNvPr>
          <p:cNvSpPr/>
          <p:nvPr/>
        </p:nvSpPr>
        <p:spPr>
          <a:xfrm>
            <a:off x="10083448" y="2086301"/>
            <a:ext cx="150876" cy="150876"/>
          </a:xfrm>
          <a:prstGeom prst="rect">
            <a:avLst/>
          </a:prstGeom>
          <a:solidFill>
            <a:srgbClr val="AFCCE8"/>
          </a:solidFill>
          <a:ln w="9525">
            <a:solidFill>
              <a:srgbClr val="FFFFFF"/>
            </a:solidFill>
            <a:prstDash val="solid"/>
          </a:ln>
        </p:spPr>
        <p:txBody>
          <a:bodyPr/>
          <a:lstStyle/>
          <a:p>
            <a:endParaRPr lang="en-IT"/>
          </a:p>
        </p:txBody>
      </p:sp>
      <p:sp>
        <p:nvSpPr>
          <p:cNvPr id="25" name="Shape 81">
            <a:extLst>
              <a:ext uri="{FF2B5EF4-FFF2-40B4-BE49-F238E27FC236}">
                <a16:creationId xmlns:a16="http://schemas.microsoft.com/office/drawing/2014/main" id="{5E25762D-BC94-8C3C-B870-080BBA1BBED5}"/>
              </a:ext>
            </a:extLst>
          </p:cNvPr>
          <p:cNvSpPr/>
          <p:nvPr/>
        </p:nvSpPr>
        <p:spPr>
          <a:xfrm>
            <a:off x="10261756" y="2086301"/>
            <a:ext cx="150876" cy="150876"/>
          </a:xfrm>
          <a:prstGeom prst="rect">
            <a:avLst/>
          </a:prstGeom>
          <a:solidFill>
            <a:srgbClr val="AFCCE8"/>
          </a:solidFill>
          <a:ln w="9525">
            <a:solidFill>
              <a:srgbClr val="FFFFFF"/>
            </a:solidFill>
            <a:prstDash val="solid"/>
          </a:ln>
        </p:spPr>
        <p:txBody>
          <a:bodyPr/>
          <a:lstStyle/>
          <a:p>
            <a:endParaRPr lang="en-IT"/>
          </a:p>
        </p:txBody>
      </p:sp>
      <p:sp>
        <p:nvSpPr>
          <p:cNvPr id="26" name="Shape 82">
            <a:extLst>
              <a:ext uri="{FF2B5EF4-FFF2-40B4-BE49-F238E27FC236}">
                <a16:creationId xmlns:a16="http://schemas.microsoft.com/office/drawing/2014/main" id="{EF4684AD-0198-61DC-E460-0F31D5D5DC8B}"/>
              </a:ext>
            </a:extLst>
          </p:cNvPr>
          <p:cNvSpPr/>
          <p:nvPr/>
        </p:nvSpPr>
        <p:spPr>
          <a:xfrm>
            <a:off x="9013600" y="2264609"/>
            <a:ext cx="150876" cy="150876"/>
          </a:xfrm>
          <a:prstGeom prst="rect">
            <a:avLst/>
          </a:prstGeom>
          <a:solidFill>
            <a:srgbClr val="7B3010"/>
          </a:solidFill>
          <a:ln w="9525">
            <a:solidFill>
              <a:srgbClr val="FFFFFF"/>
            </a:solidFill>
            <a:prstDash val="solid"/>
          </a:ln>
        </p:spPr>
        <p:txBody>
          <a:bodyPr/>
          <a:lstStyle/>
          <a:p>
            <a:endParaRPr lang="en-IT"/>
          </a:p>
        </p:txBody>
      </p:sp>
      <p:sp>
        <p:nvSpPr>
          <p:cNvPr id="27" name="Shape 83">
            <a:extLst>
              <a:ext uri="{FF2B5EF4-FFF2-40B4-BE49-F238E27FC236}">
                <a16:creationId xmlns:a16="http://schemas.microsoft.com/office/drawing/2014/main" id="{D65F5101-0568-2467-7C34-78FD4B0EAEE4}"/>
              </a:ext>
            </a:extLst>
          </p:cNvPr>
          <p:cNvSpPr/>
          <p:nvPr/>
        </p:nvSpPr>
        <p:spPr>
          <a:xfrm>
            <a:off x="9191908" y="2264609"/>
            <a:ext cx="150876" cy="150876"/>
          </a:xfrm>
          <a:prstGeom prst="rect">
            <a:avLst/>
          </a:prstGeom>
          <a:solidFill>
            <a:srgbClr val="AFCCE8"/>
          </a:solidFill>
          <a:ln w="9525">
            <a:solidFill>
              <a:srgbClr val="FFFFFF"/>
            </a:solidFill>
            <a:prstDash val="solid"/>
          </a:ln>
        </p:spPr>
        <p:txBody>
          <a:bodyPr/>
          <a:lstStyle/>
          <a:p>
            <a:endParaRPr lang="en-IT"/>
          </a:p>
        </p:txBody>
      </p:sp>
      <p:sp>
        <p:nvSpPr>
          <p:cNvPr id="28" name="Shape 84">
            <a:extLst>
              <a:ext uri="{FF2B5EF4-FFF2-40B4-BE49-F238E27FC236}">
                <a16:creationId xmlns:a16="http://schemas.microsoft.com/office/drawing/2014/main" id="{C0EF0993-DAC8-1396-9707-C7949EA7BB65}"/>
              </a:ext>
            </a:extLst>
          </p:cNvPr>
          <p:cNvSpPr/>
          <p:nvPr/>
        </p:nvSpPr>
        <p:spPr>
          <a:xfrm>
            <a:off x="9370216" y="2264609"/>
            <a:ext cx="150876" cy="150876"/>
          </a:xfrm>
          <a:prstGeom prst="rect">
            <a:avLst/>
          </a:prstGeom>
          <a:solidFill>
            <a:srgbClr val="C85A28"/>
          </a:solidFill>
          <a:ln w="9525">
            <a:solidFill>
              <a:srgbClr val="FFFFFF"/>
            </a:solidFill>
            <a:prstDash val="solid"/>
          </a:ln>
        </p:spPr>
        <p:txBody>
          <a:bodyPr/>
          <a:lstStyle/>
          <a:p>
            <a:endParaRPr lang="en-IT"/>
          </a:p>
        </p:txBody>
      </p:sp>
      <p:sp>
        <p:nvSpPr>
          <p:cNvPr id="29" name="Shape 85">
            <a:extLst>
              <a:ext uri="{FF2B5EF4-FFF2-40B4-BE49-F238E27FC236}">
                <a16:creationId xmlns:a16="http://schemas.microsoft.com/office/drawing/2014/main" id="{6D6D9225-EB11-D614-0008-650E61120EFB}"/>
              </a:ext>
            </a:extLst>
          </p:cNvPr>
          <p:cNvSpPr/>
          <p:nvPr/>
        </p:nvSpPr>
        <p:spPr>
          <a:xfrm>
            <a:off x="9548524" y="2264609"/>
            <a:ext cx="150876" cy="150876"/>
          </a:xfrm>
          <a:prstGeom prst="rect">
            <a:avLst/>
          </a:prstGeom>
          <a:solidFill>
            <a:srgbClr val="AFCCE8"/>
          </a:solidFill>
          <a:ln w="9525">
            <a:solidFill>
              <a:srgbClr val="FFFFFF"/>
            </a:solidFill>
            <a:prstDash val="solid"/>
          </a:ln>
        </p:spPr>
        <p:txBody>
          <a:bodyPr/>
          <a:lstStyle/>
          <a:p>
            <a:endParaRPr lang="en-IT"/>
          </a:p>
        </p:txBody>
      </p:sp>
      <p:sp>
        <p:nvSpPr>
          <p:cNvPr id="30" name="Shape 86">
            <a:extLst>
              <a:ext uri="{FF2B5EF4-FFF2-40B4-BE49-F238E27FC236}">
                <a16:creationId xmlns:a16="http://schemas.microsoft.com/office/drawing/2014/main" id="{C4460E7F-5DC2-E4DF-89D0-317ED4F328CB}"/>
              </a:ext>
            </a:extLst>
          </p:cNvPr>
          <p:cNvSpPr/>
          <p:nvPr/>
        </p:nvSpPr>
        <p:spPr>
          <a:xfrm>
            <a:off x="9726832" y="2264609"/>
            <a:ext cx="150876" cy="150876"/>
          </a:xfrm>
          <a:prstGeom prst="rect">
            <a:avLst/>
          </a:prstGeom>
          <a:solidFill>
            <a:srgbClr val="AFCCE8"/>
          </a:solidFill>
          <a:ln w="9525">
            <a:solidFill>
              <a:srgbClr val="FFFFFF"/>
            </a:solidFill>
            <a:prstDash val="solid"/>
          </a:ln>
        </p:spPr>
        <p:txBody>
          <a:bodyPr/>
          <a:lstStyle/>
          <a:p>
            <a:endParaRPr lang="en-IT"/>
          </a:p>
        </p:txBody>
      </p:sp>
      <p:sp>
        <p:nvSpPr>
          <p:cNvPr id="32" name="Shape 87">
            <a:extLst>
              <a:ext uri="{FF2B5EF4-FFF2-40B4-BE49-F238E27FC236}">
                <a16:creationId xmlns:a16="http://schemas.microsoft.com/office/drawing/2014/main" id="{80E49FDB-D7E2-2255-6ECB-1B618FB9C86F}"/>
              </a:ext>
            </a:extLst>
          </p:cNvPr>
          <p:cNvSpPr/>
          <p:nvPr/>
        </p:nvSpPr>
        <p:spPr>
          <a:xfrm>
            <a:off x="9905140" y="2264609"/>
            <a:ext cx="150876" cy="150876"/>
          </a:xfrm>
          <a:prstGeom prst="rect">
            <a:avLst/>
          </a:prstGeom>
          <a:solidFill>
            <a:srgbClr val="AFCCE8"/>
          </a:solidFill>
          <a:ln w="9525">
            <a:solidFill>
              <a:srgbClr val="FFFFFF"/>
            </a:solidFill>
            <a:prstDash val="solid"/>
          </a:ln>
        </p:spPr>
        <p:txBody>
          <a:bodyPr/>
          <a:lstStyle/>
          <a:p>
            <a:endParaRPr lang="en-IT"/>
          </a:p>
        </p:txBody>
      </p:sp>
      <p:sp>
        <p:nvSpPr>
          <p:cNvPr id="35" name="Shape 88">
            <a:extLst>
              <a:ext uri="{FF2B5EF4-FFF2-40B4-BE49-F238E27FC236}">
                <a16:creationId xmlns:a16="http://schemas.microsoft.com/office/drawing/2014/main" id="{9B130714-121F-736A-C356-3B82FFD10DBE}"/>
              </a:ext>
            </a:extLst>
          </p:cNvPr>
          <p:cNvSpPr/>
          <p:nvPr/>
        </p:nvSpPr>
        <p:spPr>
          <a:xfrm>
            <a:off x="10083448" y="2264609"/>
            <a:ext cx="150876" cy="150876"/>
          </a:xfrm>
          <a:prstGeom prst="rect">
            <a:avLst/>
          </a:prstGeom>
          <a:solidFill>
            <a:srgbClr val="AFCCE8"/>
          </a:solidFill>
          <a:ln w="9525">
            <a:solidFill>
              <a:srgbClr val="FFFFFF"/>
            </a:solidFill>
            <a:prstDash val="solid"/>
          </a:ln>
        </p:spPr>
        <p:txBody>
          <a:bodyPr/>
          <a:lstStyle/>
          <a:p>
            <a:endParaRPr lang="en-IT"/>
          </a:p>
        </p:txBody>
      </p:sp>
      <p:sp>
        <p:nvSpPr>
          <p:cNvPr id="36" name="Shape 89">
            <a:extLst>
              <a:ext uri="{FF2B5EF4-FFF2-40B4-BE49-F238E27FC236}">
                <a16:creationId xmlns:a16="http://schemas.microsoft.com/office/drawing/2014/main" id="{EA8EBD33-9811-A871-7C64-A59C277EB243}"/>
              </a:ext>
            </a:extLst>
          </p:cNvPr>
          <p:cNvSpPr/>
          <p:nvPr/>
        </p:nvSpPr>
        <p:spPr>
          <a:xfrm>
            <a:off x="10261756" y="2264609"/>
            <a:ext cx="150876" cy="150876"/>
          </a:xfrm>
          <a:prstGeom prst="rect">
            <a:avLst/>
          </a:prstGeom>
          <a:solidFill>
            <a:srgbClr val="AFCCE8"/>
          </a:solidFill>
          <a:ln w="9525">
            <a:solidFill>
              <a:srgbClr val="FFFFFF"/>
            </a:solidFill>
            <a:prstDash val="solid"/>
          </a:ln>
        </p:spPr>
        <p:txBody>
          <a:bodyPr/>
          <a:lstStyle/>
          <a:p>
            <a:endParaRPr lang="en-IT"/>
          </a:p>
        </p:txBody>
      </p:sp>
      <p:sp>
        <p:nvSpPr>
          <p:cNvPr id="37" name="Shape 90">
            <a:extLst>
              <a:ext uri="{FF2B5EF4-FFF2-40B4-BE49-F238E27FC236}">
                <a16:creationId xmlns:a16="http://schemas.microsoft.com/office/drawing/2014/main" id="{30D0FED2-A5C2-7DC6-7A40-C61058A99270}"/>
              </a:ext>
            </a:extLst>
          </p:cNvPr>
          <p:cNvSpPr/>
          <p:nvPr/>
        </p:nvSpPr>
        <p:spPr>
          <a:xfrm>
            <a:off x="9013600"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38" name="Shape 91">
            <a:extLst>
              <a:ext uri="{FF2B5EF4-FFF2-40B4-BE49-F238E27FC236}">
                <a16:creationId xmlns:a16="http://schemas.microsoft.com/office/drawing/2014/main" id="{5E1528A7-D3E7-D103-C6D7-688C7256AFCB}"/>
              </a:ext>
            </a:extLst>
          </p:cNvPr>
          <p:cNvSpPr/>
          <p:nvPr/>
        </p:nvSpPr>
        <p:spPr>
          <a:xfrm>
            <a:off x="9191908"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39" name="Shape 92">
            <a:extLst>
              <a:ext uri="{FF2B5EF4-FFF2-40B4-BE49-F238E27FC236}">
                <a16:creationId xmlns:a16="http://schemas.microsoft.com/office/drawing/2014/main" id="{3F4E66F4-2053-CC7C-B715-462099F3D958}"/>
              </a:ext>
            </a:extLst>
          </p:cNvPr>
          <p:cNvSpPr/>
          <p:nvPr/>
        </p:nvSpPr>
        <p:spPr>
          <a:xfrm>
            <a:off x="9370216"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40" name="Shape 93">
            <a:extLst>
              <a:ext uri="{FF2B5EF4-FFF2-40B4-BE49-F238E27FC236}">
                <a16:creationId xmlns:a16="http://schemas.microsoft.com/office/drawing/2014/main" id="{C46D682F-FC29-B93A-D8CA-8C05169A10F9}"/>
              </a:ext>
            </a:extLst>
          </p:cNvPr>
          <p:cNvSpPr/>
          <p:nvPr/>
        </p:nvSpPr>
        <p:spPr>
          <a:xfrm>
            <a:off x="9548524" y="2442917"/>
            <a:ext cx="150876" cy="150876"/>
          </a:xfrm>
          <a:prstGeom prst="rect">
            <a:avLst/>
          </a:prstGeom>
          <a:solidFill>
            <a:srgbClr val="C85A28"/>
          </a:solidFill>
          <a:ln w="9525">
            <a:solidFill>
              <a:srgbClr val="FFFFFF"/>
            </a:solidFill>
            <a:prstDash val="solid"/>
          </a:ln>
        </p:spPr>
        <p:txBody>
          <a:bodyPr/>
          <a:lstStyle/>
          <a:p>
            <a:endParaRPr lang="en-IT"/>
          </a:p>
        </p:txBody>
      </p:sp>
      <p:sp>
        <p:nvSpPr>
          <p:cNvPr id="41" name="Shape 94">
            <a:extLst>
              <a:ext uri="{FF2B5EF4-FFF2-40B4-BE49-F238E27FC236}">
                <a16:creationId xmlns:a16="http://schemas.microsoft.com/office/drawing/2014/main" id="{EC63F8D5-8A7B-3C51-137B-7E0B132128D1}"/>
              </a:ext>
            </a:extLst>
          </p:cNvPr>
          <p:cNvSpPr/>
          <p:nvPr/>
        </p:nvSpPr>
        <p:spPr>
          <a:xfrm>
            <a:off x="9726832"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42" name="Shape 95">
            <a:extLst>
              <a:ext uri="{FF2B5EF4-FFF2-40B4-BE49-F238E27FC236}">
                <a16:creationId xmlns:a16="http://schemas.microsoft.com/office/drawing/2014/main" id="{72133AF9-7F25-FC12-CC47-BDB56AEFC8EB}"/>
              </a:ext>
            </a:extLst>
          </p:cNvPr>
          <p:cNvSpPr/>
          <p:nvPr/>
        </p:nvSpPr>
        <p:spPr>
          <a:xfrm>
            <a:off x="9905140"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43" name="Shape 96">
            <a:extLst>
              <a:ext uri="{FF2B5EF4-FFF2-40B4-BE49-F238E27FC236}">
                <a16:creationId xmlns:a16="http://schemas.microsoft.com/office/drawing/2014/main" id="{0C41B976-9955-FFEC-C46D-2730C2C5B587}"/>
              </a:ext>
            </a:extLst>
          </p:cNvPr>
          <p:cNvSpPr/>
          <p:nvPr/>
        </p:nvSpPr>
        <p:spPr>
          <a:xfrm>
            <a:off x="10083448"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44" name="Shape 97">
            <a:extLst>
              <a:ext uri="{FF2B5EF4-FFF2-40B4-BE49-F238E27FC236}">
                <a16:creationId xmlns:a16="http://schemas.microsoft.com/office/drawing/2014/main" id="{CC7E29AD-E554-DC04-4BC0-6FE7D5C6E89B}"/>
              </a:ext>
            </a:extLst>
          </p:cNvPr>
          <p:cNvSpPr/>
          <p:nvPr/>
        </p:nvSpPr>
        <p:spPr>
          <a:xfrm>
            <a:off x="10261756" y="2442917"/>
            <a:ext cx="150876" cy="150876"/>
          </a:xfrm>
          <a:prstGeom prst="rect">
            <a:avLst/>
          </a:prstGeom>
          <a:solidFill>
            <a:srgbClr val="AFCCE8"/>
          </a:solidFill>
          <a:ln w="9525">
            <a:solidFill>
              <a:srgbClr val="FFFFFF"/>
            </a:solidFill>
            <a:prstDash val="solid"/>
          </a:ln>
        </p:spPr>
        <p:txBody>
          <a:bodyPr/>
          <a:lstStyle/>
          <a:p>
            <a:endParaRPr lang="en-IT"/>
          </a:p>
        </p:txBody>
      </p:sp>
      <p:sp>
        <p:nvSpPr>
          <p:cNvPr id="45" name="Shape 98">
            <a:extLst>
              <a:ext uri="{FF2B5EF4-FFF2-40B4-BE49-F238E27FC236}">
                <a16:creationId xmlns:a16="http://schemas.microsoft.com/office/drawing/2014/main" id="{C83398E2-638E-A482-4FEA-FC6DDE7CBFDA}"/>
              </a:ext>
            </a:extLst>
          </p:cNvPr>
          <p:cNvSpPr/>
          <p:nvPr/>
        </p:nvSpPr>
        <p:spPr>
          <a:xfrm>
            <a:off x="9013600"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46" name="Shape 99">
            <a:extLst>
              <a:ext uri="{FF2B5EF4-FFF2-40B4-BE49-F238E27FC236}">
                <a16:creationId xmlns:a16="http://schemas.microsoft.com/office/drawing/2014/main" id="{C991DE1C-F29B-D69A-C709-28F05120C063}"/>
              </a:ext>
            </a:extLst>
          </p:cNvPr>
          <p:cNvSpPr/>
          <p:nvPr/>
        </p:nvSpPr>
        <p:spPr>
          <a:xfrm>
            <a:off x="9191908"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48" name="Shape 100">
            <a:extLst>
              <a:ext uri="{FF2B5EF4-FFF2-40B4-BE49-F238E27FC236}">
                <a16:creationId xmlns:a16="http://schemas.microsoft.com/office/drawing/2014/main" id="{02B8E766-3A35-A1C6-0BC4-18710360CE64}"/>
              </a:ext>
            </a:extLst>
          </p:cNvPr>
          <p:cNvSpPr/>
          <p:nvPr/>
        </p:nvSpPr>
        <p:spPr>
          <a:xfrm>
            <a:off x="9370216"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51" name="Shape 101">
            <a:extLst>
              <a:ext uri="{FF2B5EF4-FFF2-40B4-BE49-F238E27FC236}">
                <a16:creationId xmlns:a16="http://schemas.microsoft.com/office/drawing/2014/main" id="{DD13F638-D845-FA43-EA59-471F5BC53E5B}"/>
              </a:ext>
            </a:extLst>
          </p:cNvPr>
          <p:cNvSpPr/>
          <p:nvPr/>
        </p:nvSpPr>
        <p:spPr>
          <a:xfrm>
            <a:off x="9548524"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52" name="Shape 102">
            <a:extLst>
              <a:ext uri="{FF2B5EF4-FFF2-40B4-BE49-F238E27FC236}">
                <a16:creationId xmlns:a16="http://schemas.microsoft.com/office/drawing/2014/main" id="{632494C9-39E3-772E-34DC-961351B74FDD}"/>
              </a:ext>
            </a:extLst>
          </p:cNvPr>
          <p:cNvSpPr/>
          <p:nvPr/>
        </p:nvSpPr>
        <p:spPr>
          <a:xfrm>
            <a:off x="9726832" y="2621225"/>
            <a:ext cx="150876" cy="150876"/>
          </a:xfrm>
          <a:prstGeom prst="rect">
            <a:avLst/>
          </a:prstGeom>
          <a:solidFill>
            <a:srgbClr val="C85A28"/>
          </a:solidFill>
          <a:ln w="9525">
            <a:solidFill>
              <a:srgbClr val="FFFFFF"/>
            </a:solidFill>
            <a:prstDash val="solid"/>
          </a:ln>
        </p:spPr>
        <p:txBody>
          <a:bodyPr/>
          <a:lstStyle/>
          <a:p>
            <a:endParaRPr lang="en-IT"/>
          </a:p>
        </p:txBody>
      </p:sp>
      <p:sp>
        <p:nvSpPr>
          <p:cNvPr id="53" name="Shape 103">
            <a:extLst>
              <a:ext uri="{FF2B5EF4-FFF2-40B4-BE49-F238E27FC236}">
                <a16:creationId xmlns:a16="http://schemas.microsoft.com/office/drawing/2014/main" id="{4BEEC465-4C80-A886-917A-46C7B03DFF8A}"/>
              </a:ext>
            </a:extLst>
          </p:cNvPr>
          <p:cNvSpPr/>
          <p:nvPr/>
        </p:nvSpPr>
        <p:spPr>
          <a:xfrm>
            <a:off x="9905140"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54" name="Shape 104">
            <a:extLst>
              <a:ext uri="{FF2B5EF4-FFF2-40B4-BE49-F238E27FC236}">
                <a16:creationId xmlns:a16="http://schemas.microsoft.com/office/drawing/2014/main" id="{0D4D8F37-9FD7-3AA0-AF6C-37B88364EFD5}"/>
              </a:ext>
            </a:extLst>
          </p:cNvPr>
          <p:cNvSpPr/>
          <p:nvPr/>
        </p:nvSpPr>
        <p:spPr>
          <a:xfrm>
            <a:off x="10083448"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55" name="Shape 105">
            <a:extLst>
              <a:ext uri="{FF2B5EF4-FFF2-40B4-BE49-F238E27FC236}">
                <a16:creationId xmlns:a16="http://schemas.microsoft.com/office/drawing/2014/main" id="{E6D6067D-142A-3624-A0A2-D0B4A7C4A132}"/>
              </a:ext>
            </a:extLst>
          </p:cNvPr>
          <p:cNvSpPr/>
          <p:nvPr/>
        </p:nvSpPr>
        <p:spPr>
          <a:xfrm>
            <a:off x="10261756" y="2621225"/>
            <a:ext cx="150876" cy="150876"/>
          </a:xfrm>
          <a:prstGeom prst="rect">
            <a:avLst/>
          </a:prstGeom>
          <a:solidFill>
            <a:srgbClr val="AFCCE8"/>
          </a:solidFill>
          <a:ln w="9525">
            <a:solidFill>
              <a:srgbClr val="FFFFFF"/>
            </a:solidFill>
            <a:prstDash val="solid"/>
          </a:ln>
        </p:spPr>
        <p:txBody>
          <a:bodyPr/>
          <a:lstStyle/>
          <a:p>
            <a:endParaRPr lang="en-IT"/>
          </a:p>
        </p:txBody>
      </p:sp>
      <p:sp>
        <p:nvSpPr>
          <p:cNvPr id="56" name="Shape 106">
            <a:extLst>
              <a:ext uri="{FF2B5EF4-FFF2-40B4-BE49-F238E27FC236}">
                <a16:creationId xmlns:a16="http://schemas.microsoft.com/office/drawing/2014/main" id="{4373D9BD-1E1F-76BD-CA00-7560C583F964}"/>
              </a:ext>
            </a:extLst>
          </p:cNvPr>
          <p:cNvSpPr/>
          <p:nvPr/>
        </p:nvSpPr>
        <p:spPr>
          <a:xfrm>
            <a:off x="9013600"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58" name="Shape 107">
            <a:extLst>
              <a:ext uri="{FF2B5EF4-FFF2-40B4-BE49-F238E27FC236}">
                <a16:creationId xmlns:a16="http://schemas.microsoft.com/office/drawing/2014/main" id="{312BAA96-8380-DB43-5369-6D28CDBFE1FD}"/>
              </a:ext>
            </a:extLst>
          </p:cNvPr>
          <p:cNvSpPr/>
          <p:nvPr/>
        </p:nvSpPr>
        <p:spPr>
          <a:xfrm>
            <a:off x="9191908"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61" name="Shape 108">
            <a:extLst>
              <a:ext uri="{FF2B5EF4-FFF2-40B4-BE49-F238E27FC236}">
                <a16:creationId xmlns:a16="http://schemas.microsoft.com/office/drawing/2014/main" id="{C7424054-57C1-6E23-B6E5-5DF8B7711953}"/>
              </a:ext>
            </a:extLst>
          </p:cNvPr>
          <p:cNvSpPr/>
          <p:nvPr/>
        </p:nvSpPr>
        <p:spPr>
          <a:xfrm>
            <a:off x="9370216"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68" name="Shape 109">
            <a:extLst>
              <a:ext uri="{FF2B5EF4-FFF2-40B4-BE49-F238E27FC236}">
                <a16:creationId xmlns:a16="http://schemas.microsoft.com/office/drawing/2014/main" id="{DB0CC536-2505-8C69-0563-F59A93AAAD45}"/>
              </a:ext>
            </a:extLst>
          </p:cNvPr>
          <p:cNvSpPr/>
          <p:nvPr/>
        </p:nvSpPr>
        <p:spPr>
          <a:xfrm>
            <a:off x="9548524"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69" name="Shape 110">
            <a:extLst>
              <a:ext uri="{FF2B5EF4-FFF2-40B4-BE49-F238E27FC236}">
                <a16:creationId xmlns:a16="http://schemas.microsoft.com/office/drawing/2014/main" id="{03026B9D-98C0-CF4C-0339-8101A0FCD8C2}"/>
              </a:ext>
            </a:extLst>
          </p:cNvPr>
          <p:cNvSpPr/>
          <p:nvPr/>
        </p:nvSpPr>
        <p:spPr>
          <a:xfrm>
            <a:off x="9726832"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70" name="Shape 111">
            <a:extLst>
              <a:ext uri="{FF2B5EF4-FFF2-40B4-BE49-F238E27FC236}">
                <a16:creationId xmlns:a16="http://schemas.microsoft.com/office/drawing/2014/main" id="{5E159BE3-A6A2-7423-55ED-175A2344BBD0}"/>
              </a:ext>
            </a:extLst>
          </p:cNvPr>
          <p:cNvSpPr/>
          <p:nvPr/>
        </p:nvSpPr>
        <p:spPr>
          <a:xfrm>
            <a:off x="9905140" y="2799533"/>
            <a:ext cx="150876" cy="150876"/>
          </a:xfrm>
          <a:prstGeom prst="rect">
            <a:avLst/>
          </a:prstGeom>
          <a:solidFill>
            <a:srgbClr val="C85A28"/>
          </a:solidFill>
          <a:ln w="9525">
            <a:solidFill>
              <a:srgbClr val="FFFFFF"/>
            </a:solidFill>
            <a:prstDash val="solid"/>
          </a:ln>
        </p:spPr>
        <p:txBody>
          <a:bodyPr/>
          <a:lstStyle/>
          <a:p>
            <a:endParaRPr lang="en-IT"/>
          </a:p>
        </p:txBody>
      </p:sp>
      <p:sp>
        <p:nvSpPr>
          <p:cNvPr id="80" name="Shape 112">
            <a:extLst>
              <a:ext uri="{FF2B5EF4-FFF2-40B4-BE49-F238E27FC236}">
                <a16:creationId xmlns:a16="http://schemas.microsoft.com/office/drawing/2014/main" id="{3FAC15E6-93C3-0709-A5A5-5977E6FA9A8F}"/>
              </a:ext>
            </a:extLst>
          </p:cNvPr>
          <p:cNvSpPr/>
          <p:nvPr/>
        </p:nvSpPr>
        <p:spPr>
          <a:xfrm>
            <a:off x="10083448"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81" name="Shape 113">
            <a:extLst>
              <a:ext uri="{FF2B5EF4-FFF2-40B4-BE49-F238E27FC236}">
                <a16:creationId xmlns:a16="http://schemas.microsoft.com/office/drawing/2014/main" id="{AD3920F1-3CF0-3C89-334A-E0E1DBFA2C83}"/>
              </a:ext>
            </a:extLst>
          </p:cNvPr>
          <p:cNvSpPr/>
          <p:nvPr/>
        </p:nvSpPr>
        <p:spPr>
          <a:xfrm>
            <a:off x="10261756" y="2799533"/>
            <a:ext cx="150876" cy="150876"/>
          </a:xfrm>
          <a:prstGeom prst="rect">
            <a:avLst/>
          </a:prstGeom>
          <a:solidFill>
            <a:srgbClr val="AFCCE8"/>
          </a:solidFill>
          <a:ln w="9525">
            <a:solidFill>
              <a:srgbClr val="FFFFFF"/>
            </a:solidFill>
            <a:prstDash val="solid"/>
          </a:ln>
        </p:spPr>
        <p:txBody>
          <a:bodyPr/>
          <a:lstStyle/>
          <a:p>
            <a:endParaRPr lang="en-IT"/>
          </a:p>
        </p:txBody>
      </p:sp>
      <p:sp>
        <p:nvSpPr>
          <p:cNvPr id="82" name="Shape 114">
            <a:extLst>
              <a:ext uri="{FF2B5EF4-FFF2-40B4-BE49-F238E27FC236}">
                <a16:creationId xmlns:a16="http://schemas.microsoft.com/office/drawing/2014/main" id="{7539396A-F58E-3CC2-591F-B98957011BF4}"/>
              </a:ext>
            </a:extLst>
          </p:cNvPr>
          <p:cNvSpPr/>
          <p:nvPr/>
        </p:nvSpPr>
        <p:spPr>
          <a:xfrm>
            <a:off x="9013600" y="2977841"/>
            <a:ext cx="150876" cy="150876"/>
          </a:xfrm>
          <a:prstGeom prst="rect">
            <a:avLst/>
          </a:prstGeom>
          <a:solidFill>
            <a:srgbClr val="7B3010"/>
          </a:solidFill>
          <a:ln w="9525">
            <a:solidFill>
              <a:srgbClr val="FFFFFF"/>
            </a:solidFill>
            <a:prstDash val="solid"/>
          </a:ln>
        </p:spPr>
        <p:txBody>
          <a:bodyPr/>
          <a:lstStyle/>
          <a:p>
            <a:endParaRPr lang="en-IT"/>
          </a:p>
        </p:txBody>
      </p:sp>
      <p:sp>
        <p:nvSpPr>
          <p:cNvPr id="83" name="Shape 115">
            <a:extLst>
              <a:ext uri="{FF2B5EF4-FFF2-40B4-BE49-F238E27FC236}">
                <a16:creationId xmlns:a16="http://schemas.microsoft.com/office/drawing/2014/main" id="{AFD513C9-8672-7851-C7AD-D5496EAC52A4}"/>
              </a:ext>
            </a:extLst>
          </p:cNvPr>
          <p:cNvSpPr/>
          <p:nvPr/>
        </p:nvSpPr>
        <p:spPr>
          <a:xfrm>
            <a:off x="9191908" y="2977841"/>
            <a:ext cx="150876" cy="150876"/>
          </a:xfrm>
          <a:prstGeom prst="rect">
            <a:avLst/>
          </a:prstGeom>
          <a:solidFill>
            <a:srgbClr val="AFCCE8"/>
          </a:solidFill>
          <a:ln w="9525">
            <a:solidFill>
              <a:srgbClr val="FFFFFF"/>
            </a:solidFill>
            <a:prstDash val="solid"/>
          </a:ln>
        </p:spPr>
        <p:txBody>
          <a:bodyPr/>
          <a:lstStyle/>
          <a:p>
            <a:endParaRPr lang="en-IT"/>
          </a:p>
        </p:txBody>
      </p:sp>
      <p:sp>
        <p:nvSpPr>
          <p:cNvPr id="90" name="Shape 116">
            <a:extLst>
              <a:ext uri="{FF2B5EF4-FFF2-40B4-BE49-F238E27FC236}">
                <a16:creationId xmlns:a16="http://schemas.microsoft.com/office/drawing/2014/main" id="{8FB66529-A10D-5529-7365-BF454EE478DD}"/>
              </a:ext>
            </a:extLst>
          </p:cNvPr>
          <p:cNvSpPr/>
          <p:nvPr/>
        </p:nvSpPr>
        <p:spPr>
          <a:xfrm>
            <a:off x="9370216" y="2977841"/>
            <a:ext cx="150876" cy="150876"/>
          </a:xfrm>
          <a:prstGeom prst="rect">
            <a:avLst/>
          </a:prstGeom>
          <a:solidFill>
            <a:srgbClr val="AFCCE8"/>
          </a:solidFill>
          <a:ln w="9525">
            <a:solidFill>
              <a:srgbClr val="FFFFFF"/>
            </a:solidFill>
            <a:prstDash val="solid"/>
          </a:ln>
        </p:spPr>
        <p:txBody>
          <a:bodyPr/>
          <a:lstStyle/>
          <a:p>
            <a:endParaRPr lang="en-IT"/>
          </a:p>
        </p:txBody>
      </p:sp>
      <p:sp>
        <p:nvSpPr>
          <p:cNvPr id="91" name="Shape 117">
            <a:extLst>
              <a:ext uri="{FF2B5EF4-FFF2-40B4-BE49-F238E27FC236}">
                <a16:creationId xmlns:a16="http://schemas.microsoft.com/office/drawing/2014/main" id="{E75DED20-6CC5-BE12-480D-A239B3D1DD38}"/>
              </a:ext>
            </a:extLst>
          </p:cNvPr>
          <p:cNvSpPr/>
          <p:nvPr/>
        </p:nvSpPr>
        <p:spPr>
          <a:xfrm>
            <a:off x="9548524" y="2977841"/>
            <a:ext cx="150876" cy="150876"/>
          </a:xfrm>
          <a:prstGeom prst="rect">
            <a:avLst/>
          </a:prstGeom>
          <a:solidFill>
            <a:srgbClr val="AFCCE8"/>
          </a:solidFill>
          <a:ln w="9525">
            <a:solidFill>
              <a:srgbClr val="FFFFFF"/>
            </a:solidFill>
            <a:prstDash val="solid"/>
          </a:ln>
        </p:spPr>
        <p:txBody>
          <a:bodyPr/>
          <a:lstStyle/>
          <a:p>
            <a:endParaRPr lang="en-IT"/>
          </a:p>
        </p:txBody>
      </p:sp>
      <p:sp>
        <p:nvSpPr>
          <p:cNvPr id="92" name="Shape 118">
            <a:extLst>
              <a:ext uri="{FF2B5EF4-FFF2-40B4-BE49-F238E27FC236}">
                <a16:creationId xmlns:a16="http://schemas.microsoft.com/office/drawing/2014/main" id="{4F29EB54-396C-7500-7C60-9E44F0737A33}"/>
              </a:ext>
            </a:extLst>
          </p:cNvPr>
          <p:cNvSpPr/>
          <p:nvPr/>
        </p:nvSpPr>
        <p:spPr>
          <a:xfrm>
            <a:off x="9726832" y="2977841"/>
            <a:ext cx="150876" cy="150876"/>
          </a:xfrm>
          <a:prstGeom prst="rect">
            <a:avLst/>
          </a:prstGeom>
          <a:solidFill>
            <a:srgbClr val="AFCCE8"/>
          </a:solidFill>
          <a:ln w="9525">
            <a:solidFill>
              <a:srgbClr val="FFFFFF"/>
            </a:solidFill>
            <a:prstDash val="solid"/>
          </a:ln>
        </p:spPr>
        <p:txBody>
          <a:bodyPr/>
          <a:lstStyle/>
          <a:p>
            <a:endParaRPr lang="en-IT"/>
          </a:p>
        </p:txBody>
      </p:sp>
      <p:sp>
        <p:nvSpPr>
          <p:cNvPr id="93" name="Shape 119">
            <a:extLst>
              <a:ext uri="{FF2B5EF4-FFF2-40B4-BE49-F238E27FC236}">
                <a16:creationId xmlns:a16="http://schemas.microsoft.com/office/drawing/2014/main" id="{272D0A8F-4B49-8F81-5905-341D03C8EC08}"/>
              </a:ext>
            </a:extLst>
          </p:cNvPr>
          <p:cNvSpPr/>
          <p:nvPr/>
        </p:nvSpPr>
        <p:spPr>
          <a:xfrm>
            <a:off x="9905140" y="2977841"/>
            <a:ext cx="150876" cy="150876"/>
          </a:xfrm>
          <a:prstGeom prst="rect">
            <a:avLst/>
          </a:prstGeom>
          <a:solidFill>
            <a:srgbClr val="7B3010"/>
          </a:solidFill>
          <a:ln w="9525">
            <a:solidFill>
              <a:srgbClr val="FFFFFF"/>
            </a:solidFill>
            <a:prstDash val="solid"/>
          </a:ln>
        </p:spPr>
        <p:txBody>
          <a:bodyPr/>
          <a:lstStyle/>
          <a:p>
            <a:endParaRPr lang="en-IT"/>
          </a:p>
        </p:txBody>
      </p:sp>
      <p:sp>
        <p:nvSpPr>
          <p:cNvPr id="2050" name="Shape 120">
            <a:extLst>
              <a:ext uri="{FF2B5EF4-FFF2-40B4-BE49-F238E27FC236}">
                <a16:creationId xmlns:a16="http://schemas.microsoft.com/office/drawing/2014/main" id="{DE75003E-6C67-BC50-43BE-18F9FFD10F6A}"/>
              </a:ext>
            </a:extLst>
          </p:cNvPr>
          <p:cNvSpPr/>
          <p:nvPr/>
        </p:nvSpPr>
        <p:spPr>
          <a:xfrm>
            <a:off x="10083448" y="2977841"/>
            <a:ext cx="150876" cy="150876"/>
          </a:xfrm>
          <a:prstGeom prst="rect">
            <a:avLst/>
          </a:prstGeom>
          <a:solidFill>
            <a:srgbClr val="C85A28"/>
          </a:solidFill>
          <a:ln w="9525">
            <a:solidFill>
              <a:srgbClr val="FFFFFF"/>
            </a:solidFill>
            <a:prstDash val="solid"/>
          </a:ln>
        </p:spPr>
        <p:txBody>
          <a:bodyPr/>
          <a:lstStyle/>
          <a:p>
            <a:endParaRPr lang="en-IT"/>
          </a:p>
        </p:txBody>
      </p:sp>
      <p:sp>
        <p:nvSpPr>
          <p:cNvPr id="2057" name="Shape 121">
            <a:extLst>
              <a:ext uri="{FF2B5EF4-FFF2-40B4-BE49-F238E27FC236}">
                <a16:creationId xmlns:a16="http://schemas.microsoft.com/office/drawing/2014/main" id="{2F2C4984-6EB6-36E8-41E2-B2A0B1255F29}"/>
              </a:ext>
            </a:extLst>
          </p:cNvPr>
          <p:cNvSpPr/>
          <p:nvPr/>
        </p:nvSpPr>
        <p:spPr>
          <a:xfrm>
            <a:off x="10261756" y="2977841"/>
            <a:ext cx="150876" cy="150876"/>
          </a:xfrm>
          <a:prstGeom prst="rect">
            <a:avLst/>
          </a:prstGeom>
          <a:solidFill>
            <a:srgbClr val="AFCCE8"/>
          </a:solidFill>
          <a:ln w="9525">
            <a:solidFill>
              <a:srgbClr val="FFFFFF"/>
            </a:solidFill>
            <a:prstDash val="solid"/>
          </a:ln>
        </p:spPr>
        <p:txBody>
          <a:bodyPr/>
          <a:lstStyle/>
          <a:p>
            <a:endParaRPr lang="en-IT"/>
          </a:p>
        </p:txBody>
      </p:sp>
      <p:sp>
        <p:nvSpPr>
          <p:cNvPr id="2060" name="Shape 122">
            <a:extLst>
              <a:ext uri="{FF2B5EF4-FFF2-40B4-BE49-F238E27FC236}">
                <a16:creationId xmlns:a16="http://schemas.microsoft.com/office/drawing/2014/main" id="{C9287854-3864-DB02-61FF-F0BD13B6210E}"/>
              </a:ext>
            </a:extLst>
          </p:cNvPr>
          <p:cNvSpPr/>
          <p:nvPr/>
        </p:nvSpPr>
        <p:spPr>
          <a:xfrm>
            <a:off x="9013600" y="3156149"/>
            <a:ext cx="150876" cy="150876"/>
          </a:xfrm>
          <a:prstGeom prst="rect">
            <a:avLst/>
          </a:prstGeom>
          <a:solidFill>
            <a:srgbClr val="7B3010"/>
          </a:solidFill>
          <a:ln w="9525">
            <a:solidFill>
              <a:srgbClr val="FFFFFF"/>
            </a:solidFill>
            <a:prstDash val="solid"/>
          </a:ln>
        </p:spPr>
        <p:txBody>
          <a:bodyPr/>
          <a:lstStyle/>
          <a:p>
            <a:endParaRPr lang="en-IT"/>
          </a:p>
        </p:txBody>
      </p:sp>
      <p:sp>
        <p:nvSpPr>
          <p:cNvPr id="2120" name="Shape 123">
            <a:extLst>
              <a:ext uri="{FF2B5EF4-FFF2-40B4-BE49-F238E27FC236}">
                <a16:creationId xmlns:a16="http://schemas.microsoft.com/office/drawing/2014/main" id="{5D4B9790-1AF9-012C-D075-FBD6AA9921F7}"/>
              </a:ext>
            </a:extLst>
          </p:cNvPr>
          <p:cNvSpPr/>
          <p:nvPr/>
        </p:nvSpPr>
        <p:spPr>
          <a:xfrm>
            <a:off x="9191908" y="3156149"/>
            <a:ext cx="150876" cy="150876"/>
          </a:xfrm>
          <a:prstGeom prst="rect">
            <a:avLst/>
          </a:prstGeom>
          <a:solidFill>
            <a:srgbClr val="AFCCE8"/>
          </a:solidFill>
          <a:ln w="9525">
            <a:solidFill>
              <a:srgbClr val="FFFFFF"/>
            </a:solidFill>
            <a:prstDash val="solid"/>
          </a:ln>
        </p:spPr>
        <p:txBody>
          <a:bodyPr/>
          <a:lstStyle/>
          <a:p>
            <a:endParaRPr lang="en-IT"/>
          </a:p>
        </p:txBody>
      </p:sp>
      <p:sp>
        <p:nvSpPr>
          <p:cNvPr id="2121" name="Shape 124">
            <a:extLst>
              <a:ext uri="{FF2B5EF4-FFF2-40B4-BE49-F238E27FC236}">
                <a16:creationId xmlns:a16="http://schemas.microsoft.com/office/drawing/2014/main" id="{52E4E71E-A33B-72D2-2762-8AEA8F898789}"/>
              </a:ext>
            </a:extLst>
          </p:cNvPr>
          <p:cNvSpPr/>
          <p:nvPr/>
        </p:nvSpPr>
        <p:spPr>
          <a:xfrm>
            <a:off x="9370216" y="3156149"/>
            <a:ext cx="150876" cy="150876"/>
          </a:xfrm>
          <a:prstGeom prst="rect">
            <a:avLst/>
          </a:prstGeom>
          <a:solidFill>
            <a:srgbClr val="AFCCE8"/>
          </a:solidFill>
          <a:ln w="9525">
            <a:solidFill>
              <a:srgbClr val="FFFFFF"/>
            </a:solidFill>
            <a:prstDash val="solid"/>
          </a:ln>
        </p:spPr>
        <p:txBody>
          <a:bodyPr/>
          <a:lstStyle/>
          <a:p>
            <a:endParaRPr lang="en-IT"/>
          </a:p>
        </p:txBody>
      </p:sp>
      <p:sp>
        <p:nvSpPr>
          <p:cNvPr id="2122" name="Shape 125">
            <a:extLst>
              <a:ext uri="{FF2B5EF4-FFF2-40B4-BE49-F238E27FC236}">
                <a16:creationId xmlns:a16="http://schemas.microsoft.com/office/drawing/2014/main" id="{6C0AD482-8514-6BC0-575B-E747523A5C7B}"/>
              </a:ext>
            </a:extLst>
          </p:cNvPr>
          <p:cNvSpPr/>
          <p:nvPr/>
        </p:nvSpPr>
        <p:spPr>
          <a:xfrm>
            <a:off x="9548524" y="3156149"/>
            <a:ext cx="150876" cy="150876"/>
          </a:xfrm>
          <a:prstGeom prst="rect">
            <a:avLst/>
          </a:prstGeom>
          <a:solidFill>
            <a:srgbClr val="AFCCE8"/>
          </a:solidFill>
          <a:ln w="9525">
            <a:solidFill>
              <a:srgbClr val="FFFFFF"/>
            </a:solidFill>
            <a:prstDash val="solid"/>
          </a:ln>
        </p:spPr>
        <p:txBody>
          <a:bodyPr/>
          <a:lstStyle/>
          <a:p>
            <a:endParaRPr lang="en-IT"/>
          </a:p>
        </p:txBody>
      </p:sp>
      <p:sp>
        <p:nvSpPr>
          <p:cNvPr id="2123" name="Shape 126">
            <a:extLst>
              <a:ext uri="{FF2B5EF4-FFF2-40B4-BE49-F238E27FC236}">
                <a16:creationId xmlns:a16="http://schemas.microsoft.com/office/drawing/2014/main" id="{BD7802A1-29DE-0A7B-82FD-5EBD70DD56A6}"/>
              </a:ext>
            </a:extLst>
          </p:cNvPr>
          <p:cNvSpPr/>
          <p:nvPr/>
        </p:nvSpPr>
        <p:spPr>
          <a:xfrm>
            <a:off x="9726832" y="3156149"/>
            <a:ext cx="150876" cy="150876"/>
          </a:xfrm>
          <a:prstGeom prst="rect">
            <a:avLst/>
          </a:prstGeom>
          <a:solidFill>
            <a:srgbClr val="AFCCE8"/>
          </a:solidFill>
          <a:ln w="9525">
            <a:solidFill>
              <a:srgbClr val="FFFFFF"/>
            </a:solidFill>
            <a:prstDash val="solid"/>
          </a:ln>
        </p:spPr>
        <p:txBody>
          <a:bodyPr/>
          <a:lstStyle/>
          <a:p>
            <a:endParaRPr lang="en-IT"/>
          </a:p>
        </p:txBody>
      </p:sp>
      <p:sp>
        <p:nvSpPr>
          <p:cNvPr id="2124" name="Shape 127">
            <a:extLst>
              <a:ext uri="{FF2B5EF4-FFF2-40B4-BE49-F238E27FC236}">
                <a16:creationId xmlns:a16="http://schemas.microsoft.com/office/drawing/2014/main" id="{400DD8B9-05C7-DC6B-CB05-884506EEA00D}"/>
              </a:ext>
            </a:extLst>
          </p:cNvPr>
          <p:cNvSpPr/>
          <p:nvPr/>
        </p:nvSpPr>
        <p:spPr>
          <a:xfrm>
            <a:off x="9905140" y="3156149"/>
            <a:ext cx="150876" cy="150876"/>
          </a:xfrm>
          <a:prstGeom prst="rect">
            <a:avLst/>
          </a:prstGeom>
          <a:solidFill>
            <a:srgbClr val="7B3010"/>
          </a:solidFill>
          <a:ln w="9525">
            <a:solidFill>
              <a:srgbClr val="FFFFFF"/>
            </a:solidFill>
            <a:prstDash val="solid"/>
          </a:ln>
        </p:spPr>
        <p:txBody>
          <a:bodyPr/>
          <a:lstStyle/>
          <a:p>
            <a:endParaRPr lang="en-IT"/>
          </a:p>
        </p:txBody>
      </p:sp>
      <p:sp>
        <p:nvSpPr>
          <p:cNvPr id="2125" name="Shape 128">
            <a:extLst>
              <a:ext uri="{FF2B5EF4-FFF2-40B4-BE49-F238E27FC236}">
                <a16:creationId xmlns:a16="http://schemas.microsoft.com/office/drawing/2014/main" id="{BA6E1566-5D41-23CE-8876-3C93329D8650}"/>
              </a:ext>
            </a:extLst>
          </p:cNvPr>
          <p:cNvSpPr/>
          <p:nvPr/>
        </p:nvSpPr>
        <p:spPr>
          <a:xfrm>
            <a:off x="10083448" y="3156149"/>
            <a:ext cx="150876" cy="150876"/>
          </a:xfrm>
          <a:prstGeom prst="rect">
            <a:avLst/>
          </a:prstGeom>
          <a:solidFill>
            <a:srgbClr val="AFCCE8"/>
          </a:solidFill>
          <a:ln w="9525">
            <a:solidFill>
              <a:srgbClr val="FFFFFF"/>
            </a:solidFill>
            <a:prstDash val="solid"/>
          </a:ln>
        </p:spPr>
        <p:txBody>
          <a:bodyPr/>
          <a:lstStyle/>
          <a:p>
            <a:endParaRPr lang="en-IT"/>
          </a:p>
        </p:txBody>
      </p:sp>
      <p:sp>
        <p:nvSpPr>
          <p:cNvPr id="2126" name="Shape 129">
            <a:extLst>
              <a:ext uri="{FF2B5EF4-FFF2-40B4-BE49-F238E27FC236}">
                <a16:creationId xmlns:a16="http://schemas.microsoft.com/office/drawing/2014/main" id="{132382FE-1D70-0573-9F7A-80A7045D083A}"/>
              </a:ext>
            </a:extLst>
          </p:cNvPr>
          <p:cNvSpPr/>
          <p:nvPr/>
        </p:nvSpPr>
        <p:spPr>
          <a:xfrm>
            <a:off x="10261756" y="3156149"/>
            <a:ext cx="150876" cy="150876"/>
          </a:xfrm>
          <a:prstGeom prst="rect">
            <a:avLst/>
          </a:prstGeom>
          <a:solidFill>
            <a:srgbClr val="C85A28"/>
          </a:solidFill>
          <a:ln w="9525">
            <a:solidFill>
              <a:srgbClr val="FFFFFF"/>
            </a:solidFill>
            <a:prstDash val="solid"/>
          </a:ln>
        </p:spPr>
        <p:txBody>
          <a:bodyPr/>
          <a:lstStyle/>
          <a:p>
            <a:endParaRPr lang="en-IT"/>
          </a:p>
        </p:txBody>
      </p:sp>
      <p:sp>
        <p:nvSpPr>
          <p:cNvPr id="2127" name="Text 196">
            <a:extLst>
              <a:ext uri="{FF2B5EF4-FFF2-40B4-BE49-F238E27FC236}">
                <a16:creationId xmlns:a16="http://schemas.microsoft.com/office/drawing/2014/main" id="{D8A6DA0F-BF91-0BD0-EF0B-FDCF85E46CCF}"/>
              </a:ext>
            </a:extLst>
          </p:cNvPr>
          <p:cNvSpPr txBox="1"/>
          <p:nvPr/>
        </p:nvSpPr>
        <p:spPr>
          <a:xfrm>
            <a:off x="8373520" y="3527551"/>
            <a:ext cx="2449180" cy="367881"/>
          </a:xfrm>
          <a:prstGeom prst="rect">
            <a:avLst/>
          </a:prstGeom>
          <a:noFill/>
          <a:ln/>
        </p:spPr>
        <p:txBody>
          <a:bodyPr wrap="square" lIns="0" tIns="0" rIns="0" bIns="0" rtlCol="0" anchor="ctr"/>
          <a:lstStyle/>
          <a:p>
            <a:pPr algn="ctr"/>
            <a:r>
              <a:rPr lang="en-US" sz="1400" b="1" dirty="0">
                <a:solidFill>
                  <a:srgbClr val="1A1A1A"/>
                </a:solidFill>
                <a:latin typeface="Arial" pitchFamily="34" charset="0"/>
                <a:ea typeface="Arial" pitchFamily="34" charset="-122"/>
                <a:cs typeface="Arial" pitchFamily="34" charset="-120"/>
              </a:rPr>
              <a:t>silent failures contaminate tasks</a:t>
            </a:r>
            <a:endParaRPr lang="en-US" sz="1400" dirty="0"/>
          </a:p>
        </p:txBody>
      </p:sp>
      <p:sp>
        <p:nvSpPr>
          <p:cNvPr id="2129" name="Shape 130">
            <a:extLst>
              <a:ext uri="{FF2B5EF4-FFF2-40B4-BE49-F238E27FC236}">
                <a16:creationId xmlns:a16="http://schemas.microsoft.com/office/drawing/2014/main" id="{FAE053B5-6DE4-3B79-CEEE-B2CC03BCA104}"/>
              </a:ext>
            </a:extLst>
          </p:cNvPr>
          <p:cNvSpPr/>
          <p:nvPr/>
        </p:nvSpPr>
        <p:spPr>
          <a:xfrm>
            <a:off x="9040237" y="4329444"/>
            <a:ext cx="150876" cy="150876"/>
          </a:xfrm>
          <a:prstGeom prst="rect">
            <a:avLst/>
          </a:prstGeom>
          <a:solidFill>
            <a:srgbClr val="C85A28"/>
          </a:solidFill>
          <a:ln w="9525">
            <a:solidFill>
              <a:srgbClr val="FFFFFF"/>
            </a:solidFill>
            <a:prstDash val="solid"/>
          </a:ln>
        </p:spPr>
        <p:txBody>
          <a:bodyPr/>
          <a:lstStyle/>
          <a:p>
            <a:endParaRPr lang="en-IT"/>
          </a:p>
        </p:txBody>
      </p:sp>
      <p:sp>
        <p:nvSpPr>
          <p:cNvPr id="2130" name="Shape 131">
            <a:extLst>
              <a:ext uri="{FF2B5EF4-FFF2-40B4-BE49-F238E27FC236}">
                <a16:creationId xmlns:a16="http://schemas.microsoft.com/office/drawing/2014/main" id="{93ADD9C1-C2F3-7252-A16D-51A4C898BFE9}"/>
              </a:ext>
            </a:extLst>
          </p:cNvPr>
          <p:cNvSpPr/>
          <p:nvPr/>
        </p:nvSpPr>
        <p:spPr>
          <a:xfrm>
            <a:off x="9218545"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1" name="Shape 132">
            <a:extLst>
              <a:ext uri="{FF2B5EF4-FFF2-40B4-BE49-F238E27FC236}">
                <a16:creationId xmlns:a16="http://schemas.microsoft.com/office/drawing/2014/main" id="{07D33194-A614-3AA6-7D42-D83EC742971A}"/>
              </a:ext>
            </a:extLst>
          </p:cNvPr>
          <p:cNvSpPr/>
          <p:nvPr/>
        </p:nvSpPr>
        <p:spPr>
          <a:xfrm>
            <a:off x="9396853"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2" name="Shape 133">
            <a:extLst>
              <a:ext uri="{FF2B5EF4-FFF2-40B4-BE49-F238E27FC236}">
                <a16:creationId xmlns:a16="http://schemas.microsoft.com/office/drawing/2014/main" id="{E4D378DB-DF8D-479B-0991-61C3D59DE048}"/>
              </a:ext>
            </a:extLst>
          </p:cNvPr>
          <p:cNvSpPr/>
          <p:nvPr/>
        </p:nvSpPr>
        <p:spPr>
          <a:xfrm>
            <a:off x="9575161"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3" name="Shape 134">
            <a:extLst>
              <a:ext uri="{FF2B5EF4-FFF2-40B4-BE49-F238E27FC236}">
                <a16:creationId xmlns:a16="http://schemas.microsoft.com/office/drawing/2014/main" id="{570048AF-5BFD-ACC8-BA6A-B76234685E33}"/>
              </a:ext>
            </a:extLst>
          </p:cNvPr>
          <p:cNvSpPr/>
          <p:nvPr/>
        </p:nvSpPr>
        <p:spPr>
          <a:xfrm>
            <a:off x="9753469"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4" name="Shape 135">
            <a:extLst>
              <a:ext uri="{FF2B5EF4-FFF2-40B4-BE49-F238E27FC236}">
                <a16:creationId xmlns:a16="http://schemas.microsoft.com/office/drawing/2014/main" id="{C53B28A1-E46B-7CC8-F18D-4E9B9B29C37B}"/>
              </a:ext>
            </a:extLst>
          </p:cNvPr>
          <p:cNvSpPr/>
          <p:nvPr/>
        </p:nvSpPr>
        <p:spPr>
          <a:xfrm>
            <a:off x="9931777"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5" name="Shape 136">
            <a:extLst>
              <a:ext uri="{FF2B5EF4-FFF2-40B4-BE49-F238E27FC236}">
                <a16:creationId xmlns:a16="http://schemas.microsoft.com/office/drawing/2014/main" id="{C31CF801-C029-9F7C-D7CF-4C3A1623B46E}"/>
              </a:ext>
            </a:extLst>
          </p:cNvPr>
          <p:cNvSpPr/>
          <p:nvPr/>
        </p:nvSpPr>
        <p:spPr>
          <a:xfrm>
            <a:off x="10110085"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6" name="Shape 137">
            <a:extLst>
              <a:ext uri="{FF2B5EF4-FFF2-40B4-BE49-F238E27FC236}">
                <a16:creationId xmlns:a16="http://schemas.microsoft.com/office/drawing/2014/main" id="{4B2FED57-5162-FBEF-D651-2310D08C40C6}"/>
              </a:ext>
            </a:extLst>
          </p:cNvPr>
          <p:cNvSpPr/>
          <p:nvPr/>
        </p:nvSpPr>
        <p:spPr>
          <a:xfrm>
            <a:off x="10288393" y="4329444"/>
            <a:ext cx="150876" cy="150876"/>
          </a:xfrm>
          <a:prstGeom prst="rect">
            <a:avLst/>
          </a:prstGeom>
          <a:solidFill>
            <a:srgbClr val="AFCCE8"/>
          </a:solidFill>
          <a:ln w="9525">
            <a:solidFill>
              <a:srgbClr val="FFFFFF"/>
            </a:solidFill>
            <a:prstDash val="solid"/>
          </a:ln>
        </p:spPr>
        <p:txBody>
          <a:bodyPr/>
          <a:lstStyle/>
          <a:p>
            <a:endParaRPr lang="en-IT"/>
          </a:p>
        </p:txBody>
      </p:sp>
      <p:sp>
        <p:nvSpPr>
          <p:cNvPr id="2137" name="Shape 138">
            <a:extLst>
              <a:ext uri="{FF2B5EF4-FFF2-40B4-BE49-F238E27FC236}">
                <a16:creationId xmlns:a16="http://schemas.microsoft.com/office/drawing/2014/main" id="{3352F8CA-0D5A-E9E6-1511-40D2CABE3C65}"/>
              </a:ext>
            </a:extLst>
          </p:cNvPr>
          <p:cNvSpPr/>
          <p:nvPr/>
        </p:nvSpPr>
        <p:spPr>
          <a:xfrm>
            <a:off x="9040237"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38" name="Shape 139">
            <a:extLst>
              <a:ext uri="{FF2B5EF4-FFF2-40B4-BE49-F238E27FC236}">
                <a16:creationId xmlns:a16="http://schemas.microsoft.com/office/drawing/2014/main" id="{9E184881-8CC5-1BF3-3781-91FDF0AA4EFA}"/>
              </a:ext>
            </a:extLst>
          </p:cNvPr>
          <p:cNvSpPr/>
          <p:nvPr/>
        </p:nvSpPr>
        <p:spPr>
          <a:xfrm>
            <a:off x="9218545" y="4507752"/>
            <a:ext cx="150876" cy="150876"/>
          </a:xfrm>
          <a:prstGeom prst="rect">
            <a:avLst/>
          </a:prstGeom>
          <a:solidFill>
            <a:srgbClr val="C85A28"/>
          </a:solidFill>
          <a:ln w="9525">
            <a:solidFill>
              <a:srgbClr val="FFFFFF"/>
            </a:solidFill>
            <a:prstDash val="solid"/>
          </a:ln>
        </p:spPr>
        <p:txBody>
          <a:bodyPr/>
          <a:lstStyle/>
          <a:p>
            <a:endParaRPr lang="en-IT"/>
          </a:p>
        </p:txBody>
      </p:sp>
      <p:sp>
        <p:nvSpPr>
          <p:cNvPr id="2139" name="Shape 140">
            <a:extLst>
              <a:ext uri="{FF2B5EF4-FFF2-40B4-BE49-F238E27FC236}">
                <a16:creationId xmlns:a16="http://schemas.microsoft.com/office/drawing/2014/main" id="{EF0C9B70-F4BE-77EA-59A7-C156BFE72A1B}"/>
              </a:ext>
            </a:extLst>
          </p:cNvPr>
          <p:cNvSpPr/>
          <p:nvPr/>
        </p:nvSpPr>
        <p:spPr>
          <a:xfrm>
            <a:off x="9396853"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40" name="Shape 141">
            <a:extLst>
              <a:ext uri="{FF2B5EF4-FFF2-40B4-BE49-F238E27FC236}">
                <a16:creationId xmlns:a16="http://schemas.microsoft.com/office/drawing/2014/main" id="{4ECC5A50-8A21-5D82-39DE-2E9B20AEB973}"/>
              </a:ext>
            </a:extLst>
          </p:cNvPr>
          <p:cNvSpPr/>
          <p:nvPr/>
        </p:nvSpPr>
        <p:spPr>
          <a:xfrm>
            <a:off x="9575161"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41" name="Shape 142">
            <a:extLst>
              <a:ext uri="{FF2B5EF4-FFF2-40B4-BE49-F238E27FC236}">
                <a16:creationId xmlns:a16="http://schemas.microsoft.com/office/drawing/2014/main" id="{977EB02E-A1E0-DDB4-B965-A8753FD57368}"/>
              </a:ext>
            </a:extLst>
          </p:cNvPr>
          <p:cNvSpPr/>
          <p:nvPr/>
        </p:nvSpPr>
        <p:spPr>
          <a:xfrm>
            <a:off x="9753469"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42" name="Shape 143">
            <a:extLst>
              <a:ext uri="{FF2B5EF4-FFF2-40B4-BE49-F238E27FC236}">
                <a16:creationId xmlns:a16="http://schemas.microsoft.com/office/drawing/2014/main" id="{B74569AD-1F13-B690-648E-63B21284CD45}"/>
              </a:ext>
            </a:extLst>
          </p:cNvPr>
          <p:cNvSpPr/>
          <p:nvPr/>
        </p:nvSpPr>
        <p:spPr>
          <a:xfrm>
            <a:off x="9931777"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43" name="Shape 144">
            <a:extLst>
              <a:ext uri="{FF2B5EF4-FFF2-40B4-BE49-F238E27FC236}">
                <a16:creationId xmlns:a16="http://schemas.microsoft.com/office/drawing/2014/main" id="{EC245DA1-109F-5008-CB79-BBA142527945}"/>
              </a:ext>
            </a:extLst>
          </p:cNvPr>
          <p:cNvSpPr/>
          <p:nvPr/>
        </p:nvSpPr>
        <p:spPr>
          <a:xfrm>
            <a:off x="10110085"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44" name="Shape 145">
            <a:extLst>
              <a:ext uri="{FF2B5EF4-FFF2-40B4-BE49-F238E27FC236}">
                <a16:creationId xmlns:a16="http://schemas.microsoft.com/office/drawing/2014/main" id="{089987D9-F4D4-6AE3-130B-51C72D1E7DFF}"/>
              </a:ext>
            </a:extLst>
          </p:cNvPr>
          <p:cNvSpPr/>
          <p:nvPr/>
        </p:nvSpPr>
        <p:spPr>
          <a:xfrm>
            <a:off x="10288393" y="4507752"/>
            <a:ext cx="150876" cy="150876"/>
          </a:xfrm>
          <a:prstGeom prst="rect">
            <a:avLst/>
          </a:prstGeom>
          <a:solidFill>
            <a:srgbClr val="AFCCE8"/>
          </a:solidFill>
          <a:ln w="9525">
            <a:solidFill>
              <a:srgbClr val="FFFFFF"/>
            </a:solidFill>
            <a:prstDash val="solid"/>
          </a:ln>
        </p:spPr>
        <p:txBody>
          <a:bodyPr/>
          <a:lstStyle/>
          <a:p>
            <a:endParaRPr lang="en-IT"/>
          </a:p>
        </p:txBody>
      </p:sp>
      <p:sp>
        <p:nvSpPr>
          <p:cNvPr id="2145" name="Shape 146">
            <a:extLst>
              <a:ext uri="{FF2B5EF4-FFF2-40B4-BE49-F238E27FC236}">
                <a16:creationId xmlns:a16="http://schemas.microsoft.com/office/drawing/2014/main" id="{543A67FB-9ABE-8FFA-4D44-6B007805E03A}"/>
              </a:ext>
            </a:extLst>
          </p:cNvPr>
          <p:cNvSpPr/>
          <p:nvPr/>
        </p:nvSpPr>
        <p:spPr>
          <a:xfrm>
            <a:off x="9040237"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46" name="Shape 147">
            <a:extLst>
              <a:ext uri="{FF2B5EF4-FFF2-40B4-BE49-F238E27FC236}">
                <a16:creationId xmlns:a16="http://schemas.microsoft.com/office/drawing/2014/main" id="{D4B12B60-CD71-20C8-D901-45B246D28785}"/>
              </a:ext>
            </a:extLst>
          </p:cNvPr>
          <p:cNvSpPr/>
          <p:nvPr/>
        </p:nvSpPr>
        <p:spPr>
          <a:xfrm>
            <a:off x="9218545"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47" name="Shape 148">
            <a:extLst>
              <a:ext uri="{FF2B5EF4-FFF2-40B4-BE49-F238E27FC236}">
                <a16:creationId xmlns:a16="http://schemas.microsoft.com/office/drawing/2014/main" id="{E33EDABE-4877-BD51-1BD8-5C95D4A2C123}"/>
              </a:ext>
            </a:extLst>
          </p:cNvPr>
          <p:cNvSpPr/>
          <p:nvPr/>
        </p:nvSpPr>
        <p:spPr>
          <a:xfrm>
            <a:off x="9396853" y="4686060"/>
            <a:ext cx="150876" cy="150876"/>
          </a:xfrm>
          <a:prstGeom prst="rect">
            <a:avLst/>
          </a:prstGeom>
          <a:solidFill>
            <a:srgbClr val="C85A28"/>
          </a:solidFill>
          <a:ln w="9525">
            <a:solidFill>
              <a:srgbClr val="FFFFFF"/>
            </a:solidFill>
            <a:prstDash val="solid"/>
          </a:ln>
        </p:spPr>
        <p:txBody>
          <a:bodyPr/>
          <a:lstStyle/>
          <a:p>
            <a:endParaRPr lang="en-IT"/>
          </a:p>
        </p:txBody>
      </p:sp>
      <p:sp>
        <p:nvSpPr>
          <p:cNvPr id="2148" name="Shape 149">
            <a:extLst>
              <a:ext uri="{FF2B5EF4-FFF2-40B4-BE49-F238E27FC236}">
                <a16:creationId xmlns:a16="http://schemas.microsoft.com/office/drawing/2014/main" id="{544F54CA-F6CB-F76B-CE60-625B74BBAABF}"/>
              </a:ext>
            </a:extLst>
          </p:cNvPr>
          <p:cNvSpPr/>
          <p:nvPr/>
        </p:nvSpPr>
        <p:spPr>
          <a:xfrm>
            <a:off x="9575161"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49" name="Shape 150">
            <a:extLst>
              <a:ext uri="{FF2B5EF4-FFF2-40B4-BE49-F238E27FC236}">
                <a16:creationId xmlns:a16="http://schemas.microsoft.com/office/drawing/2014/main" id="{ED9F39EA-2799-9202-DF2B-1CEBB14D9FFC}"/>
              </a:ext>
            </a:extLst>
          </p:cNvPr>
          <p:cNvSpPr/>
          <p:nvPr/>
        </p:nvSpPr>
        <p:spPr>
          <a:xfrm>
            <a:off x="9753469"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50" name="Shape 151">
            <a:extLst>
              <a:ext uri="{FF2B5EF4-FFF2-40B4-BE49-F238E27FC236}">
                <a16:creationId xmlns:a16="http://schemas.microsoft.com/office/drawing/2014/main" id="{5EDC3916-2020-8C03-AC54-DB1E80B257B7}"/>
              </a:ext>
            </a:extLst>
          </p:cNvPr>
          <p:cNvSpPr/>
          <p:nvPr/>
        </p:nvSpPr>
        <p:spPr>
          <a:xfrm>
            <a:off x="9931777"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51" name="Shape 152">
            <a:extLst>
              <a:ext uri="{FF2B5EF4-FFF2-40B4-BE49-F238E27FC236}">
                <a16:creationId xmlns:a16="http://schemas.microsoft.com/office/drawing/2014/main" id="{9996A75A-0324-9769-4454-900F1C552D13}"/>
              </a:ext>
            </a:extLst>
          </p:cNvPr>
          <p:cNvSpPr/>
          <p:nvPr/>
        </p:nvSpPr>
        <p:spPr>
          <a:xfrm>
            <a:off x="10110085"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52" name="Shape 153">
            <a:extLst>
              <a:ext uri="{FF2B5EF4-FFF2-40B4-BE49-F238E27FC236}">
                <a16:creationId xmlns:a16="http://schemas.microsoft.com/office/drawing/2014/main" id="{96DD66EB-B5BC-42B2-2F2B-324B708DCFB5}"/>
              </a:ext>
            </a:extLst>
          </p:cNvPr>
          <p:cNvSpPr/>
          <p:nvPr/>
        </p:nvSpPr>
        <p:spPr>
          <a:xfrm>
            <a:off x="10288393" y="4686060"/>
            <a:ext cx="150876" cy="150876"/>
          </a:xfrm>
          <a:prstGeom prst="rect">
            <a:avLst/>
          </a:prstGeom>
          <a:solidFill>
            <a:srgbClr val="AFCCE8"/>
          </a:solidFill>
          <a:ln w="9525">
            <a:solidFill>
              <a:srgbClr val="FFFFFF"/>
            </a:solidFill>
            <a:prstDash val="solid"/>
          </a:ln>
        </p:spPr>
        <p:txBody>
          <a:bodyPr/>
          <a:lstStyle/>
          <a:p>
            <a:endParaRPr lang="en-IT"/>
          </a:p>
        </p:txBody>
      </p:sp>
      <p:sp>
        <p:nvSpPr>
          <p:cNvPr id="2153" name="Shape 154">
            <a:extLst>
              <a:ext uri="{FF2B5EF4-FFF2-40B4-BE49-F238E27FC236}">
                <a16:creationId xmlns:a16="http://schemas.microsoft.com/office/drawing/2014/main" id="{E975AAC9-6439-4E45-79BB-B1A651D6BC4A}"/>
              </a:ext>
            </a:extLst>
          </p:cNvPr>
          <p:cNvSpPr/>
          <p:nvPr/>
        </p:nvSpPr>
        <p:spPr>
          <a:xfrm>
            <a:off x="9040237"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54" name="Shape 155">
            <a:extLst>
              <a:ext uri="{FF2B5EF4-FFF2-40B4-BE49-F238E27FC236}">
                <a16:creationId xmlns:a16="http://schemas.microsoft.com/office/drawing/2014/main" id="{8D06C543-A299-5C30-BC8C-F45259BBA4DD}"/>
              </a:ext>
            </a:extLst>
          </p:cNvPr>
          <p:cNvSpPr/>
          <p:nvPr/>
        </p:nvSpPr>
        <p:spPr>
          <a:xfrm>
            <a:off x="9218545"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55" name="Shape 156">
            <a:extLst>
              <a:ext uri="{FF2B5EF4-FFF2-40B4-BE49-F238E27FC236}">
                <a16:creationId xmlns:a16="http://schemas.microsoft.com/office/drawing/2014/main" id="{27530305-0F39-6F56-F863-13A2917FF575}"/>
              </a:ext>
            </a:extLst>
          </p:cNvPr>
          <p:cNvSpPr/>
          <p:nvPr/>
        </p:nvSpPr>
        <p:spPr>
          <a:xfrm>
            <a:off x="9396853"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56" name="Shape 157">
            <a:extLst>
              <a:ext uri="{FF2B5EF4-FFF2-40B4-BE49-F238E27FC236}">
                <a16:creationId xmlns:a16="http://schemas.microsoft.com/office/drawing/2014/main" id="{EB6A0C29-4B73-21B1-B5D4-71D68D4DB4C0}"/>
              </a:ext>
            </a:extLst>
          </p:cNvPr>
          <p:cNvSpPr/>
          <p:nvPr/>
        </p:nvSpPr>
        <p:spPr>
          <a:xfrm>
            <a:off x="9575161" y="4864368"/>
            <a:ext cx="150876" cy="150876"/>
          </a:xfrm>
          <a:prstGeom prst="rect">
            <a:avLst/>
          </a:prstGeom>
          <a:solidFill>
            <a:srgbClr val="C85A28"/>
          </a:solidFill>
          <a:ln w="9525">
            <a:solidFill>
              <a:srgbClr val="FFFFFF"/>
            </a:solidFill>
            <a:prstDash val="solid"/>
          </a:ln>
        </p:spPr>
        <p:txBody>
          <a:bodyPr/>
          <a:lstStyle/>
          <a:p>
            <a:endParaRPr lang="en-IT"/>
          </a:p>
        </p:txBody>
      </p:sp>
      <p:sp>
        <p:nvSpPr>
          <p:cNvPr id="2157" name="Shape 158">
            <a:extLst>
              <a:ext uri="{FF2B5EF4-FFF2-40B4-BE49-F238E27FC236}">
                <a16:creationId xmlns:a16="http://schemas.microsoft.com/office/drawing/2014/main" id="{D0FCB1E5-1F42-E050-8B05-689F9E59020F}"/>
              </a:ext>
            </a:extLst>
          </p:cNvPr>
          <p:cNvSpPr/>
          <p:nvPr/>
        </p:nvSpPr>
        <p:spPr>
          <a:xfrm>
            <a:off x="9753469"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58" name="Shape 159">
            <a:extLst>
              <a:ext uri="{FF2B5EF4-FFF2-40B4-BE49-F238E27FC236}">
                <a16:creationId xmlns:a16="http://schemas.microsoft.com/office/drawing/2014/main" id="{89019407-2D46-45F7-3804-9CD77787B5C0}"/>
              </a:ext>
            </a:extLst>
          </p:cNvPr>
          <p:cNvSpPr/>
          <p:nvPr/>
        </p:nvSpPr>
        <p:spPr>
          <a:xfrm>
            <a:off x="9931777"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59" name="Shape 160">
            <a:extLst>
              <a:ext uri="{FF2B5EF4-FFF2-40B4-BE49-F238E27FC236}">
                <a16:creationId xmlns:a16="http://schemas.microsoft.com/office/drawing/2014/main" id="{81BDCF1F-AE2C-2054-72BD-C043BC62FE30}"/>
              </a:ext>
            </a:extLst>
          </p:cNvPr>
          <p:cNvSpPr/>
          <p:nvPr/>
        </p:nvSpPr>
        <p:spPr>
          <a:xfrm>
            <a:off x="10110085"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60" name="Shape 161">
            <a:extLst>
              <a:ext uri="{FF2B5EF4-FFF2-40B4-BE49-F238E27FC236}">
                <a16:creationId xmlns:a16="http://schemas.microsoft.com/office/drawing/2014/main" id="{6EC3B8D4-3838-CE81-FDE0-B64E4BC1923A}"/>
              </a:ext>
            </a:extLst>
          </p:cNvPr>
          <p:cNvSpPr/>
          <p:nvPr/>
        </p:nvSpPr>
        <p:spPr>
          <a:xfrm>
            <a:off x="10288393" y="4864368"/>
            <a:ext cx="150876" cy="150876"/>
          </a:xfrm>
          <a:prstGeom prst="rect">
            <a:avLst/>
          </a:prstGeom>
          <a:solidFill>
            <a:srgbClr val="AFCCE8"/>
          </a:solidFill>
          <a:ln w="9525">
            <a:solidFill>
              <a:srgbClr val="FFFFFF"/>
            </a:solidFill>
            <a:prstDash val="solid"/>
          </a:ln>
        </p:spPr>
        <p:txBody>
          <a:bodyPr/>
          <a:lstStyle/>
          <a:p>
            <a:endParaRPr lang="en-IT"/>
          </a:p>
        </p:txBody>
      </p:sp>
      <p:sp>
        <p:nvSpPr>
          <p:cNvPr id="2161" name="Shape 162">
            <a:extLst>
              <a:ext uri="{FF2B5EF4-FFF2-40B4-BE49-F238E27FC236}">
                <a16:creationId xmlns:a16="http://schemas.microsoft.com/office/drawing/2014/main" id="{BF8561A1-AE9F-8882-36A1-772946D1E3F0}"/>
              </a:ext>
            </a:extLst>
          </p:cNvPr>
          <p:cNvSpPr/>
          <p:nvPr/>
        </p:nvSpPr>
        <p:spPr>
          <a:xfrm>
            <a:off x="9040237"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2" name="Shape 163">
            <a:extLst>
              <a:ext uri="{FF2B5EF4-FFF2-40B4-BE49-F238E27FC236}">
                <a16:creationId xmlns:a16="http://schemas.microsoft.com/office/drawing/2014/main" id="{517E6E0E-C48C-E72A-7A05-AE1CEE89ADDA}"/>
              </a:ext>
            </a:extLst>
          </p:cNvPr>
          <p:cNvSpPr/>
          <p:nvPr/>
        </p:nvSpPr>
        <p:spPr>
          <a:xfrm>
            <a:off x="9218545"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3" name="Shape 164">
            <a:extLst>
              <a:ext uri="{FF2B5EF4-FFF2-40B4-BE49-F238E27FC236}">
                <a16:creationId xmlns:a16="http://schemas.microsoft.com/office/drawing/2014/main" id="{B0406CED-E5BD-8BC2-BC11-730C1A2A3131}"/>
              </a:ext>
            </a:extLst>
          </p:cNvPr>
          <p:cNvSpPr/>
          <p:nvPr/>
        </p:nvSpPr>
        <p:spPr>
          <a:xfrm>
            <a:off x="9396853"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4" name="Shape 165">
            <a:extLst>
              <a:ext uri="{FF2B5EF4-FFF2-40B4-BE49-F238E27FC236}">
                <a16:creationId xmlns:a16="http://schemas.microsoft.com/office/drawing/2014/main" id="{911DE2AB-B0E0-4DAD-FF40-7BAFECC537D4}"/>
              </a:ext>
            </a:extLst>
          </p:cNvPr>
          <p:cNvSpPr/>
          <p:nvPr/>
        </p:nvSpPr>
        <p:spPr>
          <a:xfrm>
            <a:off x="9575161"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5" name="Shape 166">
            <a:extLst>
              <a:ext uri="{FF2B5EF4-FFF2-40B4-BE49-F238E27FC236}">
                <a16:creationId xmlns:a16="http://schemas.microsoft.com/office/drawing/2014/main" id="{05FF9435-7737-68B3-5299-3AA793DF6447}"/>
              </a:ext>
            </a:extLst>
          </p:cNvPr>
          <p:cNvSpPr/>
          <p:nvPr/>
        </p:nvSpPr>
        <p:spPr>
          <a:xfrm>
            <a:off x="9753469" y="5042676"/>
            <a:ext cx="150876" cy="150876"/>
          </a:xfrm>
          <a:prstGeom prst="rect">
            <a:avLst/>
          </a:prstGeom>
          <a:solidFill>
            <a:srgbClr val="C85A28"/>
          </a:solidFill>
          <a:ln w="9525">
            <a:solidFill>
              <a:srgbClr val="FFFFFF"/>
            </a:solidFill>
            <a:prstDash val="solid"/>
          </a:ln>
        </p:spPr>
        <p:txBody>
          <a:bodyPr/>
          <a:lstStyle/>
          <a:p>
            <a:endParaRPr lang="en-IT"/>
          </a:p>
        </p:txBody>
      </p:sp>
      <p:sp>
        <p:nvSpPr>
          <p:cNvPr id="2166" name="Shape 167">
            <a:extLst>
              <a:ext uri="{FF2B5EF4-FFF2-40B4-BE49-F238E27FC236}">
                <a16:creationId xmlns:a16="http://schemas.microsoft.com/office/drawing/2014/main" id="{B12E3A27-7E10-0124-E32A-D112C5C84DCA}"/>
              </a:ext>
            </a:extLst>
          </p:cNvPr>
          <p:cNvSpPr/>
          <p:nvPr/>
        </p:nvSpPr>
        <p:spPr>
          <a:xfrm>
            <a:off x="9931777"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7" name="Shape 168">
            <a:extLst>
              <a:ext uri="{FF2B5EF4-FFF2-40B4-BE49-F238E27FC236}">
                <a16:creationId xmlns:a16="http://schemas.microsoft.com/office/drawing/2014/main" id="{0AE27007-A4FA-85B0-5597-968589647D04}"/>
              </a:ext>
            </a:extLst>
          </p:cNvPr>
          <p:cNvSpPr/>
          <p:nvPr/>
        </p:nvSpPr>
        <p:spPr>
          <a:xfrm>
            <a:off x="10110085"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8" name="Shape 169">
            <a:extLst>
              <a:ext uri="{FF2B5EF4-FFF2-40B4-BE49-F238E27FC236}">
                <a16:creationId xmlns:a16="http://schemas.microsoft.com/office/drawing/2014/main" id="{C9760F2E-DF69-94E7-B638-774BAD19755B}"/>
              </a:ext>
            </a:extLst>
          </p:cNvPr>
          <p:cNvSpPr/>
          <p:nvPr/>
        </p:nvSpPr>
        <p:spPr>
          <a:xfrm>
            <a:off x="10288393" y="5042676"/>
            <a:ext cx="150876" cy="150876"/>
          </a:xfrm>
          <a:prstGeom prst="rect">
            <a:avLst/>
          </a:prstGeom>
          <a:solidFill>
            <a:srgbClr val="AFCCE8"/>
          </a:solidFill>
          <a:ln w="9525">
            <a:solidFill>
              <a:srgbClr val="FFFFFF"/>
            </a:solidFill>
            <a:prstDash val="solid"/>
          </a:ln>
        </p:spPr>
        <p:txBody>
          <a:bodyPr/>
          <a:lstStyle/>
          <a:p>
            <a:endParaRPr lang="en-IT"/>
          </a:p>
        </p:txBody>
      </p:sp>
      <p:sp>
        <p:nvSpPr>
          <p:cNvPr id="2169" name="Shape 170">
            <a:extLst>
              <a:ext uri="{FF2B5EF4-FFF2-40B4-BE49-F238E27FC236}">
                <a16:creationId xmlns:a16="http://schemas.microsoft.com/office/drawing/2014/main" id="{1DE3C119-BB25-1BF0-9CFD-B91A58F30973}"/>
              </a:ext>
            </a:extLst>
          </p:cNvPr>
          <p:cNvSpPr/>
          <p:nvPr/>
        </p:nvSpPr>
        <p:spPr>
          <a:xfrm>
            <a:off x="9040237"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0" name="Shape 171">
            <a:extLst>
              <a:ext uri="{FF2B5EF4-FFF2-40B4-BE49-F238E27FC236}">
                <a16:creationId xmlns:a16="http://schemas.microsoft.com/office/drawing/2014/main" id="{C52B56BA-5BEF-D2E8-9475-A7213130C315}"/>
              </a:ext>
            </a:extLst>
          </p:cNvPr>
          <p:cNvSpPr/>
          <p:nvPr/>
        </p:nvSpPr>
        <p:spPr>
          <a:xfrm>
            <a:off x="9218545"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1" name="Shape 172">
            <a:extLst>
              <a:ext uri="{FF2B5EF4-FFF2-40B4-BE49-F238E27FC236}">
                <a16:creationId xmlns:a16="http://schemas.microsoft.com/office/drawing/2014/main" id="{DCDAC0D6-8F7D-9D96-D60F-59D70A8F836A}"/>
              </a:ext>
            </a:extLst>
          </p:cNvPr>
          <p:cNvSpPr/>
          <p:nvPr/>
        </p:nvSpPr>
        <p:spPr>
          <a:xfrm>
            <a:off x="9396853"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2" name="Shape 173">
            <a:extLst>
              <a:ext uri="{FF2B5EF4-FFF2-40B4-BE49-F238E27FC236}">
                <a16:creationId xmlns:a16="http://schemas.microsoft.com/office/drawing/2014/main" id="{7A45C5E7-8A43-6A17-C78D-0399FDAD7F01}"/>
              </a:ext>
            </a:extLst>
          </p:cNvPr>
          <p:cNvSpPr/>
          <p:nvPr/>
        </p:nvSpPr>
        <p:spPr>
          <a:xfrm>
            <a:off x="9575161"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3" name="Shape 174">
            <a:extLst>
              <a:ext uri="{FF2B5EF4-FFF2-40B4-BE49-F238E27FC236}">
                <a16:creationId xmlns:a16="http://schemas.microsoft.com/office/drawing/2014/main" id="{4573170E-3B7C-96EF-CE31-F3AB57653C46}"/>
              </a:ext>
            </a:extLst>
          </p:cNvPr>
          <p:cNvSpPr/>
          <p:nvPr/>
        </p:nvSpPr>
        <p:spPr>
          <a:xfrm>
            <a:off x="9753469"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4" name="Shape 175">
            <a:extLst>
              <a:ext uri="{FF2B5EF4-FFF2-40B4-BE49-F238E27FC236}">
                <a16:creationId xmlns:a16="http://schemas.microsoft.com/office/drawing/2014/main" id="{D607B820-C750-E1CE-C1E5-74CB2625EC9B}"/>
              </a:ext>
            </a:extLst>
          </p:cNvPr>
          <p:cNvSpPr/>
          <p:nvPr/>
        </p:nvSpPr>
        <p:spPr>
          <a:xfrm>
            <a:off x="9931777" y="5220984"/>
            <a:ext cx="150876" cy="150876"/>
          </a:xfrm>
          <a:prstGeom prst="rect">
            <a:avLst/>
          </a:prstGeom>
          <a:solidFill>
            <a:srgbClr val="C85A28"/>
          </a:solidFill>
          <a:ln w="9525">
            <a:solidFill>
              <a:srgbClr val="FFFFFF"/>
            </a:solidFill>
            <a:prstDash val="solid"/>
          </a:ln>
        </p:spPr>
        <p:txBody>
          <a:bodyPr/>
          <a:lstStyle/>
          <a:p>
            <a:endParaRPr lang="en-IT"/>
          </a:p>
        </p:txBody>
      </p:sp>
      <p:sp>
        <p:nvSpPr>
          <p:cNvPr id="2177" name="Shape 176">
            <a:extLst>
              <a:ext uri="{FF2B5EF4-FFF2-40B4-BE49-F238E27FC236}">
                <a16:creationId xmlns:a16="http://schemas.microsoft.com/office/drawing/2014/main" id="{C92FBA70-53EC-9315-44C1-C7421257486A}"/>
              </a:ext>
            </a:extLst>
          </p:cNvPr>
          <p:cNvSpPr/>
          <p:nvPr/>
        </p:nvSpPr>
        <p:spPr>
          <a:xfrm>
            <a:off x="10110085"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8" name="Shape 177">
            <a:extLst>
              <a:ext uri="{FF2B5EF4-FFF2-40B4-BE49-F238E27FC236}">
                <a16:creationId xmlns:a16="http://schemas.microsoft.com/office/drawing/2014/main" id="{5A238A3A-0B07-8461-A167-140AA90995B9}"/>
              </a:ext>
            </a:extLst>
          </p:cNvPr>
          <p:cNvSpPr/>
          <p:nvPr/>
        </p:nvSpPr>
        <p:spPr>
          <a:xfrm>
            <a:off x="10288393" y="5220984"/>
            <a:ext cx="150876" cy="150876"/>
          </a:xfrm>
          <a:prstGeom prst="rect">
            <a:avLst/>
          </a:prstGeom>
          <a:solidFill>
            <a:srgbClr val="AFCCE8"/>
          </a:solidFill>
          <a:ln w="9525">
            <a:solidFill>
              <a:srgbClr val="FFFFFF"/>
            </a:solidFill>
            <a:prstDash val="solid"/>
          </a:ln>
        </p:spPr>
        <p:txBody>
          <a:bodyPr/>
          <a:lstStyle/>
          <a:p>
            <a:endParaRPr lang="en-IT"/>
          </a:p>
        </p:txBody>
      </p:sp>
      <p:sp>
        <p:nvSpPr>
          <p:cNvPr id="2179" name="Shape 178">
            <a:extLst>
              <a:ext uri="{FF2B5EF4-FFF2-40B4-BE49-F238E27FC236}">
                <a16:creationId xmlns:a16="http://schemas.microsoft.com/office/drawing/2014/main" id="{BF640486-B605-F994-09A4-CDC4A37AEFE3}"/>
              </a:ext>
            </a:extLst>
          </p:cNvPr>
          <p:cNvSpPr/>
          <p:nvPr/>
        </p:nvSpPr>
        <p:spPr>
          <a:xfrm>
            <a:off x="9040237"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80" name="Shape 179">
            <a:extLst>
              <a:ext uri="{FF2B5EF4-FFF2-40B4-BE49-F238E27FC236}">
                <a16:creationId xmlns:a16="http://schemas.microsoft.com/office/drawing/2014/main" id="{34CAFF5D-4A01-DED1-EF74-4B319EB8B670}"/>
              </a:ext>
            </a:extLst>
          </p:cNvPr>
          <p:cNvSpPr/>
          <p:nvPr/>
        </p:nvSpPr>
        <p:spPr>
          <a:xfrm>
            <a:off x="9218545"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81" name="Shape 180">
            <a:extLst>
              <a:ext uri="{FF2B5EF4-FFF2-40B4-BE49-F238E27FC236}">
                <a16:creationId xmlns:a16="http://schemas.microsoft.com/office/drawing/2014/main" id="{6382DA00-04E7-7C72-99F9-3CF7755A7FCD}"/>
              </a:ext>
            </a:extLst>
          </p:cNvPr>
          <p:cNvSpPr/>
          <p:nvPr/>
        </p:nvSpPr>
        <p:spPr>
          <a:xfrm>
            <a:off x="9396853"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85" name="Shape 181">
            <a:extLst>
              <a:ext uri="{FF2B5EF4-FFF2-40B4-BE49-F238E27FC236}">
                <a16:creationId xmlns:a16="http://schemas.microsoft.com/office/drawing/2014/main" id="{2FB79F8C-42DE-EB8B-140B-4657833331D3}"/>
              </a:ext>
            </a:extLst>
          </p:cNvPr>
          <p:cNvSpPr/>
          <p:nvPr/>
        </p:nvSpPr>
        <p:spPr>
          <a:xfrm>
            <a:off x="9575161"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86" name="Shape 182">
            <a:extLst>
              <a:ext uri="{FF2B5EF4-FFF2-40B4-BE49-F238E27FC236}">
                <a16:creationId xmlns:a16="http://schemas.microsoft.com/office/drawing/2014/main" id="{B5C609FC-A00B-58C6-9043-8A5ECE6CC433}"/>
              </a:ext>
            </a:extLst>
          </p:cNvPr>
          <p:cNvSpPr/>
          <p:nvPr/>
        </p:nvSpPr>
        <p:spPr>
          <a:xfrm>
            <a:off x="9753469"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87" name="Shape 183">
            <a:extLst>
              <a:ext uri="{FF2B5EF4-FFF2-40B4-BE49-F238E27FC236}">
                <a16:creationId xmlns:a16="http://schemas.microsoft.com/office/drawing/2014/main" id="{B9498F47-255D-0C45-1CFC-8071CEF759E7}"/>
              </a:ext>
            </a:extLst>
          </p:cNvPr>
          <p:cNvSpPr/>
          <p:nvPr/>
        </p:nvSpPr>
        <p:spPr>
          <a:xfrm>
            <a:off x="9931777"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88" name="Shape 184">
            <a:extLst>
              <a:ext uri="{FF2B5EF4-FFF2-40B4-BE49-F238E27FC236}">
                <a16:creationId xmlns:a16="http://schemas.microsoft.com/office/drawing/2014/main" id="{04AF6068-6B98-01CD-71B1-DE4290D68940}"/>
              </a:ext>
            </a:extLst>
          </p:cNvPr>
          <p:cNvSpPr/>
          <p:nvPr/>
        </p:nvSpPr>
        <p:spPr>
          <a:xfrm>
            <a:off x="10110085" y="5399292"/>
            <a:ext cx="150876" cy="150876"/>
          </a:xfrm>
          <a:prstGeom prst="rect">
            <a:avLst/>
          </a:prstGeom>
          <a:solidFill>
            <a:srgbClr val="C85A28"/>
          </a:solidFill>
          <a:ln w="9525">
            <a:solidFill>
              <a:srgbClr val="FFFFFF"/>
            </a:solidFill>
            <a:prstDash val="solid"/>
          </a:ln>
        </p:spPr>
        <p:txBody>
          <a:bodyPr/>
          <a:lstStyle/>
          <a:p>
            <a:endParaRPr lang="en-IT"/>
          </a:p>
        </p:txBody>
      </p:sp>
      <p:sp>
        <p:nvSpPr>
          <p:cNvPr id="2189" name="Shape 185">
            <a:extLst>
              <a:ext uri="{FF2B5EF4-FFF2-40B4-BE49-F238E27FC236}">
                <a16:creationId xmlns:a16="http://schemas.microsoft.com/office/drawing/2014/main" id="{AAD034B2-A7EB-D2C8-A043-9FB02F22860E}"/>
              </a:ext>
            </a:extLst>
          </p:cNvPr>
          <p:cNvSpPr/>
          <p:nvPr/>
        </p:nvSpPr>
        <p:spPr>
          <a:xfrm>
            <a:off x="10288393" y="5399292"/>
            <a:ext cx="150876" cy="150876"/>
          </a:xfrm>
          <a:prstGeom prst="rect">
            <a:avLst/>
          </a:prstGeom>
          <a:solidFill>
            <a:srgbClr val="AFCCE8"/>
          </a:solidFill>
          <a:ln w="9525">
            <a:solidFill>
              <a:srgbClr val="FFFFFF"/>
            </a:solidFill>
            <a:prstDash val="solid"/>
          </a:ln>
        </p:spPr>
        <p:txBody>
          <a:bodyPr/>
          <a:lstStyle/>
          <a:p>
            <a:endParaRPr lang="en-IT"/>
          </a:p>
        </p:txBody>
      </p:sp>
      <p:sp>
        <p:nvSpPr>
          <p:cNvPr id="2194" name="Shape 186">
            <a:extLst>
              <a:ext uri="{FF2B5EF4-FFF2-40B4-BE49-F238E27FC236}">
                <a16:creationId xmlns:a16="http://schemas.microsoft.com/office/drawing/2014/main" id="{1375FA8E-FC84-0E66-F0F0-28F4CBF5255D}"/>
              </a:ext>
            </a:extLst>
          </p:cNvPr>
          <p:cNvSpPr/>
          <p:nvPr/>
        </p:nvSpPr>
        <p:spPr>
          <a:xfrm>
            <a:off x="9040237" y="5577600"/>
            <a:ext cx="150876" cy="150876"/>
          </a:xfrm>
          <a:prstGeom prst="rect">
            <a:avLst/>
          </a:prstGeom>
          <a:solidFill>
            <a:srgbClr val="7B3010"/>
          </a:solidFill>
          <a:ln w="9525">
            <a:solidFill>
              <a:srgbClr val="FFFFFF"/>
            </a:solidFill>
            <a:prstDash val="solid"/>
          </a:ln>
        </p:spPr>
        <p:txBody>
          <a:bodyPr/>
          <a:lstStyle/>
          <a:p>
            <a:endParaRPr lang="en-IT"/>
          </a:p>
        </p:txBody>
      </p:sp>
      <p:sp>
        <p:nvSpPr>
          <p:cNvPr id="2195" name="Shape 187">
            <a:extLst>
              <a:ext uri="{FF2B5EF4-FFF2-40B4-BE49-F238E27FC236}">
                <a16:creationId xmlns:a16="http://schemas.microsoft.com/office/drawing/2014/main" id="{8F4E7FEC-9E72-5A78-6EF9-BB6971B9B136}"/>
              </a:ext>
            </a:extLst>
          </p:cNvPr>
          <p:cNvSpPr/>
          <p:nvPr/>
        </p:nvSpPr>
        <p:spPr>
          <a:xfrm>
            <a:off x="9218545" y="5577600"/>
            <a:ext cx="150876" cy="150876"/>
          </a:xfrm>
          <a:prstGeom prst="rect">
            <a:avLst/>
          </a:prstGeom>
          <a:solidFill>
            <a:srgbClr val="AFCCE8"/>
          </a:solidFill>
          <a:ln w="9525">
            <a:solidFill>
              <a:srgbClr val="FFFFFF"/>
            </a:solidFill>
            <a:prstDash val="solid"/>
          </a:ln>
        </p:spPr>
        <p:txBody>
          <a:bodyPr/>
          <a:lstStyle/>
          <a:p>
            <a:endParaRPr lang="en-IT"/>
          </a:p>
        </p:txBody>
      </p:sp>
      <p:sp>
        <p:nvSpPr>
          <p:cNvPr id="2196" name="Shape 188">
            <a:extLst>
              <a:ext uri="{FF2B5EF4-FFF2-40B4-BE49-F238E27FC236}">
                <a16:creationId xmlns:a16="http://schemas.microsoft.com/office/drawing/2014/main" id="{10316E17-C04C-FC32-102A-3BCCCD6FE1B0}"/>
              </a:ext>
            </a:extLst>
          </p:cNvPr>
          <p:cNvSpPr/>
          <p:nvPr/>
        </p:nvSpPr>
        <p:spPr>
          <a:xfrm>
            <a:off x="9396853" y="5577600"/>
            <a:ext cx="150876" cy="150876"/>
          </a:xfrm>
          <a:prstGeom prst="rect">
            <a:avLst/>
          </a:prstGeom>
          <a:solidFill>
            <a:srgbClr val="AFCCE8"/>
          </a:solidFill>
          <a:ln w="9525">
            <a:solidFill>
              <a:srgbClr val="FFFFFF"/>
            </a:solidFill>
            <a:prstDash val="solid"/>
          </a:ln>
        </p:spPr>
        <p:txBody>
          <a:bodyPr/>
          <a:lstStyle/>
          <a:p>
            <a:endParaRPr lang="en-IT"/>
          </a:p>
        </p:txBody>
      </p:sp>
      <p:sp>
        <p:nvSpPr>
          <p:cNvPr id="2197" name="Shape 189">
            <a:extLst>
              <a:ext uri="{FF2B5EF4-FFF2-40B4-BE49-F238E27FC236}">
                <a16:creationId xmlns:a16="http://schemas.microsoft.com/office/drawing/2014/main" id="{A002ED50-1005-8135-6B25-C64BDB856425}"/>
              </a:ext>
            </a:extLst>
          </p:cNvPr>
          <p:cNvSpPr/>
          <p:nvPr/>
        </p:nvSpPr>
        <p:spPr>
          <a:xfrm>
            <a:off x="9575161" y="5577600"/>
            <a:ext cx="150876" cy="150876"/>
          </a:xfrm>
          <a:prstGeom prst="rect">
            <a:avLst/>
          </a:prstGeom>
          <a:solidFill>
            <a:srgbClr val="AFCCE8"/>
          </a:solidFill>
          <a:ln w="9525">
            <a:solidFill>
              <a:srgbClr val="FFFFFF"/>
            </a:solidFill>
            <a:prstDash val="solid"/>
          </a:ln>
        </p:spPr>
        <p:txBody>
          <a:bodyPr/>
          <a:lstStyle/>
          <a:p>
            <a:endParaRPr lang="en-IT"/>
          </a:p>
        </p:txBody>
      </p:sp>
      <p:sp>
        <p:nvSpPr>
          <p:cNvPr id="2198" name="Shape 190">
            <a:extLst>
              <a:ext uri="{FF2B5EF4-FFF2-40B4-BE49-F238E27FC236}">
                <a16:creationId xmlns:a16="http://schemas.microsoft.com/office/drawing/2014/main" id="{ADE5ED76-EAF3-58FF-881A-EFA86A9286C2}"/>
              </a:ext>
            </a:extLst>
          </p:cNvPr>
          <p:cNvSpPr/>
          <p:nvPr/>
        </p:nvSpPr>
        <p:spPr>
          <a:xfrm>
            <a:off x="9753469" y="5577600"/>
            <a:ext cx="150876" cy="150876"/>
          </a:xfrm>
          <a:prstGeom prst="rect">
            <a:avLst/>
          </a:prstGeom>
          <a:solidFill>
            <a:srgbClr val="AFCCE8"/>
          </a:solidFill>
          <a:ln w="9525">
            <a:solidFill>
              <a:srgbClr val="FFFFFF"/>
            </a:solidFill>
            <a:prstDash val="solid"/>
          </a:ln>
        </p:spPr>
        <p:txBody>
          <a:bodyPr/>
          <a:lstStyle/>
          <a:p>
            <a:endParaRPr lang="en-IT"/>
          </a:p>
        </p:txBody>
      </p:sp>
      <p:sp>
        <p:nvSpPr>
          <p:cNvPr id="2199" name="Shape 191">
            <a:extLst>
              <a:ext uri="{FF2B5EF4-FFF2-40B4-BE49-F238E27FC236}">
                <a16:creationId xmlns:a16="http://schemas.microsoft.com/office/drawing/2014/main" id="{6F6018F7-3E34-8AE2-EB88-07244224FAFA}"/>
              </a:ext>
            </a:extLst>
          </p:cNvPr>
          <p:cNvSpPr/>
          <p:nvPr/>
        </p:nvSpPr>
        <p:spPr>
          <a:xfrm>
            <a:off x="9931777" y="5577600"/>
            <a:ext cx="150876" cy="150876"/>
          </a:xfrm>
          <a:prstGeom prst="rect">
            <a:avLst/>
          </a:prstGeom>
          <a:solidFill>
            <a:srgbClr val="AFCCE8"/>
          </a:solidFill>
          <a:ln w="9525">
            <a:solidFill>
              <a:srgbClr val="FFFFFF"/>
            </a:solidFill>
            <a:prstDash val="solid"/>
          </a:ln>
        </p:spPr>
        <p:txBody>
          <a:bodyPr/>
          <a:lstStyle/>
          <a:p>
            <a:endParaRPr lang="en-IT"/>
          </a:p>
        </p:txBody>
      </p:sp>
      <p:sp>
        <p:nvSpPr>
          <p:cNvPr id="2200" name="Shape 192">
            <a:extLst>
              <a:ext uri="{FF2B5EF4-FFF2-40B4-BE49-F238E27FC236}">
                <a16:creationId xmlns:a16="http://schemas.microsoft.com/office/drawing/2014/main" id="{52517399-4A66-CF36-7E8F-EE3297F64225}"/>
              </a:ext>
            </a:extLst>
          </p:cNvPr>
          <p:cNvSpPr/>
          <p:nvPr/>
        </p:nvSpPr>
        <p:spPr>
          <a:xfrm>
            <a:off x="10110085" y="5577600"/>
            <a:ext cx="150876" cy="150876"/>
          </a:xfrm>
          <a:prstGeom prst="rect">
            <a:avLst/>
          </a:prstGeom>
          <a:solidFill>
            <a:srgbClr val="AFCCE8"/>
          </a:solidFill>
          <a:ln w="9525">
            <a:solidFill>
              <a:srgbClr val="FFFFFF"/>
            </a:solidFill>
            <a:prstDash val="solid"/>
          </a:ln>
        </p:spPr>
        <p:txBody>
          <a:bodyPr/>
          <a:lstStyle/>
          <a:p>
            <a:endParaRPr lang="en-IT"/>
          </a:p>
        </p:txBody>
      </p:sp>
      <p:sp>
        <p:nvSpPr>
          <p:cNvPr id="2201" name="Shape 193">
            <a:extLst>
              <a:ext uri="{FF2B5EF4-FFF2-40B4-BE49-F238E27FC236}">
                <a16:creationId xmlns:a16="http://schemas.microsoft.com/office/drawing/2014/main" id="{BA05B053-4175-FB20-0491-20E54CED95B2}"/>
              </a:ext>
            </a:extLst>
          </p:cNvPr>
          <p:cNvSpPr/>
          <p:nvPr/>
        </p:nvSpPr>
        <p:spPr>
          <a:xfrm>
            <a:off x="10288393" y="5577600"/>
            <a:ext cx="150876" cy="150876"/>
          </a:xfrm>
          <a:prstGeom prst="rect">
            <a:avLst/>
          </a:prstGeom>
          <a:solidFill>
            <a:srgbClr val="C85A28"/>
          </a:solidFill>
          <a:ln w="9525">
            <a:solidFill>
              <a:srgbClr val="FFFFFF"/>
            </a:solidFill>
            <a:prstDash val="solid"/>
          </a:ln>
        </p:spPr>
        <p:txBody>
          <a:bodyPr/>
          <a:lstStyle/>
          <a:p>
            <a:endParaRPr lang="en-IT"/>
          </a:p>
        </p:txBody>
      </p:sp>
      <p:sp>
        <p:nvSpPr>
          <p:cNvPr id="2202" name="Text 198">
            <a:extLst>
              <a:ext uri="{FF2B5EF4-FFF2-40B4-BE49-F238E27FC236}">
                <a16:creationId xmlns:a16="http://schemas.microsoft.com/office/drawing/2014/main" id="{CCC02C2B-F02A-B931-7D41-392BEFC3D8B2}"/>
              </a:ext>
            </a:extLst>
          </p:cNvPr>
          <p:cNvSpPr txBox="1"/>
          <p:nvPr/>
        </p:nvSpPr>
        <p:spPr>
          <a:xfrm>
            <a:off x="8400157" y="5883924"/>
            <a:ext cx="2706624" cy="256032"/>
          </a:xfrm>
          <a:prstGeom prst="rect">
            <a:avLst/>
          </a:prstGeom>
          <a:noFill/>
          <a:ln/>
        </p:spPr>
        <p:txBody>
          <a:bodyPr wrap="square" lIns="0" tIns="0" rIns="0" bIns="0" rtlCol="0" anchor="ctr"/>
          <a:lstStyle/>
          <a:p>
            <a:pPr marL="0" indent="0" algn="ctr">
              <a:buNone/>
            </a:pPr>
            <a:r>
              <a:rPr lang="en-US" sz="1400" b="1" dirty="0">
                <a:solidFill>
                  <a:srgbClr val="1A1A1A"/>
                </a:solidFill>
                <a:latin typeface="Arial" pitchFamily="34" charset="0"/>
                <a:ea typeface="Arial" pitchFamily="34" charset="-122"/>
                <a:cs typeface="Arial" pitchFamily="34" charset="-120"/>
              </a:rPr>
              <a:t>may dominate the ground-truth</a:t>
            </a:r>
            <a:endParaRPr lang="en-US" sz="1400" dirty="0"/>
          </a:p>
        </p:txBody>
      </p:sp>
      <p:sp>
        <p:nvSpPr>
          <p:cNvPr id="13" name="箭头: 下 102">
            <a:extLst>
              <a:ext uri="{FF2B5EF4-FFF2-40B4-BE49-F238E27FC236}">
                <a16:creationId xmlns:a16="http://schemas.microsoft.com/office/drawing/2014/main" id="{D3012A3A-D1DF-140B-65B5-65E8746D650B}"/>
              </a:ext>
            </a:extLst>
          </p:cNvPr>
          <p:cNvSpPr>
            <a:spLocks noGrp="1"/>
          </p:cNvSpPr>
          <p:nvPr/>
        </p:nvSpPr>
        <p:spPr>
          <a:xfrm rot="16200000">
            <a:off x="7584825" y="3601085"/>
            <a:ext cx="285750" cy="20955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125" name="Shape 202">
            <a:extLst>
              <a:ext uri="{FF2B5EF4-FFF2-40B4-BE49-F238E27FC236}">
                <a16:creationId xmlns:a16="http://schemas.microsoft.com/office/drawing/2014/main" id="{676D29D7-7903-C67A-2EB6-4EFE1AB0C35D}"/>
              </a:ext>
            </a:extLst>
          </p:cNvPr>
          <p:cNvSpPr/>
          <p:nvPr/>
        </p:nvSpPr>
        <p:spPr>
          <a:xfrm>
            <a:off x="3594810" y="2562802"/>
            <a:ext cx="155448" cy="155448"/>
          </a:xfrm>
          <a:prstGeom prst="rect">
            <a:avLst/>
          </a:prstGeom>
          <a:solidFill>
            <a:srgbClr val="7B3010"/>
          </a:solidFill>
          <a:ln w="12700">
            <a:solidFill>
              <a:srgbClr val="7B3010"/>
            </a:solidFill>
            <a:prstDash val="solid"/>
          </a:ln>
        </p:spPr>
        <p:txBody>
          <a:bodyPr/>
          <a:lstStyle/>
          <a:p>
            <a:endParaRPr lang="en-IT"/>
          </a:p>
        </p:txBody>
      </p:sp>
      <p:sp>
        <p:nvSpPr>
          <p:cNvPr id="126" name="Text 203">
            <a:extLst>
              <a:ext uri="{FF2B5EF4-FFF2-40B4-BE49-F238E27FC236}">
                <a16:creationId xmlns:a16="http://schemas.microsoft.com/office/drawing/2014/main" id="{7A656DB4-A0B3-49E7-49D8-F9ECE7E27844}"/>
              </a:ext>
            </a:extLst>
          </p:cNvPr>
          <p:cNvSpPr txBox="1"/>
          <p:nvPr/>
        </p:nvSpPr>
        <p:spPr>
          <a:xfrm>
            <a:off x="3850842" y="2526226"/>
            <a:ext cx="2651760" cy="237744"/>
          </a:xfrm>
          <a:prstGeom prst="rect">
            <a:avLst/>
          </a:prstGeom>
          <a:noFill/>
          <a:ln/>
        </p:spPr>
        <p:txBody>
          <a:bodyPr wrap="square" lIns="0" tIns="0" rIns="0" bIns="0" rtlCol="0" anchor="ctr"/>
          <a:lstStyle/>
          <a:p>
            <a:pPr marL="0" indent="0">
              <a:buNone/>
            </a:pPr>
            <a:r>
              <a:rPr lang="en-US" sz="1300" dirty="0">
                <a:solidFill>
                  <a:srgbClr val="1A1A1A"/>
                </a:solidFill>
                <a:latin typeface="Arial" pitchFamily="34" charset="0"/>
                <a:ea typeface="Arial" pitchFamily="34" charset="-122"/>
                <a:cs typeface="Arial" pitchFamily="34" charset="-120"/>
              </a:rPr>
              <a:t>caused by the injected fault</a:t>
            </a:r>
            <a:endParaRPr lang="en-US" sz="1300" dirty="0"/>
          </a:p>
        </p:txBody>
      </p:sp>
      <p:pic>
        <p:nvPicPr>
          <p:cNvPr id="127" name="Picture 126">
            <a:extLst>
              <a:ext uri="{FF2B5EF4-FFF2-40B4-BE49-F238E27FC236}">
                <a16:creationId xmlns:a16="http://schemas.microsoft.com/office/drawing/2014/main" id="{D697D386-B9E8-AE1A-3DE5-F5C9D3EE9C21}"/>
              </a:ext>
            </a:extLst>
          </p:cNvPr>
          <p:cNvPicPr>
            <a:picLocks noChangeAspect="1"/>
          </p:cNvPicPr>
          <p:nvPr/>
        </p:nvPicPr>
        <p:blipFill>
          <a:blip r:embed="rId6"/>
          <a:stretch>
            <a:fillRect/>
          </a:stretch>
        </p:blipFill>
        <p:spPr>
          <a:xfrm>
            <a:off x="3425539" y="3334229"/>
            <a:ext cx="530216" cy="530216"/>
          </a:xfrm>
          <a:prstGeom prst="rect">
            <a:avLst/>
          </a:prstGeom>
        </p:spPr>
      </p:pic>
    </p:spTree>
    <p:extLst>
      <p:ext uri="{BB962C8B-B14F-4D97-AF65-F5344CB8AC3E}">
        <p14:creationId xmlns:p14="http://schemas.microsoft.com/office/powerpoint/2010/main" val="2301107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AA7C51-1456-4F37-BBA2-0B23D39DEF98}"/>
              </a:ext>
            </a:extLst>
          </p:cNvPr>
          <p:cNvSpPr>
            <a:spLocks noGrp="1"/>
          </p:cNvSpPr>
          <p:nvPr>
            <p:ph type="title"/>
          </p:nvPr>
        </p:nvSpPr>
        <p:spPr>
          <a:xfrm>
            <a:off x="504372" y="365125"/>
            <a:ext cx="10160000" cy="1325563"/>
          </a:xfrm>
        </p:spPr>
        <p:txBody>
          <a:bodyPr>
            <a:normAutofit/>
          </a:bodyPr>
          <a:lstStyle/>
          <a:p>
            <a:r>
              <a:rPr lang="en-US" altLang="zh-CN" sz="4000" dirty="0">
                <a:latin typeface="Aptos"/>
              </a:rPr>
              <a:t>Before testing the agent, test the benchmark!</a:t>
            </a:r>
            <a:endParaRPr lang="zh-CN" altLang="en-US" sz="4000" dirty="0"/>
          </a:p>
        </p:txBody>
      </p:sp>
      <p:sp>
        <p:nvSpPr>
          <p:cNvPr id="3" name="Content Placeholder 2">
            <a:extLst>
              <a:ext uri="{FF2B5EF4-FFF2-40B4-BE49-F238E27FC236}">
                <a16:creationId xmlns:a16="http://schemas.microsoft.com/office/drawing/2014/main" id="{30E5931A-3BE8-EBBF-F1EE-426A119FBFCD}"/>
              </a:ext>
            </a:extLst>
          </p:cNvPr>
          <p:cNvSpPr>
            <a:spLocks noGrp="1"/>
          </p:cNvSpPr>
          <p:nvPr>
            <p:ph idx="1"/>
          </p:nvPr>
        </p:nvSpPr>
        <p:spPr/>
        <p:txBody>
          <a:bodyPr/>
          <a:lstStyle/>
          <a:p>
            <a:endParaRPr lang="en-IT" dirty="0"/>
          </a:p>
        </p:txBody>
      </p:sp>
      <p:sp>
        <p:nvSpPr>
          <p:cNvPr id="4" name="矩形: 圆角 3">
            <a:extLst>
              <a:ext uri="{FF2B5EF4-FFF2-40B4-BE49-F238E27FC236}">
                <a16:creationId xmlns:a16="http://schemas.microsoft.com/office/drawing/2014/main" id="{988B8799-657D-48D0-A78D-8D46C952E5FC}"/>
              </a:ext>
            </a:extLst>
          </p:cNvPr>
          <p:cNvSpPr>
            <a:spLocks noGrp="1"/>
          </p:cNvSpPr>
          <p:nvPr/>
        </p:nvSpPr>
        <p:spPr>
          <a:xfrm>
            <a:off x="142875" y="1624013"/>
            <a:ext cx="11906250" cy="2438400"/>
          </a:xfrm>
          <a:prstGeom prst="roundRect">
            <a:avLst>
              <a:gd name="adj" fmla="val 3252"/>
            </a:avLst>
          </a:prstGeom>
          <a:solidFill>
            <a:srgbClr val="EFF7FE"/>
          </a:solidFill>
          <a:ln w="0">
            <a:solidFill>
              <a:srgbClr val="EFF7F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 name="矩形 4">
            <a:extLst>
              <a:ext uri="{FF2B5EF4-FFF2-40B4-BE49-F238E27FC236}">
                <a16:creationId xmlns:a16="http://schemas.microsoft.com/office/drawing/2014/main" id="{C3C0C387-FA75-41D2-934A-475917560075}"/>
              </a:ext>
            </a:extLst>
          </p:cNvPr>
          <p:cNvSpPr>
            <a:spLocks noGrp="1"/>
          </p:cNvSpPr>
          <p:nvPr/>
        </p:nvSpPr>
        <p:spPr>
          <a:xfrm>
            <a:off x="304800" y="1671638"/>
            <a:ext cx="10190480" cy="3238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0757A6"/>
                </a:solidFill>
                <a:latin typeface="Aptos"/>
              </a:defRPr>
            </a:pPr>
            <a:r>
              <a:rPr kumimoji="0" sz="1600" b="1" i="0" u="none" strike="noStrike" kern="1200" cap="none" spc="0" normalizeH="0" baseline="0" noProof="0" dirty="0">
                <a:ln>
                  <a:noFill/>
                </a:ln>
                <a:solidFill>
                  <a:srgbClr val="0757A6"/>
                </a:solidFill>
                <a:effectLst/>
                <a:uLnTx/>
                <a:uFillTx/>
                <a:latin typeface="Aptos"/>
              </a:rPr>
              <a:t>1. Validate the healthy scenario</a:t>
            </a:r>
            <a:r>
              <a:rPr kumimoji="0" lang="en-US" sz="1600" b="1" i="0" u="none" strike="noStrike" kern="1200" cap="none" spc="0" normalizeH="0" baseline="0" noProof="0" dirty="0">
                <a:ln>
                  <a:noFill/>
                </a:ln>
                <a:solidFill>
                  <a:srgbClr val="0757A6"/>
                </a:solidFill>
                <a:effectLst/>
                <a:uLnTx/>
                <a:uFillTx/>
                <a:latin typeface="Aptos"/>
              </a:rPr>
              <a:t> </a:t>
            </a:r>
            <a:r>
              <a:rPr kumimoji="0" lang="en-US" altLang="zh-CN" sz="1600" b="1" i="0" u="none" strike="noStrike" kern="1200" cap="none" spc="0" normalizeH="0" baseline="0" noProof="0" dirty="0">
                <a:ln>
                  <a:noFill/>
                </a:ln>
                <a:solidFill>
                  <a:srgbClr val="0757A6"/>
                </a:solidFill>
                <a:effectLst/>
                <a:uLnTx/>
                <a:uFillTx/>
                <a:latin typeface="Aptos"/>
              </a:rPr>
              <a:t>(Walkthrough example: </a:t>
            </a:r>
            <a:r>
              <a:rPr kumimoji="0" lang="en-US" altLang="zh-CN" sz="1600" b="1" i="0" u="none" strike="noStrike" kern="1200" cap="none" spc="0" normalizeH="0" baseline="0" noProof="0" dirty="0" err="1">
                <a:ln>
                  <a:noFill/>
                </a:ln>
                <a:solidFill>
                  <a:srgbClr val="20252B"/>
                </a:solidFill>
                <a:effectLst/>
                <a:uLnTx/>
                <a:uFillTx/>
                <a:latin typeface="Aptos"/>
              </a:rPr>
              <a:t>isp_abilene</a:t>
            </a:r>
            <a:r>
              <a:rPr kumimoji="0" lang="en-US" altLang="zh-CN" sz="1600" b="1" i="0" u="none" strike="noStrike" kern="1200" cap="none" spc="0" normalizeH="0" baseline="0" noProof="0" dirty="0">
                <a:ln>
                  <a:noFill/>
                </a:ln>
                <a:solidFill>
                  <a:srgbClr val="0757A6"/>
                </a:solidFill>
                <a:effectLst/>
                <a:uLnTx/>
                <a:uFillTx/>
                <a:latin typeface="Aptos"/>
              </a:rPr>
              <a:t> scenario)</a:t>
            </a:r>
            <a:endParaRPr kumimoji="0" sz="1600" b="1" i="0" u="none" strike="noStrike" kern="1200" cap="none" spc="0" normalizeH="0" baseline="0" noProof="0" dirty="0">
              <a:ln>
                <a:noFill/>
              </a:ln>
              <a:solidFill>
                <a:srgbClr val="0757A6"/>
              </a:solidFill>
              <a:effectLst/>
              <a:uLnTx/>
              <a:uFillTx/>
              <a:latin typeface="Aptos"/>
            </a:endParaRPr>
          </a:p>
        </p:txBody>
      </p:sp>
      <p:sp>
        <p:nvSpPr>
          <p:cNvPr id="6" name="矩形: 圆角 5">
            <a:extLst>
              <a:ext uri="{FF2B5EF4-FFF2-40B4-BE49-F238E27FC236}">
                <a16:creationId xmlns:a16="http://schemas.microsoft.com/office/drawing/2014/main" id="{1D093588-F65F-40FF-A2FD-4947A764CC01}"/>
              </a:ext>
            </a:extLst>
          </p:cNvPr>
          <p:cNvSpPr>
            <a:spLocks noGrp="1"/>
          </p:cNvSpPr>
          <p:nvPr/>
        </p:nvSpPr>
        <p:spPr>
          <a:xfrm>
            <a:off x="266700" y="1995488"/>
            <a:ext cx="3819525" cy="1930400"/>
          </a:xfrm>
          <a:prstGeom prst="roundRect">
            <a:avLst>
              <a:gd name="adj" fmla="val 4124"/>
            </a:avLst>
          </a:prstGeom>
          <a:solidFill>
            <a:srgbClr val="FFFFFF"/>
          </a:solidFill>
          <a:ln w="13335">
            <a:solidFill>
              <a:srgbClr val="176ED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7" name="椭圆 6">
            <a:extLst>
              <a:ext uri="{FF2B5EF4-FFF2-40B4-BE49-F238E27FC236}">
                <a16:creationId xmlns:a16="http://schemas.microsoft.com/office/drawing/2014/main" id="{3523C884-9462-47F3-95EB-8160BE8EA980}"/>
              </a:ext>
            </a:extLst>
          </p:cNvPr>
          <p:cNvSpPr>
            <a:spLocks noGrp="1"/>
          </p:cNvSpPr>
          <p:nvPr/>
        </p:nvSpPr>
        <p:spPr>
          <a:xfrm>
            <a:off x="400050" y="2090738"/>
            <a:ext cx="361950" cy="361950"/>
          </a:xfrm>
          <a:prstGeom prst="ellipse">
            <a:avLst/>
          </a:prstGeom>
          <a:solidFill>
            <a:srgbClr val="176ED2"/>
          </a:solidFill>
          <a:ln w="0">
            <a:solidFill>
              <a:srgbClr val="176ED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8" name="矩形 7">
            <a:extLst>
              <a:ext uri="{FF2B5EF4-FFF2-40B4-BE49-F238E27FC236}">
                <a16:creationId xmlns:a16="http://schemas.microsoft.com/office/drawing/2014/main" id="{0D582439-5F8E-4AA7-BD05-A5C54FC64338}"/>
              </a:ext>
            </a:extLst>
          </p:cNvPr>
          <p:cNvSpPr>
            <a:spLocks noGrp="1"/>
          </p:cNvSpPr>
          <p:nvPr/>
        </p:nvSpPr>
        <p:spPr>
          <a:xfrm>
            <a:off x="466725" y="2128838"/>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kumimoji="0" sz="1600" b="1" i="0" u="none" strike="noStrike" kern="1200" cap="none" spc="0" normalizeH="0" baseline="0" noProof="0" dirty="0">
                <a:ln>
                  <a:noFill/>
                </a:ln>
                <a:solidFill>
                  <a:srgbClr val="FFFFFF"/>
                </a:solidFill>
                <a:effectLst/>
                <a:uLnTx/>
                <a:uFillTx/>
                <a:latin typeface="Aptos"/>
              </a:rPr>
              <a:t>A</a:t>
            </a:r>
          </a:p>
        </p:txBody>
      </p:sp>
      <p:sp>
        <p:nvSpPr>
          <p:cNvPr id="9" name="矩形 8">
            <a:extLst>
              <a:ext uri="{FF2B5EF4-FFF2-40B4-BE49-F238E27FC236}">
                <a16:creationId xmlns:a16="http://schemas.microsoft.com/office/drawing/2014/main" id="{A421B52A-052F-4184-819D-F6D1CD496832}"/>
              </a:ext>
            </a:extLst>
          </p:cNvPr>
          <p:cNvSpPr>
            <a:spLocks noGrp="1"/>
          </p:cNvSpPr>
          <p:nvPr/>
        </p:nvSpPr>
        <p:spPr>
          <a:xfrm>
            <a:off x="737371" y="2081213"/>
            <a:ext cx="2603500" cy="342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76ED2"/>
                </a:solidFill>
                <a:latin typeface="Aptos"/>
              </a:defRPr>
            </a:pPr>
            <a:r>
              <a:rPr kumimoji="0" lang="en-US" sz="1400" b="1" i="0" u="none" strike="noStrike" kern="1200" cap="none" spc="0" normalizeH="0" baseline="0" noProof="0" dirty="0">
                <a:ln>
                  <a:noFill/>
                </a:ln>
                <a:solidFill>
                  <a:srgbClr val="176ED2"/>
                </a:solidFill>
                <a:effectLst/>
                <a:uLnTx/>
                <a:uFillTx/>
                <a:latin typeface="Aptos"/>
              </a:rPr>
              <a:t>Control-plane analysis</a:t>
            </a:r>
            <a:endParaRPr kumimoji="0" sz="1400" b="1" i="0" u="none" strike="noStrike" kern="1200" cap="none" spc="0" normalizeH="0" baseline="0" noProof="0" dirty="0">
              <a:ln>
                <a:noFill/>
              </a:ln>
              <a:solidFill>
                <a:srgbClr val="176ED2"/>
              </a:solidFill>
              <a:effectLst/>
              <a:uLnTx/>
              <a:uFillTx/>
              <a:latin typeface="Aptos"/>
            </a:endParaRPr>
          </a:p>
        </p:txBody>
      </p:sp>
      <p:sp>
        <p:nvSpPr>
          <p:cNvPr id="10" name="矩形 9">
            <a:extLst>
              <a:ext uri="{FF2B5EF4-FFF2-40B4-BE49-F238E27FC236}">
                <a16:creationId xmlns:a16="http://schemas.microsoft.com/office/drawing/2014/main" id="{4A0C8533-447D-4204-B4E4-5B163DFA8B08}"/>
              </a:ext>
            </a:extLst>
          </p:cNvPr>
          <p:cNvSpPr>
            <a:spLocks noGrp="1"/>
          </p:cNvSpPr>
          <p:nvPr/>
        </p:nvSpPr>
        <p:spPr>
          <a:xfrm>
            <a:off x="333375" y="2650230"/>
            <a:ext cx="3870130" cy="22949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88" b="1">
                <a:solidFill>
                  <a:srgbClr val="111B2E"/>
                </a:solidFill>
                <a:latin typeface="Aptos"/>
              </a:defRPr>
            </a:pPr>
            <a:r>
              <a:rPr kumimoji="0" sz="1600" b="1" i="0" u="none" strike="noStrike" kern="1200" cap="none" spc="0" normalizeH="0" baseline="0" noProof="0" dirty="0">
                <a:ln>
                  <a:noFill/>
                </a:ln>
                <a:solidFill>
                  <a:srgbClr val="111B2E"/>
                </a:solidFill>
                <a:effectLst/>
                <a:uLnTx/>
                <a:uFillTx/>
                <a:latin typeface="Aptos"/>
              </a:rPr>
              <a:t>Does the intended </a:t>
            </a:r>
            <a:r>
              <a:rPr lang="en-US" sz="1600" b="1" dirty="0">
                <a:solidFill>
                  <a:srgbClr val="111B2E"/>
                </a:solidFill>
                <a:latin typeface="Aptos"/>
              </a:rPr>
              <a:t>forwarding </a:t>
            </a:r>
            <a:r>
              <a:rPr kumimoji="0" sz="1600" b="1" i="0" u="none" strike="noStrike" kern="1200" cap="none" spc="0" normalizeH="0" baseline="0" noProof="0" dirty="0">
                <a:ln>
                  <a:noFill/>
                </a:ln>
                <a:solidFill>
                  <a:srgbClr val="111B2E"/>
                </a:solidFill>
                <a:effectLst/>
                <a:uLnTx/>
                <a:uFillTx/>
                <a:latin typeface="Aptos"/>
              </a:rPr>
              <a:t>behavior </a:t>
            </a:r>
            <a:endParaRPr kumimoji="0" lang="en-US" sz="1600" b="1" i="0" u="none" strike="noStrike" kern="1200" cap="none" spc="0" normalizeH="0" baseline="0" noProof="0" dirty="0">
              <a:ln>
                <a:noFill/>
              </a:ln>
              <a:solidFill>
                <a:srgbClr val="111B2E"/>
              </a:solidFill>
              <a:effectLst/>
              <a:uLnTx/>
              <a:uFillTx/>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sz="1088" b="1">
                <a:solidFill>
                  <a:srgbClr val="111B2E"/>
                </a:solidFill>
                <a:latin typeface="Aptos"/>
              </a:defRPr>
            </a:pPr>
            <a:r>
              <a:rPr kumimoji="0" sz="1600" b="1" i="0" u="none" strike="noStrike" kern="1200" cap="none" spc="0" normalizeH="0" baseline="0" noProof="0" dirty="0">
                <a:ln>
                  <a:noFill/>
                </a:ln>
                <a:solidFill>
                  <a:srgbClr val="111B2E"/>
                </a:solidFill>
                <a:effectLst/>
                <a:uLnTx/>
                <a:uFillTx/>
                <a:latin typeface="Aptos"/>
              </a:rPr>
              <a:t>follow from the configuration?</a:t>
            </a:r>
          </a:p>
        </p:txBody>
      </p:sp>
      <p:sp>
        <p:nvSpPr>
          <p:cNvPr id="12" name="矩形: 圆角 11">
            <a:extLst>
              <a:ext uri="{FF2B5EF4-FFF2-40B4-BE49-F238E27FC236}">
                <a16:creationId xmlns:a16="http://schemas.microsoft.com/office/drawing/2014/main" id="{AA47474D-09EE-486A-BE2D-06E096EA71CE}"/>
              </a:ext>
            </a:extLst>
          </p:cNvPr>
          <p:cNvSpPr>
            <a:spLocks noGrp="1"/>
          </p:cNvSpPr>
          <p:nvPr/>
        </p:nvSpPr>
        <p:spPr>
          <a:xfrm>
            <a:off x="371475" y="3060700"/>
            <a:ext cx="3609975" cy="787400"/>
          </a:xfrm>
          <a:prstGeom prst="roundRect">
            <a:avLst>
              <a:gd name="adj" fmla="val 21053"/>
            </a:avLst>
          </a:prstGeom>
          <a:solidFill>
            <a:srgbClr val="E8F3FE"/>
          </a:solidFill>
          <a:ln w="0">
            <a:solidFill>
              <a:srgbClr val="E8F3F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16" name="矩形: 圆角 15">
            <a:extLst>
              <a:ext uri="{FF2B5EF4-FFF2-40B4-BE49-F238E27FC236}">
                <a16:creationId xmlns:a16="http://schemas.microsoft.com/office/drawing/2014/main" id="{A75F9522-8DC0-4C59-A453-D0086AD3BBEF}"/>
              </a:ext>
            </a:extLst>
          </p:cNvPr>
          <p:cNvSpPr>
            <a:spLocks noGrp="1"/>
          </p:cNvSpPr>
          <p:nvPr/>
        </p:nvSpPr>
        <p:spPr>
          <a:xfrm>
            <a:off x="4200525" y="1995488"/>
            <a:ext cx="3762375" cy="1930400"/>
          </a:xfrm>
          <a:prstGeom prst="roundRect">
            <a:avLst>
              <a:gd name="adj" fmla="val 4124"/>
            </a:avLst>
          </a:prstGeom>
          <a:solidFill>
            <a:srgbClr val="FFFFFF"/>
          </a:solidFill>
          <a:ln w="13335">
            <a:solidFill>
              <a:srgbClr val="16955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17" name="椭圆 16">
            <a:extLst>
              <a:ext uri="{FF2B5EF4-FFF2-40B4-BE49-F238E27FC236}">
                <a16:creationId xmlns:a16="http://schemas.microsoft.com/office/drawing/2014/main" id="{AD220089-7410-463E-BB29-8BCA5B3FBA60}"/>
              </a:ext>
            </a:extLst>
          </p:cNvPr>
          <p:cNvSpPr>
            <a:spLocks noGrp="1"/>
          </p:cNvSpPr>
          <p:nvPr/>
        </p:nvSpPr>
        <p:spPr>
          <a:xfrm>
            <a:off x="4333875" y="2090738"/>
            <a:ext cx="361950" cy="361950"/>
          </a:xfrm>
          <a:prstGeom prst="ellipse">
            <a:avLst/>
          </a:prstGeom>
          <a:solidFill>
            <a:srgbClr val="169553"/>
          </a:solidFill>
          <a:ln w="0">
            <a:solidFill>
              <a:srgbClr val="16955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18" name="矩形 17">
            <a:extLst>
              <a:ext uri="{FF2B5EF4-FFF2-40B4-BE49-F238E27FC236}">
                <a16:creationId xmlns:a16="http://schemas.microsoft.com/office/drawing/2014/main" id="{0298C824-3332-4614-9B02-9C6C5C10D46B}"/>
              </a:ext>
            </a:extLst>
          </p:cNvPr>
          <p:cNvSpPr>
            <a:spLocks noGrp="1"/>
          </p:cNvSpPr>
          <p:nvPr/>
        </p:nvSpPr>
        <p:spPr>
          <a:xfrm>
            <a:off x="4400550" y="2128838"/>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kumimoji="0" sz="1600" b="1" i="0" u="none" strike="noStrike" kern="1200" cap="none" spc="0" normalizeH="0" baseline="0" noProof="0">
                <a:ln>
                  <a:noFill/>
                </a:ln>
                <a:solidFill>
                  <a:srgbClr val="FFFFFF"/>
                </a:solidFill>
                <a:effectLst/>
                <a:uLnTx/>
                <a:uFillTx/>
                <a:latin typeface="Aptos"/>
              </a:rPr>
              <a:t>B</a:t>
            </a:r>
          </a:p>
        </p:txBody>
      </p:sp>
      <p:sp>
        <p:nvSpPr>
          <p:cNvPr id="19" name="矩形 18">
            <a:extLst>
              <a:ext uri="{FF2B5EF4-FFF2-40B4-BE49-F238E27FC236}">
                <a16:creationId xmlns:a16="http://schemas.microsoft.com/office/drawing/2014/main" id="{40368C54-5AEB-498E-9188-E6DC74BCFE25}"/>
              </a:ext>
            </a:extLst>
          </p:cNvPr>
          <p:cNvSpPr>
            <a:spLocks noGrp="1"/>
          </p:cNvSpPr>
          <p:nvPr/>
        </p:nvSpPr>
        <p:spPr>
          <a:xfrm>
            <a:off x="4791075" y="2081213"/>
            <a:ext cx="3133725" cy="342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69553"/>
                </a:solidFill>
                <a:latin typeface="Aptos"/>
              </a:defRPr>
            </a:pPr>
            <a:r>
              <a:rPr kumimoji="0" sz="1600" b="1" i="0" u="none" strike="noStrike" kern="1200" cap="none" spc="0" normalizeH="0" baseline="0" noProof="0" dirty="0">
                <a:ln>
                  <a:noFill/>
                </a:ln>
                <a:solidFill>
                  <a:srgbClr val="169553"/>
                </a:solidFill>
                <a:effectLst/>
                <a:uLnTx/>
                <a:uFillTx/>
                <a:latin typeface="Aptos"/>
              </a:rPr>
              <a:t>Runtime verification</a:t>
            </a:r>
          </a:p>
        </p:txBody>
      </p:sp>
      <p:sp>
        <p:nvSpPr>
          <p:cNvPr id="20" name="矩形 19">
            <a:extLst>
              <a:ext uri="{FF2B5EF4-FFF2-40B4-BE49-F238E27FC236}">
                <a16:creationId xmlns:a16="http://schemas.microsoft.com/office/drawing/2014/main" id="{C8E99C7E-0C3E-4F17-92CE-8A88C400E46A}"/>
              </a:ext>
            </a:extLst>
          </p:cNvPr>
          <p:cNvSpPr>
            <a:spLocks noGrp="1"/>
          </p:cNvSpPr>
          <p:nvPr/>
        </p:nvSpPr>
        <p:spPr>
          <a:xfrm>
            <a:off x="4333875" y="2614613"/>
            <a:ext cx="3476625" cy="2381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88" b="1">
                <a:solidFill>
                  <a:srgbClr val="111B2E"/>
                </a:solidFill>
                <a:latin typeface="Aptos"/>
              </a:defRPr>
            </a:pPr>
            <a:r>
              <a:rPr kumimoji="0" sz="1600" b="1" i="0" u="none" strike="noStrike" kern="1200" cap="none" spc="0" normalizeH="0" baseline="0" noProof="0" dirty="0">
                <a:ln>
                  <a:noFill/>
                </a:ln>
                <a:solidFill>
                  <a:srgbClr val="111B2E"/>
                </a:solidFill>
                <a:effectLst/>
                <a:uLnTx/>
                <a:uFillTx/>
                <a:latin typeface="Aptos"/>
              </a:rPr>
              <a:t>Did the emulated network start and converge?</a:t>
            </a:r>
          </a:p>
        </p:txBody>
      </p:sp>
      <p:sp>
        <p:nvSpPr>
          <p:cNvPr id="22" name="矩形: 圆角 21">
            <a:extLst>
              <a:ext uri="{FF2B5EF4-FFF2-40B4-BE49-F238E27FC236}">
                <a16:creationId xmlns:a16="http://schemas.microsoft.com/office/drawing/2014/main" id="{F8BE9DC4-F8DC-4085-8634-50E02094CBE3}"/>
              </a:ext>
            </a:extLst>
          </p:cNvPr>
          <p:cNvSpPr>
            <a:spLocks noGrp="1"/>
          </p:cNvSpPr>
          <p:nvPr/>
        </p:nvSpPr>
        <p:spPr>
          <a:xfrm>
            <a:off x="4305300" y="3060700"/>
            <a:ext cx="3552825" cy="787400"/>
          </a:xfrm>
          <a:prstGeom prst="roundRect">
            <a:avLst>
              <a:gd name="adj" fmla="val 21053"/>
            </a:avLst>
          </a:prstGeom>
          <a:solidFill>
            <a:srgbClr val="E8F7EE"/>
          </a:solidFill>
          <a:ln w="0">
            <a:solidFill>
              <a:srgbClr val="E8F7E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25" name="矩形 24">
            <a:extLst>
              <a:ext uri="{FF2B5EF4-FFF2-40B4-BE49-F238E27FC236}">
                <a16:creationId xmlns:a16="http://schemas.microsoft.com/office/drawing/2014/main" id="{7E275A03-151F-409D-9B02-390CB47D705E}"/>
              </a:ext>
            </a:extLst>
          </p:cNvPr>
          <p:cNvSpPr>
            <a:spLocks noGrp="1"/>
          </p:cNvSpPr>
          <p:nvPr/>
        </p:nvSpPr>
        <p:spPr>
          <a:xfrm>
            <a:off x="4733925" y="3052340"/>
            <a:ext cx="3067050" cy="66641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05" b="1">
                <a:solidFill>
                  <a:srgbClr val="169553"/>
                </a:solidFill>
                <a:latin typeface="Aptos"/>
              </a:defRPr>
            </a:pPr>
            <a:endParaRPr kumimoji="0" sz="1600" b="1" i="0" u="none" strike="noStrike" kern="1200" cap="none" spc="0" normalizeH="0" baseline="0" noProof="0" dirty="0">
              <a:ln>
                <a:noFill/>
              </a:ln>
              <a:solidFill>
                <a:srgbClr val="169553"/>
              </a:solidFill>
              <a:effectLst/>
              <a:uLnTx/>
              <a:uFillTx/>
              <a:latin typeface="Aptos"/>
            </a:endParaRPr>
          </a:p>
        </p:txBody>
      </p:sp>
      <p:sp>
        <p:nvSpPr>
          <p:cNvPr id="26" name="矩形: 圆角 25">
            <a:extLst>
              <a:ext uri="{FF2B5EF4-FFF2-40B4-BE49-F238E27FC236}">
                <a16:creationId xmlns:a16="http://schemas.microsoft.com/office/drawing/2014/main" id="{DFB4BAC8-C4C3-42F6-8A95-F138352E848D}"/>
              </a:ext>
            </a:extLst>
          </p:cNvPr>
          <p:cNvSpPr>
            <a:spLocks noGrp="1"/>
          </p:cNvSpPr>
          <p:nvPr/>
        </p:nvSpPr>
        <p:spPr>
          <a:xfrm>
            <a:off x="8077200" y="1995488"/>
            <a:ext cx="3819525" cy="1930400"/>
          </a:xfrm>
          <a:prstGeom prst="roundRect">
            <a:avLst>
              <a:gd name="adj" fmla="val 4124"/>
            </a:avLst>
          </a:prstGeom>
          <a:solidFill>
            <a:srgbClr val="FFFFFF"/>
          </a:solidFill>
          <a:ln w="13335">
            <a:solidFill>
              <a:srgbClr val="7132C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27" name="椭圆 26">
            <a:extLst>
              <a:ext uri="{FF2B5EF4-FFF2-40B4-BE49-F238E27FC236}">
                <a16:creationId xmlns:a16="http://schemas.microsoft.com/office/drawing/2014/main" id="{032A41FF-0151-41DB-B30C-04A3153B42C6}"/>
              </a:ext>
            </a:extLst>
          </p:cNvPr>
          <p:cNvSpPr>
            <a:spLocks noGrp="1"/>
          </p:cNvSpPr>
          <p:nvPr/>
        </p:nvSpPr>
        <p:spPr>
          <a:xfrm>
            <a:off x="8210550" y="2090738"/>
            <a:ext cx="361950" cy="361950"/>
          </a:xfrm>
          <a:prstGeom prst="ellipse">
            <a:avLst/>
          </a:prstGeom>
          <a:solidFill>
            <a:srgbClr val="7132C5"/>
          </a:solidFill>
          <a:ln w="0">
            <a:solidFill>
              <a:srgbClr val="7132C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28" name="矩形 27">
            <a:extLst>
              <a:ext uri="{FF2B5EF4-FFF2-40B4-BE49-F238E27FC236}">
                <a16:creationId xmlns:a16="http://schemas.microsoft.com/office/drawing/2014/main" id="{230CB2A3-1710-434F-A768-FBB2AFB4FFF2}"/>
              </a:ext>
            </a:extLst>
          </p:cNvPr>
          <p:cNvSpPr>
            <a:spLocks noGrp="1"/>
          </p:cNvSpPr>
          <p:nvPr/>
        </p:nvSpPr>
        <p:spPr>
          <a:xfrm>
            <a:off x="8277225" y="2128838"/>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kumimoji="0" sz="1600" b="1" i="0" u="none" strike="noStrike" kern="1200" cap="none" spc="0" normalizeH="0" baseline="0" noProof="0" dirty="0">
                <a:ln>
                  <a:noFill/>
                </a:ln>
                <a:solidFill>
                  <a:srgbClr val="FFFFFF"/>
                </a:solidFill>
                <a:effectLst/>
                <a:uLnTx/>
                <a:uFillTx/>
                <a:latin typeface="Aptos"/>
              </a:rPr>
              <a:t>C</a:t>
            </a:r>
          </a:p>
        </p:txBody>
      </p:sp>
      <p:sp>
        <p:nvSpPr>
          <p:cNvPr id="29" name="矩形 28">
            <a:extLst>
              <a:ext uri="{FF2B5EF4-FFF2-40B4-BE49-F238E27FC236}">
                <a16:creationId xmlns:a16="http://schemas.microsoft.com/office/drawing/2014/main" id="{852CC942-3AEC-406D-97BF-9CCFE7A4261B}"/>
              </a:ext>
            </a:extLst>
          </p:cNvPr>
          <p:cNvSpPr>
            <a:spLocks noGrp="1"/>
          </p:cNvSpPr>
          <p:nvPr/>
        </p:nvSpPr>
        <p:spPr>
          <a:xfrm>
            <a:off x="8667750" y="2081213"/>
            <a:ext cx="3095625" cy="342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7132C5"/>
                </a:solidFill>
                <a:latin typeface="Aptos"/>
              </a:defRPr>
            </a:pPr>
            <a:r>
              <a:rPr kumimoji="0" sz="1600" b="1" i="0" u="none" strike="noStrike" kern="1200" cap="none" spc="0" normalizeH="0" baseline="0" noProof="0" dirty="0">
                <a:ln>
                  <a:noFill/>
                </a:ln>
                <a:solidFill>
                  <a:srgbClr val="7132C5"/>
                </a:solidFill>
                <a:effectLst/>
                <a:uLnTx/>
                <a:uFillTx/>
                <a:latin typeface="Aptos"/>
              </a:rPr>
              <a:t>Behavioral validation</a:t>
            </a:r>
          </a:p>
        </p:txBody>
      </p:sp>
      <p:sp>
        <p:nvSpPr>
          <p:cNvPr id="30" name="矩形 29">
            <a:extLst>
              <a:ext uri="{FF2B5EF4-FFF2-40B4-BE49-F238E27FC236}">
                <a16:creationId xmlns:a16="http://schemas.microsoft.com/office/drawing/2014/main" id="{3409AD29-7AD0-4590-BCF9-AA244D260E51}"/>
              </a:ext>
            </a:extLst>
          </p:cNvPr>
          <p:cNvSpPr>
            <a:spLocks noGrp="1"/>
          </p:cNvSpPr>
          <p:nvPr/>
        </p:nvSpPr>
        <p:spPr>
          <a:xfrm>
            <a:off x="8220075" y="2652831"/>
            <a:ext cx="3533775" cy="2381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88" b="1">
                <a:solidFill>
                  <a:srgbClr val="111B2E"/>
                </a:solidFill>
                <a:latin typeface="Aptos"/>
              </a:defRPr>
            </a:pPr>
            <a:r>
              <a:rPr kumimoji="0" sz="1600" b="1" i="0" u="none" strike="noStrike" kern="1200" cap="none" spc="0" normalizeH="0" baseline="0" noProof="0" dirty="0">
                <a:ln>
                  <a:noFill/>
                </a:ln>
                <a:solidFill>
                  <a:srgbClr val="111B2E"/>
                </a:solidFill>
                <a:effectLst/>
                <a:uLnTx/>
                <a:uFillTx/>
                <a:latin typeface="Aptos"/>
              </a:rPr>
              <a:t>Does the live network satisfy the design intent end to end?</a:t>
            </a:r>
          </a:p>
        </p:txBody>
      </p:sp>
      <p:sp>
        <p:nvSpPr>
          <p:cNvPr id="32" name="矩形: 圆角 31">
            <a:extLst>
              <a:ext uri="{FF2B5EF4-FFF2-40B4-BE49-F238E27FC236}">
                <a16:creationId xmlns:a16="http://schemas.microsoft.com/office/drawing/2014/main" id="{E2C7D671-E255-4F6E-A1A4-F1ED5A05EBC7}"/>
              </a:ext>
            </a:extLst>
          </p:cNvPr>
          <p:cNvSpPr>
            <a:spLocks noGrp="1"/>
          </p:cNvSpPr>
          <p:nvPr/>
        </p:nvSpPr>
        <p:spPr>
          <a:xfrm>
            <a:off x="8181975" y="3060700"/>
            <a:ext cx="3609975" cy="787400"/>
          </a:xfrm>
          <a:prstGeom prst="roundRect">
            <a:avLst>
              <a:gd name="adj" fmla="val 21053"/>
            </a:avLst>
          </a:prstGeom>
          <a:solidFill>
            <a:srgbClr val="F0E8FA"/>
          </a:solidFill>
          <a:ln w="0">
            <a:solidFill>
              <a:srgbClr val="F0E8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35" name="矩形 34">
            <a:extLst>
              <a:ext uri="{FF2B5EF4-FFF2-40B4-BE49-F238E27FC236}">
                <a16:creationId xmlns:a16="http://schemas.microsoft.com/office/drawing/2014/main" id="{56C8FF8F-F2D5-4155-A393-57C065764329}"/>
              </a:ext>
            </a:extLst>
          </p:cNvPr>
          <p:cNvSpPr>
            <a:spLocks noGrp="1"/>
          </p:cNvSpPr>
          <p:nvPr/>
        </p:nvSpPr>
        <p:spPr>
          <a:xfrm>
            <a:off x="8610600" y="3123448"/>
            <a:ext cx="3124200" cy="60559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05" b="1">
                <a:solidFill>
                  <a:srgbClr val="7132C5"/>
                </a:solidFill>
                <a:latin typeface="Aptos"/>
              </a:defRPr>
            </a:pPr>
            <a:endParaRPr kumimoji="0" sz="1600" b="1" i="0" u="none" strike="noStrike" kern="1200" cap="none" spc="0" normalizeH="0" baseline="0" noProof="0" dirty="0">
              <a:ln>
                <a:noFill/>
              </a:ln>
              <a:solidFill>
                <a:srgbClr val="7132C5"/>
              </a:solidFill>
              <a:effectLst/>
              <a:uLnTx/>
              <a:uFillTx/>
              <a:latin typeface="Aptos"/>
            </a:endParaRPr>
          </a:p>
        </p:txBody>
      </p:sp>
      <p:sp>
        <p:nvSpPr>
          <p:cNvPr id="36" name="箭头: 下 35">
            <a:extLst>
              <a:ext uri="{FF2B5EF4-FFF2-40B4-BE49-F238E27FC236}">
                <a16:creationId xmlns:a16="http://schemas.microsoft.com/office/drawing/2014/main" id="{FAF7765F-34F5-41E9-8CC7-42AE4CBF07F1}"/>
              </a:ext>
            </a:extLst>
          </p:cNvPr>
          <p:cNvSpPr>
            <a:spLocks noGrp="1"/>
          </p:cNvSpPr>
          <p:nvPr/>
        </p:nvSpPr>
        <p:spPr>
          <a:xfrm>
            <a:off x="5905500" y="3937000"/>
            <a:ext cx="285750" cy="127000"/>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37" name="矩形: 圆角 36">
            <a:extLst>
              <a:ext uri="{FF2B5EF4-FFF2-40B4-BE49-F238E27FC236}">
                <a16:creationId xmlns:a16="http://schemas.microsoft.com/office/drawing/2014/main" id="{DE98F3ED-0A77-400F-ABB2-428CF8FAC6C4}"/>
              </a:ext>
            </a:extLst>
          </p:cNvPr>
          <p:cNvSpPr>
            <a:spLocks noGrp="1"/>
          </p:cNvSpPr>
          <p:nvPr/>
        </p:nvSpPr>
        <p:spPr>
          <a:xfrm>
            <a:off x="3306626" y="4063900"/>
            <a:ext cx="5716905" cy="390525"/>
          </a:xfrm>
          <a:prstGeom prst="roundRect">
            <a:avLst>
              <a:gd name="adj" fmla="val 29630"/>
            </a:avLst>
          </a:prstGeom>
          <a:solidFill>
            <a:srgbClr val="FDE8EA"/>
          </a:solidFill>
          <a:ln w="0">
            <a:solidFill>
              <a:srgbClr val="FDE8E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38" name="矩形 37">
            <a:extLst>
              <a:ext uri="{FF2B5EF4-FFF2-40B4-BE49-F238E27FC236}">
                <a16:creationId xmlns:a16="http://schemas.microsoft.com/office/drawing/2014/main" id="{5ED06F5D-15FF-4845-AD4D-C47EF3355C74}"/>
              </a:ext>
            </a:extLst>
          </p:cNvPr>
          <p:cNvSpPr>
            <a:spLocks noGrp="1"/>
          </p:cNvSpPr>
          <p:nvPr/>
        </p:nvSpPr>
        <p:spPr>
          <a:xfrm>
            <a:off x="3545336" y="4082950"/>
            <a:ext cx="5354370" cy="318206"/>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88" b="1">
                <a:solidFill>
                  <a:srgbClr val="E2233E"/>
                </a:solidFill>
                <a:latin typeface="Aptos"/>
              </a:defRPr>
            </a:pPr>
            <a:r>
              <a:rPr kumimoji="0" sz="1600" b="1" i="0" u="none" strike="noStrike" kern="1200" cap="none" spc="0" normalizeH="0" baseline="0" noProof="0" dirty="0">
                <a:ln>
                  <a:noFill/>
                </a:ln>
                <a:solidFill>
                  <a:srgbClr val="E2233E"/>
                </a:solidFill>
                <a:effectLst/>
                <a:uLnTx/>
                <a:uFillTx/>
                <a:latin typeface="Aptos"/>
              </a:rPr>
              <a:t>Inject fault: advertise excess prefixes to the receiver</a:t>
            </a:r>
          </a:p>
        </p:txBody>
      </p:sp>
      <p:sp>
        <p:nvSpPr>
          <p:cNvPr id="39" name="箭头: 下 38">
            <a:extLst>
              <a:ext uri="{FF2B5EF4-FFF2-40B4-BE49-F238E27FC236}">
                <a16:creationId xmlns:a16="http://schemas.microsoft.com/office/drawing/2014/main" id="{998D2638-C852-4AE5-BF0E-2F17D9D0EAD1}"/>
              </a:ext>
            </a:extLst>
          </p:cNvPr>
          <p:cNvSpPr>
            <a:spLocks noGrp="1"/>
          </p:cNvSpPr>
          <p:nvPr/>
        </p:nvSpPr>
        <p:spPr>
          <a:xfrm>
            <a:off x="5905500" y="4452937"/>
            <a:ext cx="285750" cy="190501"/>
          </a:xfrm>
          <a:prstGeom prst="downArrow">
            <a:avLst/>
          </a:prstGeom>
          <a:solidFill>
            <a:srgbClr val="7B8C9C"/>
          </a:solidFill>
          <a:ln w="0">
            <a:solidFill>
              <a:srgbClr val="7B8C9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40" name="矩形: 圆角 39">
            <a:extLst>
              <a:ext uri="{FF2B5EF4-FFF2-40B4-BE49-F238E27FC236}">
                <a16:creationId xmlns:a16="http://schemas.microsoft.com/office/drawing/2014/main" id="{56F69CD4-0E49-4566-AC1F-95E0AE802736}"/>
              </a:ext>
            </a:extLst>
          </p:cNvPr>
          <p:cNvSpPr>
            <a:spLocks noGrp="1"/>
          </p:cNvSpPr>
          <p:nvPr/>
        </p:nvSpPr>
        <p:spPr>
          <a:xfrm>
            <a:off x="142875" y="4633913"/>
            <a:ext cx="11906250" cy="1952625"/>
          </a:xfrm>
          <a:prstGeom prst="roundRect">
            <a:avLst>
              <a:gd name="adj" fmla="val 3902"/>
            </a:avLst>
          </a:prstGeom>
          <a:solidFill>
            <a:srgbClr val="FFF3F4"/>
          </a:solidFill>
          <a:ln w="0">
            <a:solidFill>
              <a:srgbClr val="FFF3F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41" name="矩形 40">
            <a:extLst>
              <a:ext uri="{FF2B5EF4-FFF2-40B4-BE49-F238E27FC236}">
                <a16:creationId xmlns:a16="http://schemas.microsoft.com/office/drawing/2014/main" id="{A4F3EE12-5D37-4E42-9D28-FF1420A936EF}"/>
              </a:ext>
            </a:extLst>
          </p:cNvPr>
          <p:cNvSpPr>
            <a:spLocks noGrp="1"/>
          </p:cNvSpPr>
          <p:nvPr/>
        </p:nvSpPr>
        <p:spPr>
          <a:xfrm>
            <a:off x="323850" y="4681538"/>
            <a:ext cx="9661882" cy="304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AD132B"/>
                </a:solidFill>
                <a:latin typeface="Aptos"/>
              </a:defRPr>
            </a:pPr>
            <a:r>
              <a:rPr kumimoji="0" sz="1600" b="1" i="0" u="none" strike="noStrike" kern="1200" cap="none" spc="0" normalizeH="0" baseline="0" noProof="0" dirty="0">
                <a:ln>
                  <a:noFill/>
                </a:ln>
                <a:solidFill>
                  <a:srgbClr val="AD132B"/>
                </a:solidFill>
                <a:effectLst/>
                <a:uLnTx/>
                <a:uFillTx/>
                <a:latin typeface="Aptos"/>
              </a:rPr>
              <a:t>2. Validate after fault injection</a:t>
            </a:r>
            <a:r>
              <a:rPr kumimoji="0" lang="en-US" sz="1600" b="1" i="0" u="none" strike="noStrike" kern="1200" cap="none" spc="0" normalizeH="0" baseline="0" noProof="0" dirty="0">
                <a:ln>
                  <a:noFill/>
                </a:ln>
                <a:solidFill>
                  <a:srgbClr val="AD132B"/>
                </a:solidFill>
                <a:effectLst/>
                <a:uLnTx/>
                <a:uFillTx/>
                <a:latin typeface="Aptos"/>
              </a:rPr>
              <a:t> </a:t>
            </a:r>
            <a:r>
              <a:rPr kumimoji="0" lang="en-US" altLang="zh-CN" sz="1600" b="1" i="0" u="none" strike="noStrike" kern="1200" cap="none" spc="0" normalizeH="0" baseline="0" noProof="0" dirty="0">
                <a:ln>
                  <a:noFill/>
                </a:ln>
                <a:solidFill>
                  <a:srgbClr val="AD132B"/>
                </a:solidFill>
                <a:effectLst/>
                <a:uLnTx/>
                <a:uFillTx/>
                <a:latin typeface="Aptos"/>
              </a:rPr>
              <a:t>(Walkthrough example: </a:t>
            </a:r>
            <a:r>
              <a:rPr kumimoji="0" lang="en-US" altLang="zh-CN" sz="1600" b="1" i="0" u="none" strike="noStrike" kern="1200" cap="none" spc="0" normalizeH="0" baseline="0" noProof="0" dirty="0" err="1">
                <a:ln>
                  <a:noFill/>
                </a:ln>
                <a:solidFill>
                  <a:srgbClr val="20252B"/>
                </a:solidFill>
                <a:effectLst/>
                <a:uLnTx/>
                <a:uFillTx/>
                <a:latin typeface="Aptos"/>
              </a:rPr>
              <a:t>bgp_max_prefix_exceeded</a:t>
            </a:r>
            <a:r>
              <a:rPr kumimoji="0" lang="en-US" altLang="zh-CN" sz="1600" b="1" i="0" u="none" strike="noStrike" kern="1200" cap="none" spc="0" normalizeH="0" baseline="0" noProof="0" dirty="0">
                <a:ln>
                  <a:noFill/>
                </a:ln>
                <a:solidFill>
                  <a:srgbClr val="0757A6"/>
                </a:solidFill>
                <a:effectLst/>
                <a:uLnTx/>
                <a:uFillTx/>
                <a:latin typeface="Aptos"/>
              </a:rPr>
              <a:t> </a:t>
            </a:r>
            <a:r>
              <a:rPr kumimoji="0" lang="en-US" altLang="zh-CN" sz="1600" b="1" i="0" u="none" strike="noStrike" kern="1200" cap="none" spc="0" normalizeH="0" baseline="0" noProof="0" dirty="0">
                <a:ln>
                  <a:noFill/>
                </a:ln>
                <a:solidFill>
                  <a:srgbClr val="AD132B"/>
                </a:solidFill>
                <a:effectLst/>
                <a:uLnTx/>
                <a:uFillTx/>
                <a:latin typeface="Aptos"/>
              </a:rPr>
              <a:t>failure)</a:t>
            </a:r>
            <a:endParaRPr kumimoji="0" sz="1600" b="1" i="0" u="none" strike="noStrike" kern="1200" cap="none" spc="0" normalizeH="0" baseline="0" noProof="0" dirty="0">
              <a:ln>
                <a:noFill/>
              </a:ln>
              <a:solidFill>
                <a:srgbClr val="AD132B"/>
              </a:solidFill>
              <a:effectLst/>
              <a:uLnTx/>
              <a:uFillTx/>
              <a:latin typeface="Aptos"/>
            </a:endParaRPr>
          </a:p>
        </p:txBody>
      </p:sp>
      <p:sp>
        <p:nvSpPr>
          <p:cNvPr id="42" name="矩形: 圆角 41">
            <a:extLst>
              <a:ext uri="{FF2B5EF4-FFF2-40B4-BE49-F238E27FC236}">
                <a16:creationId xmlns:a16="http://schemas.microsoft.com/office/drawing/2014/main" id="{E902C87F-531F-4A7D-910B-8069DBCB5F92}"/>
              </a:ext>
            </a:extLst>
          </p:cNvPr>
          <p:cNvSpPr>
            <a:spLocks noGrp="1"/>
          </p:cNvSpPr>
          <p:nvPr/>
        </p:nvSpPr>
        <p:spPr>
          <a:xfrm>
            <a:off x="266701" y="5000625"/>
            <a:ext cx="4742622" cy="1495425"/>
          </a:xfrm>
          <a:prstGeom prst="roundRect">
            <a:avLst>
              <a:gd name="adj" fmla="val 5096"/>
            </a:avLst>
          </a:prstGeom>
          <a:solidFill>
            <a:srgbClr val="FFFFFF"/>
          </a:solidFill>
          <a:ln w="13335">
            <a:solidFill>
              <a:srgbClr val="F477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43" name="椭圆 42">
            <a:extLst>
              <a:ext uri="{FF2B5EF4-FFF2-40B4-BE49-F238E27FC236}">
                <a16:creationId xmlns:a16="http://schemas.microsoft.com/office/drawing/2014/main" id="{0BA2A514-DA31-4D9B-8718-57B835B0A478}"/>
              </a:ext>
            </a:extLst>
          </p:cNvPr>
          <p:cNvSpPr>
            <a:spLocks noGrp="1"/>
          </p:cNvSpPr>
          <p:nvPr/>
        </p:nvSpPr>
        <p:spPr>
          <a:xfrm>
            <a:off x="400050" y="5095875"/>
            <a:ext cx="361950" cy="361950"/>
          </a:xfrm>
          <a:prstGeom prst="ellipse">
            <a:avLst/>
          </a:prstGeom>
          <a:solidFill>
            <a:srgbClr val="F47700"/>
          </a:solidFill>
          <a:ln w="0">
            <a:solidFill>
              <a:srgbClr val="F477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44" name="矩形 43">
            <a:extLst>
              <a:ext uri="{FF2B5EF4-FFF2-40B4-BE49-F238E27FC236}">
                <a16:creationId xmlns:a16="http://schemas.microsoft.com/office/drawing/2014/main" id="{20B4A168-FDD6-4D4F-BCC9-445951065334}"/>
              </a:ext>
            </a:extLst>
          </p:cNvPr>
          <p:cNvSpPr>
            <a:spLocks noGrp="1"/>
          </p:cNvSpPr>
          <p:nvPr/>
        </p:nvSpPr>
        <p:spPr>
          <a:xfrm>
            <a:off x="466725" y="5133975"/>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kumimoji="0" sz="1600" b="1" i="0" u="none" strike="noStrike" kern="1200" cap="none" spc="0" normalizeH="0" baseline="0" noProof="0">
                <a:ln>
                  <a:noFill/>
                </a:ln>
                <a:solidFill>
                  <a:srgbClr val="FFFFFF"/>
                </a:solidFill>
                <a:effectLst/>
                <a:uLnTx/>
                <a:uFillTx/>
                <a:latin typeface="Aptos"/>
              </a:rPr>
              <a:t>D</a:t>
            </a:r>
          </a:p>
        </p:txBody>
      </p:sp>
      <p:sp>
        <p:nvSpPr>
          <p:cNvPr id="45" name="矩形 44">
            <a:extLst>
              <a:ext uri="{FF2B5EF4-FFF2-40B4-BE49-F238E27FC236}">
                <a16:creationId xmlns:a16="http://schemas.microsoft.com/office/drawing/2014/main" id="{AB97CC85-49C7-43C1-8775-C30545863441}"/>
              </a:ext>
            </a:extLst>
          </p:cNvPr>
          <p:cNvSpPr>
            <a:spLocks noGrp="1"/>
          </p:cNvSpPr>
          <p:nvPr/>
        </p:nvSpPr>
        <p:spPr>
          <a:xfrm>
            <a:off x="857250" y="5086350"/>
            <a:ext cx="5019675" cy="342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F47700"/>
                </a:solidFill>
                <a:latin typeface="Aptos"/>
              </a:defRPr>
            </a:pPr>
            <a:r>
              <a:rPr kumimoji="0" sz="1600" b="1" i="0" u="none" strike="noStrike" kern="1200" cap="none" spc="0" normalizeH="0" baseline="0" noProof="0">
                <a:ln>
                  <a:noFill/>
                </a:ln>
                <a:solidFill>
                  <a:srgbClr val="F47700"/>
                </a:solidFill>
                <a:effectLst/>
                <a:uLnTx/>
                <a:uFillTx/>
                <a:latin typeface="Aptos"/>
              </a:rPr>
              <a:t>Validate the fault artifact</a:t>
            </a:r>
          </a:p>
        </p:txBody>
      </p:sp>
      <p:sp>
        <p:nvSpPr>
          <p:cNvPr id="46" name="矩形 45">
            <a:extLst>
              <a:ext uri="{FF2B5EF4-FFF2-40B4-BE49-F238E27FC236}">
                <a16:creationId xmlns:a16="http://schemas.microsoft.com/office/drawing/2014/main" id="{357D4B39-5E94-4F1F-B579-442BAE0CD3E4}"/>
              </a:ext>
            </a:extLst>
          </p:cNvPr>
          <p:cNvSpPr>
            <a:spLocks noGrp="1"/>
          </p:cNvSpPr>
          <p:nvPr/>
        </p:nvSpPr>
        <p:spPr>
          <a:xfrm>
            <a:off x="409575" y="5495925"/>
            <a:ext cx="3990975" cy="275459"/>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20" b="1">
                <a:solidFill>
                  <a:srgbClr val="111B2E"/>
                </a:solidFill>
                <a:latin typeface="Aptos"/>
              </a:defRPr>
            </a:pPr>
            <a:r>
              <a:rPr kumimoji="0" sz="1600" b="1" i="0" u="none" strike="noStrike" kern="1200" cap="none" spc="0" normalizeH="0" baseline="0" noProof="0" dirty="0">
                <a:ln>
                  <a:noFill/>
                </a:ln>
                <a:solidFill>
                  <a:srgbClr val="111B2E"/>
                </a:solidFill>
                <a:effectLst/>
                <a:uLnTx/>
                <a:uFillTx/>
                <a:latin typeface="Aptos"/>
              </a:rPr>
              <a:t>Did NIKA reproduce the intended failure?</a:t>
            </a:r>
          </a:p>
        </p:txBody>
      </p:sp>
      <p:sp>
        <p:nvSpPr>
          <p:cNvPr id="48" name="矩形: 圆角 47">
            <a:extLst>
              <a:ext uri="{FF2B5EF4-FFF2-40B4-BE49-F238E27FC236}">
                <a16:creationId xmlns:a16="http://schemas.microsoft.com/office/drawing/2014/main" id="{BE4A3FC7-F795-48B6-8D5C-89035EA68E62}"/>
              </a:ext>
            </a:extLst>
          </p:cNvPr>
          <p:cNvSpPr>
            <a:spLocks noGrp="1"/>
          </p:cNvSpPr>
          <p:nvPr/>
        </p:nvSpPr>
        <p:spPr>
          <a:xfrm>
            <a:off x="371476" y="5838825"/>
            <a:ext cx="4393782" cy="581026"/>
          </a:xfrm>
          <a:prstGeom prst="roundRect">
            <a:avLst>
              <a:gd name="adj" fmla="val 27586"/>
            </a:avLst>
          </a:prstGeom>
          <a:solidFill>
            <a:srgbClr val="FFF0E2"/>
          </a:solidFill>
          <a:ln w="0">
            <a:solidFill>
              <a:srgbClr val="FFF0E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1" name="矩形 50">
            <a:extLst>
              <a:ext uri="{FF2B5EF4-FFF2-40B4-BE49-F238E27FC236}">
                <a16:creationId xmlns:a16="http://schemas.microsoft.com/office/drawing/2014/main" id="{1858973C-719B-4B3D-867E-B35BF9F9865F}"/>
              </a:ext>
            </a:extLst>
          </p:cNvPr>
          <p:cNvSpPr>
            <a:spLocks noGrp="1"/>
          </p:cNvSpPr>
          <p:nvPr/>
        </p:nvSpPr>
        <p:spPr>
          <a:xfrm>
            <a:off x="981011" y="5838825"/>
            <a:ext cx="4876863" cy="5619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38" b="1">
                <a:solidFill>
                  <a:srgbClr val="F47700"/>
                </a:solidFill>
                <a:latin typeface="Aptos"/>
              </a:defRPr>
            </a:pPr>
            <a:endParaRPr kumimoji="0" sz="1600" b="1" i="0" u="none" strike="noStrike" kern="1200" cap="none" spc="0" normalizeH="0" baseline="0" noProof="0" dirty="0">
              <a:ln>
                <a:noFill/>
              </a:ln>
              <a:solidFill>
                <a:srgbClr val="F47700"/>
              </a:solidFill>
              <a:effectLst/>
              <a:uLnTx/>
              <a:uFillTx/>
              <a:latin typeface="Aptos"/>
            </a:endParaRPr>
          </a:p>
        </p:txBody>
      </p:sp>
      <p:sp>
        <p:nvSpPr>
          <p:cNvPr id="52" name="矩形: 圆角 51">
            <a:extLst>
              <a:ext uri="{FF2B5EF4-FFF2-40B4-BE49-F238E27FC236}">
                <a16:creationId xmlns:a16="http://schemas.microsoft.com/office/drawing/2014/main" id="{40F3845F-355E-4646-B9D4-7B023633CC51}"/>
              </a:ext>
            </a:extLst>
          </p:cNvPr>
          <p:cNvSpPr>
            <a:spLocks noGrp="1"/>
          </p:cNvSpPr>
          <p:nvPr/>
        </p:nvSpPr>
        <p:spPr>
          <a:xfrm>
            <a:off x="5090906" y="5000625"/>
            <a:ext cx="5772150" cy="1495425"/>
          </a:xfrm>
          <a:prstGeom prst="roundRect">
            <a:avLst>
              <a:gd name="adj" fmla="val 5096"/>
            </a:avLst>
          </a:prstGeom>
          <a:solidFill>
            <a:srgbClr val="FFFFFF"/>
          </a:solidFill>
          <a:ln w="13335">
            <a:solidFill>
              <a:srgbClr val="E2233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3" name="椭圆 52">
            <a:extLst>
              <a:ext uri="{FF2B5EF4-FFF2-40B4-BE49-F238E27FC236}">
                <a16:creationId xmlns:a16="http://schemas.microsoft.com/office/drawing/2014/main" id="{D37E2B9E-7064-411B-98A4-E975BA9CD262}"/>
              </a:ext>
            </a:extLst>
          </p:cNvPr>
          <p:cNvSpPr>
            <a:spLocks noGrp="1"/>
          </p:cNvSpPr>
          <p:nvPr/>
        </p:nvSpPr>
        <p:spPr>
          <a:xfrm>
            <a:off x="5224256" y="5095875"/>
            <a:ext cx="361950" cy="361950"/>
          </a:xfrm>
          <a:prstGeom prst="ellipse">
            <a:avLst/>
          </a:prstGeom>
          <a:solidFill>
            <a:srgbClr val="E2233E"/>
          </a:solidFill>
          <a:ln w="0">
            <a:solidFill>
              <a:srgbClr val="E2233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54" name="矩形 53">
            <a:extLst>
              <a:ext uri="{FF2B5EF4-FFF2-40B4-BE49-F238E27FC236}">
                <a16:creationId xmlns:a16="http://schemas.microsoft.com/office/drawing/2014/main" id="{ADCBD0E6-AB23-46BB-B0A7-1EE1DD4D9341}"/>
              </a:ext>
            </a:extLst>
          </p:cNvPr>
          <p:cNvSpPr>
            <a:spLocks noGrp="1"/>
          </p:cNvSpPr>
          <p:nvPr/>
        </p:nvSpPr>
        <p:spPr>
          <a:xfrm>
            <a:off x="5290931" y="5133975"/>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kumimoji="0" sz="1600" b="1" i="0" u="none" strike="noStrike" kern="1200" cap="none" spc="0" normalizeH="0" baseline="0" noProof="0">
                <a:ln>
                  <a:noFill/>
                </a:ln>
                <a:solidFill>
                  <a:srgbClr val="FFFFFF"/>
                </a:solidFill>
                <a:effectLst/>
                <a:uLnTx/>
                <a:uFillTx/>
                <a:latin typeface="Aptos"/>
              </a:rPr>
              <a:t>E</a:t>
            </a:r>
          </a:p>
        </p:txBody>
      </p:sp>
      <p:sp>
        <p:nvSpPr>
          <p:cNvPr id="55" name="矩形 54">
            <a:extLst>
              <a:ext uri="{FF2B5EF4-FFF2-40B4-BE49-F238E27FC236}">
                <a16:creationId xmlns:a16="http://schemas.microsoft.com/office/drawing/2014/main" id="{FAA691A3-0710-48B4-807B-02D3D72FB54F}"/>
              </a:ext>
            </a:extLst>
          </p:cNvPr>
          <p:cNvSpPr>
            <a:spLocks noGrp="1"/>
          </p:cNvSpPr>
          <p:nvPr/>
        </p:nvSpPr>
        <p:spPr>
          <a:xfrm>
            <a:off x="5681456" y="5086350"/>
            <a:ext cx="5048250" cy="342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E2233E"/>
                </a:solidFill>
                <a:latin typeface="Aptos"/>
              </a:defRPr>
            </a:pPr>
            <a:r>
              <a:rPr kumimoji="0" sz="1600" b="1" i="0" u="none" strike="noStrike" kern="1200" cap="none" spc="0" normalizeH="0" baseline="0" noProof="0">
                <a:ln>
                  <a:noFill/>
                </a:ln>
                <a:solidFill>
                  <a:srgbClr val="E2233E"/>
                </a:solidFill>
                <a:effectLst/>
                <a:uLnTx/>
                <a:uFillTx/>
                <a:latin typeface="Aptos"/>
              </a:rPr>
              <a:t>Validate the observable symptom</a:t>
            </a:r>
          </a:p>
        </p:txBody>
      </p:sp>
      <p:sp>
        <p:nvSpPr>
          <p:cNvPr id="56" name="矩形 55">
            <a:extLst>
              <a:ext uri="{FF2B5EF4-FFF2-40B4-BE49-F238E27FC236}">
                <a16:creationId xmlns:a16="http://schemas.microsoft.com/office/drawing/2014/main" id="{358DACF4-C217-445E-8C80-AD94374424EC}"/>
              </a:ext>
            </a:extLst>
          </p:cNvPr>
          <p:cNvSpPr>
            <a:spLocks noGrp="1"/>
          </p:cNvSpPr>
          <p:nvPr/>
        </p:nvSpPr>
        <p:spPr>
          <a:xfrm>
            <a:off x="5227431" y="5506517"/>
            <a:ext cx="5664200" cy="227533"/>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20" b="1">
                <a:solidFill>
                  <a:srgbClr val="111B2E"/>
                </a:solidFill>
                <a:latin typeface="Aptos"/>
              </a:defRPr>
            </a:pPr>
            <a:r>
              <a:rPr kumimoji="0" lang="en-US" sz="1600" b="1" i="0" u="none" strike="noStrike" kern="1200" cap="none" spc="0" normalizeH="0" baseline="0" noProof="0" dirty="0">
                <a:ln>
                  <a:noFill/>
                </a:ln>
                <a:solidFill>
                  <a:srgbClr val="111B2E"/>
                </a:solidFill>
                <a:effectLst/>
                <a:uLnTx/>
                <a:uFillTx/>
                <a:latin typeface="Aptos"/>
              </a:rPr>
              <a:t>Does the fault produce the expected observable symptom?</a:t>
            </a:r>
            <a:endParaRPr kumimoji="0" sz="1600" b="1" i="0" u="none" strike="noStrike" kern="1200" cap="none" spc="0" normalizeH="0" baseline="0" noProof="0" dirty="0">
              <a:ln>
                <a:noFill/>
              </a:ln>
              <a:solidFill>
                <a:srgbClr val="111B2E"/>
              </a:solidFill>
              <a:effectLst/>
              <a:uLnTx/>
              <a:uFillTx/>
              <a:latin typeface="Aptos"/>
            </a:endParaRPr>
          </a:p>
        </p:txBody>
      </p:sp>
      <p:sp>
        <p:nvSpPr>
          <p:cNvPr id="58" name="矩形: 圆角 57">
            <a:extLst>
              <a:ext uri="{FF2B5EF4-FFF2-40B4-BE49-F238E27FC236}">
                <a16:creationId xmlns:a16="http://schemas.microsoft.com/office/drawing/2014/main" id="{379A7739-E9EA-46A6-AD4C-E8F8FE41F354}"/>
              </a:ext>
            </a:extLst>
          </p:cNvPr>
          <p:cNvSpPr>
            <a:spLocks noGrp="1"/>
          </p:cNvSpPr>
          <p:nvPr/>
        </p:nvSpPr>
        <p:spPr>
          <a:xfrm>
            <a:off x="5195681" y="5838825"/>
            <a:ext cx="5562600" cy="581026"/>
          </a:xfrm>
          <a:prstGeom prst="roundRect">
            <a:avLst>
              <a:gd name="adj" fmla="val 27586"/>
            </a:avLst>
          </a:prstGeom>
          <a:solidFill>
            <a:srgbClr val="FDE7EB"/>
          </a:solidFill>
          <a:ln w="0">
            <a:solidFill>
              <a:srgbClr val="FDE7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61" name="矩形 60">
            <a:extLst>
              <a:ext uri="{FF2B5EF4-FFF2-40B4-BE49-F238E27FC236}">
                <a16:creationId xmlns:a16="http://schemas.microsoft.com/office/drawing/2014/main" id="{DFEA6B82-CDA7-404A-81B4-AD3E4EF372BA}"/>
              </a:ext>
            </a:extLst>
          </p:cNvPr>
          <p:cNvSpPr>
            <a:spLocks noGrp="1"/>
          </p:cNvSpPr>
          <p:nvPr/>
        </p:nvSpPr>
        <p:spPr>
          <a:xfrm>
            <a:off x="5839470" y="5858861"/>
            <a:ext cx="4871186" cy="54194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38" b="1">
                <a:solidFill>
                  <a:srgbClr val="E2233E"/>
                </a:solidFill>
                <a:latin typeface="Aptos"/>
              </a:defRPr>
            </a:pPr>
            <a:endParaRPr kumimoji="0" sz="1600" b="1" i="0" u="none" strike="noStrike" kern="1200" cap="none" spc="0" normalizeH="0" baseline="0" noProof="0" dirty="0">
              <a:ln>
                <a:noFill/>
              </a:ln>
              <a:solidFill>
                <a:srgbClr val="E2233E"/>
              </a:solidFill>
              <a:effectLst/>
              <a:uLnTx/>
              <a:uFillTx/>
              <a:latin typeface="Aptos"/>
            </a:endParaRPr>
          </a:p>
        </p:txBody>
      </p:sp>
      <p:pic>
        <p:nvPicPr>
          <p:cNvPr id="2050" name="Picture 2" descr="batfish">
            <a:extLst>
              <a:ext uri="{FF2B5EF4-FFF2-40B4-BE49-F238E27FC236}">
                <a16:creationId xmlns:a16="http://schemas.microsoft.com/office/drawing/2014/main" id="{4A071A17-BC0E-498E-BCEB-83865495C6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662" y="2065178"/>
            <a:ext cx="449480" cy="449480"/>
          </a:xfrm>
          <a:prstGeom prst="rect">
            <a:avLst/>
          </a:prstGeom>
          <a:noFill/>
          <a:extLst>
            <a:ext uri="{909E8E84-426E-40DD-AFC4-6F175D3DCCD1}">
              <a14:hiddenFill xmlns:a14="http://schemas.microsoft.com/office/drawing/2010/main">
                <a:solidFill>
                  <a:srgbClr val="FFFFFF"/>
                </a:solidFill>
              </a14:hiddenFill>
            </a:ext>
          </a:extLst>
        </p:spPr>
      </p:pic>
      <p:pic>
        <p:nvPicPr>
          <p:cNvPr id="2057" name="图形 2056">
            <a:extLst>
              <a:ext uri="{FF2B5EF4-FFF2-40B4-BE49-F238E27FC236}">
                <a16:creationId xmlns:a16="http://schemas.microsoft.com/office/drawing/2014/main" id="{156D1C53-60A0-4D06-81D7-6CA4F7D829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3117" y="3238500"/>
            <a:ext cx="431382" cy="431382"/>
          </a:xfrm>
          <a:prstGeom prst="rect">
            <a:avLst/>
          </a:prstGeom>
        </p:spPr>
      </p:pic>
      <p:pic>
        <p:nvPicPr>
          <p:cNvPr id="80" name="图形 79">
            <a:extLst>
              <a:ext uri="{FF2B5EF4-FFF2-40B4-BE49-F238E27FC236}">
                <a16:creationId xmlns:a16="http://schemas.microsoft.com/office/drawing/2014/main" id="{70D192D2-7FFA-4AC6-9C23-8CA45B88603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3875" y="3238500"/>
            <a:ext cx="431382" cy="431382"/>
          </a:xfrm>
          <a:prstGeom prst="rect">
            <a:avLst/>
          </a:prstGeom>
        </p:spPr>
      </p:pic>
      <p:pic>
        <p:nvPicPr>
          <p:cNvPr id="81" name="图形 80">
            <a:extLst>
              <a:ext uri="{FF2B5EF4-FFF2-40B4-BE49-F238E27FC236}">
                <a16:creationId xmlns:a16="http://schemas.microsoft.com/office/drawing/2014/main" id="{7F6BADAF-80EE-4095-A265-EF550CBB0F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13222" y="3238500"/>
            <a:ext cx="431382" cy="431382"/>
          </a:xfrm>
          <a:prstGeom prst="rect">
            <a:avLst/>
          </a:prstGeom>
        </p:spPr>
      </p:pic>
      <p:pic>
        <p:nvPicPr>
          <p:cNvPr id="82" name="图形 81">
            <a:extLst>
              <a:ext uri="{FF2B5EF4-FFF2-40B4-BE49-F238E27FC236}">
                <a16:creationId xmlns:a16="http://schemas.microsoft.com/office/drawing/2014/main" id="{0C64A39E-5177-4206-84C2-3EEC1B1FFB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613" y="5916092"/>
            <a:ext cx="431382" cy="431382"/>
          </a:xfrm>
          <a:prstGeom prst="rect">
            <a:avLst/>
          </a:prstGeom>
        </p:spPr>
      </p:pic>
      <p:pic>
        <p:nvPicPr>
          <p:cNvPr id="83" name="图形 82">
            <a:extLst>
              <a:ext uri="{FF2B5EF4-FFF2-40B4-BE49-F238E27FC236}">
                <a16:creationId xmlns:a16="http://schemas.microsoft.com/office/drawing/2014/main" id="{051AA9F9-12E7-4DC6-845B-8BF85F8BA8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07287" y="5916092"/>
            <a:ext cx="431382" cy="431382"/>
          </a:xfrm>
          <a:prstGeom prst="rect">
            <a:avLst/>
          </a:prstGeom>
        </p:spPr>
      </p:pic>
      <p:sp>
        <p:nvSpPr>
          <p:cNvPr id="2060" name="文本框 2059">
            <a:extLst>
              <a:ext uri="{FF2B5EF4-FFF2-40B4-BE49-F238E27FC236}">
                <a16:creationId xmlns:a16="http://schemas.microsoft.com/office/drawing/2014/main" id="{0F1B522A-8E00-49BC-9CF1-00319F97A034}"/>
              </a:ext>
            </a:extLst>
          </p:cNvPr>
          <p:cNvSpPr txBox="1"/>
          <p:nvPr/>
        </p:nvSpPr>
        <p:spPr>
          <a:xfrm>
            <a:off x="771135" y="3086100"/>
            <a:ext cx="288138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176ED2"/>
                </a:solidFill>
                <a:effectLst/>
                <a:uLnTx/>
                <a:uFillTx/>
                <a:latin typeface="Aptos"/>
              </a:rPr>
              <a:t>e.g., the target eBGP session is allowed and expected routes are present.</a:t>
            </a:r>
            <a:endParaRPr kumimoji="0" lang="zh-CN" altLang="en-US" sz="1400" b="0" i="0" u="none" strike="noStrike" kern="1200" cap="none" spc="0" normalizeH="0" baseline="0" noProof="0" dirty="0">
              <a:ln>
                <a:noFill/>
              </a:ln>
              <a:solidFill>
                <a:srgbClr val="176ED2"/>
              </a:solidFill>
              <a:effectLst/>
              <a:uLnTx/>
              <a:uFillTx/>
              <a:latin typeface="Aptos"/>
            </a:endParaRPr>
          </a:p>
        </p:txBody>
      </p:sp>
      <p:sp>
        <p:nvSpPr>
          <p:cNvPr id="90" name="文本框 89">
            <a:extLst>
              <a:ext uri="{FF2B5EF4-FFF2-40B4-BE49-F238E27FC236}">
                <a16:creationId xmlns:a16="http://schemas.microsoft.com/office/drawing/2014/main" id="{145D075F-9427-4A64-AB83-9007E773F6C7}"/>
              </a:ext>
            </a:extLst>
          </p:cNvPr>
          <p:cNvSpPr txBox="1"/>
          <p:nvPr/>
        </p:nvSpPr>
        <p:spPr>
          <a:xfrm>
            <a:off x="4749800" y="3060700"/>
            <a:ext cx="30988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169553"/>
                </a:solidFill>
                <a:effectLst/>
                <a:uLnTx/>
                <a:uFillTx/>
                <a:latin typeface="Aptos"/>
              </a:rPr>
              <a:t>e.g., all expected links and routing sessions are up, and the target eBGP session is established.</a:t>
            </a:r>
          </a:p>
        </p:txBody>
      </p:sp>
      <p:sp>
        <p:nvSpPr>
          <p:cNvPr id="91" name="文本框 90">
            <a:extLst>
              <a:ext uri="{FF2B5EF4-FFF2-40B4-BE49-F238E27FC236}">
                <a16:creationId xmlns:a16="http://schemas.microsoft.com/office/drawing/2014/main" id="{20C201F7-D472-416A-B2B2-416EDB532631}"/>
              </a:ext>
            </a:extLst>
          </p:cNvPr>
          <p:cNvSpPr txBox="1"/>
          <p:nvPr/>
        </p:nvSpPr>
        <p:spPr>
          <a:xfrm>
            <a:off x="8676860" y="3111500"/>
            <a:ext cx="312144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7132C5"/>
                </a:solidFill>
                <a:effectLst/>
                <a:uLnTx/>
                <a:uFillTx/>
                <a:latin typeface="Aptos"/>
              </a:rPr>
              <a:t>e.g., customer-side reachability is normal before fault injection.</a:t>
            </a:r>
          </a:p>
        </p:txBody>
      </p:sp>
      <p:sp>
        <p:nvSpPr>
          <p:cNvPr id="92" name="文本框 91">
            <a:extLst>
              <a:ext uri="{FF2B5EF4-FFF2-40B4-BE49-F238E27FC236}">
                <a16:creationId xmlns:a16="http://schemas.microsoft.com/office/drawing/2014/main" id="{71C36CF4-880B-4DAD-B6C7-26559711C9EF}"/>
              </a:ext>
            </a:extLst>
          </p:cNvPr>
          <p:cNvSpPr txBox="1"/>
          <p:nvPr/>
        </p:nvSpPr>
        <p:spPr>
          <a:xfrm>
            <a:off x="925817" y="5861872"/>
            <a:ext cx="370333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F47700"/>
                </a:solidFill>
                <a:effectLst/>
                <a:uLnTx/>
                <a:uFillTx/>
                <a:latin typeface="Aptos"/>
              </a:rPr>
              <a:t>e.g., the edge router reaches the protective limit and tears down the peer session.</a:t>
            </a:r>
          </a:p>
        </p:txBody>
      </p:sp>
      <p:sp>
        <p:nvSpPr>
          <p:cNvPr id="93" name="文本框 92">
            <a:extLst>
              <a:ext uri="{FF2B5EF4-FFF2-40B4-BE49-F238E27FC236}">
                <a16:creationId xmlns:a16="http://schemas.microsoft.com/office/drawing/2014/main" id="{A6E69DA8-D17F-439F-A984-977143A8ADA4}"/>
              </a:ext>
            </a:extLst>
          </p:cNvPr>
          <p:cNvSpPr txBox="1"/>
          <p:nvPr/>
        </p:nvSpPr>
        <p:spPr>
          <a:xfrm>
            <a:off x="5857605" y="5861872"/>
            <a:ext cx="48768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E2233E"/>
                </a:solidFill>
                <a:effectLst/>
                <a:uLnTx/>
                <a:uFillTx/>
                <a:latin typeface="Aptos"/>
              </a:rPr>
              <a:t>e.g., traffic through the affected peer loses reachability after the reset.</a:t>
            </a:r>
          </a:p>
        </p:txBody>
      </p:sp>
      <p:sp>
        <p:nvSpPr>
          <p:cNvPr id="14" name="波形 13">
            <a:extLst>
              <a:ext uri="{FF2B5EF4-FFF2-40B4-BE49-F238E27FC236}">
                <a16:creationId xmlns:a16="http://schemas.microsoft.com/office/drawing/2014/main" id="{40A90719-9A04-4521-B1EF-D20D12D445DC}"/>
              </a:ext>
            </a:extLst>
          </p:cNvPr>
          <p:cNvSpPr/>
          <p:nvPr/>
        </p:nvSpPr>
        <p:spPr>
          <a:xfrm>
            <a:off x="10968567" y="1821593"/>
            <a:ext cx="1128183" cy="612462"/>
          </a:xfrm>
          <a:prstGeom prst="wav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D00746"/>
                </a:solidFill>
                <a:effectLst/>
                <a:uLnTx/>
                <a:uFillTx/>
                <a:latin typeface="Aptos"/>
              </a:rPr>
              <a:t>E2E Tests</a:t>
            </a:r>
            <a:endParaRPr kumimoji="0" lang="zh-CN" altLang="en-US" sz="1400" b="1" i="0" u="none" strike="noStrike" kern="1200" cap="none" spc="0" normalizeH="0" baseline="0" noProof="0" dirty="0">
              <a:ln>
                <a:noFill/>
              </a:ln>
              <a:solidFill>
                <a:srgbClr val="D00746"/>
              </a:solidFill>
              <a:effectLst/>
              <a:uLnTx/>
              <a:uFillTx/>
              <a:latin typeface="Aptos"/>
            </a:endParaRPr>
          </a:p>
        </p:txBody>
      </p:sp>
      <p:sp>
        <p:nvSpPr>
          <p:cNvPr id="68" name="波形 67">
            <a:extLst>
              <a:ext uri="{FF2B5EF4-FFF2-40B4-BE49-F238E27FC236}">
                <a16:creationId xmlns:a16="http://schemas.microsoft.com/office/drawing/2014/main" id="{9F3A7BE0-DA08-4847-871D-8FBA0FCAE7B6}"/>
              </a:ext>
            </a:extLst>
          </p:cNvPr>
          <p:cNvSpPr/>
          <p:nvPr/>
        </p:nvSpPr>
        <p:spPr>
          <a:xfrm>
            <a:off x="9138130" y="4777037"/>
            <a:ext cx="1128183" cy="612462"/>
          </a:xfrm>
          <a:prstGeom prst="wav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D00746"/>
                </a:solidFill>
                <a:effectLst/>
                <a:uLnTx/>
                <a:uFillTx/>
                <a:latin typeface="Aptos"/>
              </a:rPr>
              <a:t>E2E Tests</a:t>
            </a:r>
            <a:endParaRPr kumimoji="0" lang="zh-CN" altLang="en-US" sz="1400" b="1" i="0" u="none" strike="noStrike" kern="1200" cap="none" spc="0" normalizeH="0" baseline="0" noProof="0" dirty="0">
              <a:ln>
                <a:noFill/>
              </a:ln>
              <a:solidFill>
                <a:srgbClr val="D00746"/>
              </a:solidFill>
              <a:effectLst/>
              <a:uLnTx/>
              <a:uFillTx/>
              <a:latin typeface="Aptos"/>
            </a:endParaRPr>
          </a:p>
        </p:txBody>
      </p:sp>
      <p:sp>
        <p:nvSpPr>
          <p:cNvPr id="69" name="波形 68">
            <a:extLst>
              <a:ext uri="{FF2B5EF4-FFF2-40B4-BE49-F238E27FC236}">
                <a16:creationId xmlns:a16="http://schemas.microsoft.com/office/drawing/2014/main" id="{1B4798E3-1C8D-4446-9802-87E9875B89C5}"/>
              </a:ext>
            </a:extLst>
          </p:cNvPr>
          <p:cNvSpPr/>
          <p:nvPr/>
        </p:nvSpPr>
        <p:spPr>
          <a:xfrm>
            <a:off x="6907937" y="1963855"/>
            <a:ext cx="1128183" cy="612462"/>
          </a:xfrm>
          <a:prstGeom prst="wav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D00746"/>
                </a:solidFill>
                <a:effectLst/>
                <a:uLnTx/>
                <a:uFillTx/>
                <a:latin typeface="Aptos"/>
              </a:rPr>
              <a:t>Integration Tests</a:t>
            </a:r>
            <a:endParaRPr kumimoji="0" lang="zh-CN" altLang="en-US" sz="1400" b="1" i="0" u="none" strike="noStrike" kern="1200" cap="none" spc="0" normalizeH="0" baseline="0" noProof="0" dirty="0">
              <a:ln>
                <a:noFill/>
              </a:ln>
              <a:solidFill>
                <a:srgbClr val="D00746"/>
              </a:solidFill>
              <a:effectLst/>
              <a:uLnTx/>
              <a:uFillTx/>
              <a:latin typeface="Aptos"/>
            </a:endParaRPr>
          </a:p>
        </p:txBody>
      </p:sp>
      <p:sp>
        <p:nvSpPr>
          <p:cNvPr id="70" name="波形 69">
            <a:extLst>
              <a:ext uri="{FF2B5EF4-FFF2-40B4-BE49-F238E27FC236}">
                <a16:creationId xmlns:a16="http://schemas.microsoft.com/office/drawing/2014/main" id="{2DD26FE5-FC21-4741-832C-66D9B9135395}"/>
              </a:ext>
            </a:extLst>
          </p:cNvPr>
          <p:cNvSpPr/>
          <p:nvPr/>
        </p:nvSpPr>
        <p:spPr>
          <a:xfrm>
            <a:off x="3785565" y="4970619"/>
            <a:ext cx="1128183" cy="612462"/>
          </a:xfrm>
          <a:prstGeom prst="wav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D00746"/>
                </a:solidFill>
                <a:effectLst/>
                <a:uLnTx/>
                <a:uFillTx/>
                <a:latin typeface="Aptos"/>
              </a:rPr>
              <a:t>Integration Tests</a:t>
            </a:r>
            <a:endParaRPr kumimoji="0" lang="zh-CN" altLang="en-US" sz="1400" b="1" i="0" u="none" strike="noStrike" kern="1200" cap="none" spc="0" normalizeH="0" baseline="0" noProof="0" dirty="0">
              <a:ln>
                <a:noFill/>
              </a:ln>
              <a:solidFill>
                <a:srgbClr val="D00746"/>
              </a:solidFill>
              <a:effectLst/>
              <a:uLnTx/>
              <a:uFillTx/>
              <a:latin typeface="Aptos"/>
            </a:endParaRPr>
          </a:p>
        </p:txBody>
      </p:sp>
      <p:pic>
        <p:nvPicPr>
          <p:cNvPr id="11" name="Picture 10" descr="C:\Documents and Settings\maysam\Local Settings\Temporary Internet Files\Content.IE5\G2CNU7NB\MCj04380280000[1].png">
            <a:extLst>
              <a:ext uri="{FF2B5EF4-FFF2-40B4-BE49-F238E27FC236}">
                <a16:creationId xmlns:a16="http://schemas.microsoft.com/office/drawing/2014/main" id="{5C708907-3092-EBFE-99EC-2A18F29BC1D6}"/>
              </a:ext>
            </a:extLst>
          </p:cNvPr>
          <p:cNvPicPr>
            <a:picLocks noChangeAspect="1" noChangeArrowheads="1"/>
          </p:cNvPicPr>
          <p:nvPr/>
        </p:nvPicPr>
        <p:blipFill>
          <a:blip r:embed="rId5"/>
          <a:srcRect/>
          <a:stretch>
            <a:fillRect/>
          </a:stretch>
        </p:blipFill>
        <p:spPr bwMode="auto">
          <a:xfrm>
            <a:off x="10680700" y="508000"/>
            <a:ext cx="992028" cy="875319"/>
          </a:xfrm>
          <a:prstGeom prst="rect">
            <a:avLst/>
          </a:prstGeom>
          <a:noFill/>
        </p:spPr>
      </p:pic>
      <p:sp>
        <p:nvSpPr>
          <p:cNvPr id="13" name="矩形: 圆角 25">
            <a:extLst>
              <a:ext uri="{FF2B5EF4-FFF2-40B4-BE49-F238E27FC236}">
                <a16:creationId xmlns:a16="http://schemas.microsoft.com/office/drawing/2014/main" id="{8FAA4C80-3AAC-3129-DEF5-E854AB0092E3}"/>
              </a:ext>
            </a:extLst>
          </p:cNvPr>
          <p:cNvSpPr>
            <a:spLocks noGrp="1"/>
          </p:cNvSpPr>
          <p:nvPr/>
        </p:nvSpPr>
        <p:spPr>
          <a:xfrm>
            <a:off x="10970838" y="4970618"/>
            <a:ext cx="954461" cy="1525431"/>
          </a:xfrm>
          <a:prstGeom prst="roundRect">
            <a:avLst>
              <a:gd name="adj" fmla="val 4124"/>
            </a:avLst>
          </a:prstGeom>
          <a:solidFill>
            <a:srgbClr val="FFFFFF"/>
          </a:solidFill>
          <a:ln w="13335">
            <a:solidFill>
              <a:srgbClr val="7132C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000000"/>
              </a:solidFill>
              <a:effectLst/>
              <a:uLnTx/>
              <a:uFillTx/>
              <a:latin typeface="Aptos"/>
            </a:endParaRPr>
          </a:p>
        </p:txBody>
      </p:sp>
      <p:sp>
        <p:nvSpPr>
          <p:cNvPr id="15" name="椭圆 26">
            <a:extLst>
              <a:ext uri="{FF2B5EF4-FFF2-40B4-BE49-F238E27FC236}">
                <a16:creationId xmlns:a16="http://schemas.microsoft.com/office/drawing/2014/main" id="{AC61B1B8-0DB9-8106-EE61-0E8AF5C34F18}"/>
              </a:ext>
            </a:extLst>
          </p:cNvPr>
          <p:cNvSpPr>
            <a:spLocks noGrp="1"/>
          </p:cNvSpPr>
          <p:nvPr/>
        </p:nvSpPr>
        <p:spPr>
          <a:xfrm>
            <a:off x="11056331" y="5066744"/>
            <a:ext cx="361950" cy="361950"/>
          </a:xfrm>
          <a:prstGeom prst="ellipse">
            <a:avLst/>
          </a:prstGeom>
          <a:solidFill>
            <a:srgbClr val="7132C5"/>
          </a:solidFill>
          <a:ln w="0">
            <a:solidFill>
              <a:srgbClr val="7132C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dirty="0">
              <a:ln>
                <a:noFill/>
              </a:ln>
              <a:solidFill>
                <a:srgbClr val="000000"/>
              </a:solidFill>
              <a:effectLst/>
              <a:uLnTx/>
              <a:uFillTx/>
              <a:latin typeface="Aptos"/>
            </a:endParaRPr>
          </a:p>
        </p:txBody>
      </p:sp>
      <p:sp>
        <p:nvSpPr>
          <p:cNvPr id="31" name="矩形 27">
            <a:extLst>
              <a:ext uri="{FF2B5EF4-FFF2-40B4-BE49-F238E27FC236}">
                <a16:creationId xmlns:a16="http://schemas.microsoft.com/office/drawing/2014/main" id="{F2DFE4B1-941F-DBC0-F279-403F8E29583B}"/>
              </a:ext>
            </a:extLst>
          </p:cNvPr>
          <p:cNvSpPr>
            <a:spLocks noGrp="1"/>
          </p:cNvSpPr>
          <p:nvPr/>
        </p:nvSpPr>
        <p:spPr>
          <a:xfrm>
            <a:off x="11123006" y="5096750"/>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lang="en-US" sz="1600" b="1" dirty="0">
                <a:solidFill>
                  <a:srgbClr val="FFFFFF"/>
                </a:solidFill>
                <a:latin typeface="Aptos"/>
              </a:rPr>
              <a:t>F</a:t>
            </a:r>
            <a:endParaRPr kumimoji="0" sz="1600" b="1" i="0" u="none" strike="noStrike" kern="1200" cap="none" spc="0" normalizeH="0" baseline="0" noProof="0" dirty="0">
              <a:ln>
                <a:noFill/>
              </a:ln>
              <a:solidFill>
                <a:srgbClr val="FFFFFF"/>
              </a:solidFill>
              <a:effectLst/>
              <a:uLnTx/>
              <a:uFillTx/>
              <a:latin typeface="Aptos"/>
            </a:endParaRPr>
          </a:p>
        </p:txBody>
      </p:sp>
      <p:sp>
        <p:nvSpPr>
          <p:cNvPr id="34" name="矩形 27">
            <a:extLst>
              <a:ext uri="{FF2B5EF4-FFF2-40B4-BE49-F238E27FC236}">
                <a16:creationId xmlns:a16="http://schemas.microsoft.com/office/drawing/2014/main" id="{900D450F-7BDB-B7B0-EC5E-D1E4B4D53EA5}"/>
              </a:ext>
            </a:extLst>
          </p:cNvPr>
          <p:cNvSpPr>
            <a:spLocks noGrp="1"/>
          </p:cNvSpPr>
          <p:nvPr/>
        </p:nvSpPr>
        <p:spPr>
          <a:xfrm>
            <a:off x="10578465" y="4366070"/>
            <a:ext cx="228600" cy="276225"/>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defRPr>
            </a:pPr>
            <a:r>
              <a:rPr kumimoji="0" sz="1600" b="1" i="0" u="none" strike="noStrike" kern="1200" cap="none" spc="0" normalizeH="0" baseline="0" noProof="0" dirty="0">
                <a:ln>
                  <a:noFill/>
                </a:ln>
                <a:solidFill>
                  <a:srgbClr val="FFFFFF"/>
                </a:solidFill>
                <a:effectLst/>
                <a:uLnTx/>
                <a:uFillTx/>
                <a:latin typeface="Aptos"/>
              </a:rPr>
              <a:t>C</a:t>
            </a:r>
          </a:p>
        </p:txBody>
      </p:sp>
      <p:sp>
        <p:nvSpPr>
          <p:cNvPr id="50" name="TextBox 49">
            <a:extLst>
              <a:ext uri="{FF2B5EF4-FFF2-40B4-BE49-F238E27FC236}">
                <a16:creationId xmlns:a16="http://schemas.microsoft.com/office/drawing/2014/main" id="{97365118-600D-58C8-E0D9-4464153A6F18}"/>
              </a:ext>
            </a:extLst>
          </p:cNvPr>
          <p:cNvSpPr txBox="1"/>
          <p:nvPr/>
        </p:nvSpPr>
        <p:spPr>
          <a:xfrm>
            <a:off x="10940842" y="5591515"/>
            <a:ext cx="1058588"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7132C5"/>
                </a:solidFill>
                <a:latin typeface="Aptos"/>
              </a:defRPr>
            </a:pPr>
            <a:r>
              <a:rPr kumimoji="0" lang="en-GB" sz="1400" b="1" i="0" u="none" strike="noStrike" kern="1200" cap="none" spc="0" normalizeH="0" baseline="0" noProof="0" dirty="0" err="1">
                <a:ln>
                  <a:noFill/>
                </a:ln>
                <a:solidFill>
                  <a:srgbClr val="7132C5"/>
                </a:solidFill>
                <a:effectLst/>
                <a:uLnTx/>
                <a:uFillTx/>
                <a:latin typeface="Aptos"/>
              </a:rPr>
              <a:t>Behavioral</a:t>
            </a:r>
            <a:r>
              <a:rPr kumimoji="0" lang="en-GB" sz="1400" b="1" i="0" u="none" strike="noStrike" kern="1200" cap="none" spc="0" normalizeH="0" baseline="0" noProof="0" dirty="0">
                <a:ln>
                  <a:noFill/>
                </a:ln>
                <a:solidFill>
                  <a:srgbClr val="7132C5"/>
                </a:solidFill>
                <a:effectLst/>
                <a:uLnTx/>
                <a:uFillTx/>
                <a:latin typeface="Aptos"/>
              </a:rPr>
              <a:t> validation</a:t>
            </a:r>
          </a:p>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7132C5"/>
                </a:solidFill>
                <a:latin typeface="Aptos"/>
              </a:defRPr>
            </a:pPr>
            <a:r>
              <a:rPr lang="en-GB" sz="1400" b="1" dirty="0">
                <a:solidFill>
                  <a:srgbClr val="7132C5"/>
                </a:solidFill>
                <a:latin typeface="Aptos"/>
              </a:rPr>
              <a:t>(Repeat)</a:t>
            </a:r>
            <a:endParaRPr kumimoji="0" lang="en-GB" sz="1400" b="1" i="0" u="none" strike="noStrike" kern="1200" cap="none" spc="0" normalizeH="0" baseline="0" noProof="0" dirty="0">
              <a:ln>
                <a:noFill/>
              </a:ln>
              <a:solidFill>
                <a:srgbClr val="7132C5"/>
              </a:solidFill>
              <a:effectLst/>
              <a:uLnTx/>
              <a:uFillTx/>
              <a:latin typeface="Aptos"/>
            </a:endParaRPr>
          </a:p>
        </p:txBody>
      </p:sp>
    </p:spTree>
    <p:extLst>
      <p:ext uri="{BB962C8B-B14F-4D97-AF65-F5344CB8AC3E}">
        <p14:creationId xmlns:p14="http://schemas.microsoft.com/office/powerpoint/2010/main" val="375124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49935-4E02-1B1E-6821-E601D9230AC4}"/>
            </a:ext>
          </a:extLst>
        </p:cNvPr>
        <p:cNvGrpSpPr/>
        <p:nvPr/>
      </p:nvGrpSpPr>
      <p:grpSpPr>
        <a:xfrm>
          <a:off x="0" y="0"/>
          <a:ext cx="0" cy="0"/>
          <a:chOff x="0" y="0"/>
          <a:chExt cx="0" cy="0"/>
        </a:xfrm>
      </p:grpSpPr>
      <p:cxnSp>
        <p:nvCxnSpPr>
          <p:cNvPr id="100" name="Net Edge">
            <a:extLst>
              <a:ext uri="{FF2B5EF4-FFF2-40B4-BE49-F238E27FC236}">
                <a16:creationId xmlns:a16="http://schemas.microsoft.com/office/drawing/2014/main" id="{2C9B7347-9DB6-691E-ED34-9392239BD3F9}"/>
              </a:ext>
            </a:extLst>
          </p:cNvPr>
          <p:cNvCxnSpPr/>
          <p:nvPr/>
        </p:nvCxnSpPr>
        <p:spPr>
          <a:xfrm>
            <a:off x="254640" y="6100855"/>
            <a:ext cx="909356" cy="479048"/>
          </a:xfrm>
          <a:prstGeom prst="line">
            <a:avLst/>
          </a:prstGeom>
          <a:ln w="9525">
            <a:solidFill>
              <a:srgbClr val="38BDF8">
                <a:alpha val="28000"/>
              </a:srgbClr>
            </a:solidFill>
          </a:ln>
        </p:spPr>
      </p:cxnSp>
      <p:cxnSp>
        <p:nvCxnSpPr>
          <p:cNvPr id="101" name="Net Edge">
            <a:extLst>
              <a:ext uri="{FF2B5EF4-FFF2-40B4-BE49-F238E27FC236}">
                <a16:creationId xmlns:a16="http://schemas.microsoft.com/office/drawing/2014/main" id="{B093F0E9-6917-9A11-A843-F191F809B8FD}"/>
              </a:ext>
            </a:extLst>
          </p:cNvPr>
          <p:cNvCxnSpPr/>
          <p:nvPr/>
        </p:nvCxnSpPr>
        <p:spPr>
          <a:xfrm flipH="1">
            <a:off x="254640" y="6010242"/>
            <a:ext cx="2724426" cy="90613"/>
          </a:xfrm>
          <a:prstGeom prst="line">
            <a:avLst/>
          </a:prstGeom>
          <a:ln w="9525">
            <a:solidFill>
              <a:srgbClr val="38BDF8">
                <a:alpha val="28000"/>
              </a:srgbClr>
            </a:solidFill>
          </a:ln>
        </p:spPr>
      </p:cxnSp>
      <p:cxnSp>
        <p:nvCxnSpPr>
          <p:cNvPr id="102" name="Net Edge">
            <a:extLst>
              <a:ext uri="{FF2B5EF4-FFF2-40B4-BE49-F238E27FC236}">
                <a16:creationId xmlns:a16="http://schemas.microsoft.com/office/drawing/2014/main" id="{2ADF69A5-6EA2-8BFB-5FD5-FC8BF9F5BE72}"/>
              </a:ext>
            </a:extLst>
          </p:cNvPr>
          <p:cNvCxnSpPr/>
          <p:nvPr/>
        </p:nvCxnSpPr>
        <p:spPr>
          <a:xfrm flipH="1">
            <a:off x="254640" y="4885504"/>
            <a:ext cx="2459437" cy="1215351"/>
          </a:xfrm>
          <a:prstGeom prst="line">
            <a:avLst/>
          </a:prstGeom>
          <a:ln w="9525">
            <a:solidFill>
              <a:srgbClr val="38BDF8">
                <a:alpha val="28000"/>
              </a:srgbClr>
            </a:solidFill>
          </a:ln>
        </p:spPr>
      </p:cxnSp>
      <p:cxnSp>
        <p:nvCxnSpPr>
          <p:cNvPr id="103" name="Net Edge">
            <a:extLst>
              <a:ext uri="{FF2B5EF4-FFF2-40B4-BE49-F238E27FC236}">
                <a16:creationId xmlns:a16="http://schemas.microsoft.com/office/drawing/2014/main" id="{75F93177-7C36-01D1-58CC-D62EB58D86C7}"/>
              </a:ext>
            </a:extLst>
          </p:cNvPr>
          <p:cNvCxnSpPr/>
          <p:nvPr/>
        </p:nvCxnSpPr>
        <p:spPr>
          <a:xfrm flipH="1">
            <a:off x="2714077" y="3980559"/>
            <a:ext cx="474018" cy="904945"/>
          </a:xfrm>
          <a:prstGeom prst="line">
            <a:avLst/>
          </a:prstGeom>
          <a:ln w="9525">
            <a:solidFill>
              <a:srgbClr val="38BDF8">
                <a:alpha val="28000"/>
              </a:srgbClr>
            </a:solidFill>
          </a:ln>
        </p:spPr>
      </p:cxnSp>
      <p:cxnSp>
        <p:nvCxnSpPr>
          <p:cNvPr id="104" name="Net Edge">
            <a:extLst>
              <a:ext uri="{FF2B5EF4-FFF2-40B4-BE49-F238E27FC236}">
                <a16:creationId xmlns:a16="http://schemas.microsoft.com/office/drawing/2014/main" id="{25E96EC4-A567-463E-83B4-AEFF6495FBBD}"/>
              </a:ext>
            </a:extLst>
          </p:cNvPr>
          <p:cNvCxnSpPr/>
          <p:nvPr/>
        </p:nvCxnSpPr>
        <p:spPr>
          <a:xfrm>
            <a:off x="2714077" y="4885504"/>
            <a:ext cx="264989" cy="1124738"/>
          </a:xfrm>
          <a:prstGeom prst="line">
            <a:avLst/>
          </a:prstGeom>
          <a:ln w="9525">
            <a:solidFill>
              <a:srgbClr val="38BDF8">
                <a:alpha val="28000"/>
              </a:srgbClr>
            </a:solidFill>
          </a:ln>
        </p:spPr>
      </p:cxnSp>
      <p:cxnSp>
        <p:nvCxnSpPr>
          <p:cNvPr id="105" name="Net Edge">
            <a:extLst>
              <a:ext uri="{FF2B5EF4-FFF2-40B4-BE49-F238E27FC236}">
                <a16:creationId xmlns:a16="http://schemas.microsoft.com/office/drawing/2014/main" id="{99589CF3-BA81-168B-5B31-32BC9609B92D}"/>
              </a:ext>
            </a:extLst>
          </p:cNvPr>
          <p:cNvCxnSpPr/>
          <p:nvPr/>
        </p:nvCxnSpPr>
        <p:spPr>
          <a:xfrm>
            <a:off x="2714077" y="4885504"/>
            <a:ext cx="1387608" cy="144033"/>
          </a:xfrm>
          <a:prstGeom prst="line">
            <a:avLst/>
          </a:prstGeom>
          <a:ln w="9525">
            <a:solidFill>
              <a:srgbClr val="38BDF8">
                <a:alpha val="28000"/>
              </a:srgbClr>
            </a:solidFill>
          </a:ln>
        </p:spPr>
      </p:cxnSp>
      <p:cxnSp>
        <p:nvCxnSpPr>
          <p:cNvPr id="106" name="Net Edge">
            <a:extLst>
              <a:ext uri="{FF2B5EF4-FFF2-40B4-BE49-F238E27FC236}">
                <a16:creationId xmlns:a16="http://schemas.microsoft.com/office/drawing/2014/main" id="{ED990C19-77B7-FE83-9D1D-F37745CECBAE}"/>
              </a:ext>
            </a:extLst>
          </p:cNvPr>
          <p:cNvCxnSpPr/>
          <p:nvPr/>
        </p:nvCxnSpPr>
        <p:spPr>
          <a:xfrm flipH="1">
            <a:off x="4101685" y="4473074"/>
            <a:ext cx="173041" cy="556463"/>
          </a:xfrm>
          <a:prstGeom prst="line">
            <a:avLst/>
          </a:prstGeom>
          <a:ln w="9525">
            <a:solidFill>
              <a:srgbClr val="38BDF8">
                <a:alpha val="28000"/>
              </a:srgbClr>
            </a:solidFill>
          </a:ln>
        </p:spPr>
      </p:cxnSp>
      <p:cxnSp>
        <p:nvCxnSpPr>
          <p:cNvPr id="107" name="Net Edge">
            <a:extLst>
              <a:ext uri="{FF2B5EF4-FFF2-40B4-BE49-F238E27FC236}">
                <a16:creationId xmlns:a16="http://schemas.microsoft.com/office/drawing/2014/main" id="{159447A0-A68B-3C11-1AE0-2FDEAAA980AE}"/>
              </a:ext>
            </a:extLst>
          </p:cNvPr>
          <p:cNvCxnSpPr/>
          <p:nvPr/>
        </p:nvCxnSpPr>
        <p:spPr>
          <a:xfrm>
            <a:off x="3188095" y="3980559"/>
            <a:ext cx="913590" cy="1048978"/>
          </a:xfrm>
          <a:prstGeom prst="line">
            <a:avLst/>
          </a:prstGeom>
          <a:ln w="9525">
            <a:solidFill>
              <a:srgbClr val="38BDF8">
                <a:alpha val="28000"/>
              </a:srgbClr>
            </a:solidFill>
          </a:ln>
        </p:spPr>
      </p:cxnSp>
      <p:cxnSp>
        <p:nvCxnSpPr>
          <p:cNvPr id="108" name="Net Edge">
            <a:extLst>
              <a:ext uri="{FF2B5EF4-FFF2-40B4-BE49-F238E27FC236}">
                <a16:creationId xmlns:a16="http://schemas.microsoft.com/office/drawing/2014/main" id="{A1768558-A743-B5BD-401E-32515DED9932}"/>
              </a:ext>
            </a:extLst>
          </p:cNvPr>
          <p:cNvCxnSpPr/>
          <p:nvPr/>
        </p:nvCxnSpPr>
        <p:spPr>
          <a:xfrm>
            <a:off x="6596663" y="4600667"/>
            <a:ext cx="169657" cy="284211"/>
          </a:xfrm>
          <a:prstGeom prst="line">
            <a:avLst/>
          </a:prstGeom>
          <a:ln w="9525">
            <a:solidFill>
              <a:srgbClr val="38BDF8">
                <a:alpha val="28000"/>
              </a:srgbClr>
            </a:solidFill>
          </a:ln>
        </p:spPr>
      </p:cxnSp>
      <p:cxnSp>
        <p:nvCxnSpPr>
          <p:cNvPr id="109" name="Net Edge">
            <a:extLst>
              <a:ext uri="{FF2B5EF4-FFF2-40B4-BE49-F238E27FC236}">
                <a16:creationId xmlns:a16="http://schemas.microsoft.com/office/drawing/2014/main" id="{B4EC5759-1C10-7FBF-48B4-04E23C7BCDAF}"/>
              </a:ext>
            </a:extLst>
          </p:cNvPr>
          <p:cNvCxnSpPr/>
          <p:nvPr/>
        </p:nvCxnSpPr>
        <p:spPr>
          <a:xfrm>
            <a:off x="6285789" y="3460430"/>
            <a:ext cx="310873" cy="1140237"/>
          </a:xfrm>
          <a:prstGeom prst="line">
            <a:avLst/>
          </a:prstGeom>
          <a:ln w="9525">
            <a:solidFill>
              <a:srgbClr val="38BDF8">
                <a:alpha val="28000"/>
              </a:srgbClr>
            </a:solidFill>
          </a:ln>
        </p:spPr>
      </p:cxnSp>
      <p:cxnSp>
        <p:nvCxnSpPr>
          <p:cNvPr id="110" name="Net Edge">
            <a:extLst>
              <a:ext uri="{FF2B5EF4-FFF2-40B4-BE49-F238E27FC236}">
                <a16:creationId xmlns:a16="http://schemas.microsoft.com/office/drawing/2014/main" id="{8C52BBD1-AAE7-1D24-043D-28A841864DF1}"/>
              </a:ext>
            </a:extLst>
          </p:cNvPr>
          <p:cNvCxnSpPr/>
          <p:nvPr/>
        </p:nvCxnSpPr>
        <p:spPr>
          <a:xfrm>
            <a:off x="6596663" y="4600667"/>
            <a:ext cx="404062" cy="1444504"/>
          </a:xfrm>
          <a:prstGeom prst="line">
            <a:avLst/>
          </a:prstGeom>
          <a:ln w="9525">
            <a:solidFill>
              <a:srgbClr val="38BDF8">
                <a:alpha val="28000"/>
              </a:srgbClr>
            </a:solidFill>
          </a:ln>
        </p:spPr>
      </p:cxnSp>
      <p:cxnSp>
        <p:nvCxnSpPr>
          <p:cNvPr id="111" name="Net Edge">
            <a:extLst>
              <a:ext uri="{FF2B5EF4-FFF2-40B4-BE49-F238E27FC236}">
                <a16:creationId xmlns:a16="http://schemas.microsoft.com/office/drawing/2014/main" id="{19721801-09FB-1861-7C90-20B04907567F}"/>
              </a:ext>
            </a:extLst>
          </p:cNvPr>
          <p:cNvCxnSpPr/>
          <p:nvPr/>
        </p:nvCxnSpPr>
        <p:spPr>
          <a:xfrm>
            <a:off x="9687767" y="1034012"/>
            <a:ext cx="109227" cy="756719"/>
          </a:xfrm>
          <a:prstGeom prst="line">
            <a:avLst/>
          </a:prstGeom>
          <a:ln w="9525">
            <a:solidFill>
              <a:srgbClr val="38BDF8">
                <a:alpha val="28000"/>
              </a:srgbClr>
            </a:solidFill>
          </a:ln>
        </p:spPr>
      </p:cxnSp>
      <p:cxnSp>
        <p:nvCxnSpPr>
          <p:cNvPr id="112" name="Net Edge">
            <a:extLst>
              <a:ext uri="{FF2B5EF4-FFF2-40B4-BE49-F238E27FC236}">
                <a16:creationId xmlns:a16="http://schemas.microsoft.com/office/drawing/2014/main" id="{A3A056C6-EF9F-8873-952F-841DFAFCCA84}"/>
              </a:ext>
            </a:extLst>
          </p:cNvPr>
          <p:cNvCxnSpPr/>
          <p:nvPr/>
        </p:nvCxnSpPr>
        <p:spPr>
          <a:xfrm flipH="1">
            <a:off x="9796994" y="959319"/>
            <a:ext cx="710390" cy="831411"/>
          </a:xfrm>
          <a:prstGeom prst="line">
            <a:avLst/>
          </a:prstGeom>
          <a:ln w="9525">
            <a:solidFill>
              <a:srgbClr val="38BDF8">
                <a:alpha val="28000"/>
              </a:srgbClr>
            </a:solidFill>
          </a:ln>
        </p:spPr>
      </p:cxnSp>
      <p:cxnSp>
        <p:nvCxnSpPr>
          <p:cNvPr id="113" name="Net Edge">
            <a:extLst>
              <a:ext uri="{FF2B5EF4-FFF2-40B4-BE49-F238E27FC236}">
                <a16:creationId xmlns:a16="http://schemas.microsoft.com/office/drawing/2014/main" id="{6CB64283-B247-A5BB-F55B-F1C608F65E8B}"/>
              </a:ext>
            </a:extLst>
          </p:cNvPr>
          <p:cNvCxnSpPr/>
          <p:nvPr/>
        </p:nvCxnSpPr>
        <p:spPr>
          <a:xfrm flipH="1">
            <a:off x="9796994" y="602487"/>
            <a:ext cx="1077409" cy="1188243"/>
          </a:xfrm>
          <a:prstGeom prst="line">
            <a:avLst/>
          </a:prstGeom>
          <a:ln w="9525">
            <a:solidFill>
              <a:srgbClr val="38BDF8">
                <a:alpha val="28000"/>
              </a:srgbClr>
            </a:solidFill>
          </a:ln>
        </p:spPr>
      </p:cxnSp>
      <p:cxnSp>
        <p:nvCxnSpPr>
          <p:cNvPr id="114" name="Net Edge">
            <a:extLst>
              <a:ext uri="{FF2B5EF4-FFF2-40B4-BE49-F238E27FC236}">
                <a16:creationId xmlns:a16="http://schemas.microsoft.com/office/drawing/2014/main" id="{25966E78-81F0-E8C0-D641-C26D0D026DD4}"/>
              </a:ext>
            </a:extLst>
          </p:cNvPr>
          <p:cNvCxnSpPr/>
          <p:nvPr/>
        </p:nvCxnSpPr>
        <p:spPr>
          <a:xfrm>
            <a:off x="8244799" y="3225137"/>
            <a:ext cx="280320" cy="1461453"/>
          </a:xfrm>
          <a:prstGeom prst="line">
            <a:avLst/>
          </a:prstGeom>
          <a:ln w="9525">
            <a:solidFill>
              <a:srgbClr val="38BDF8">
                <a:alpha val="28000"/>
              </a:srgbClr>
            </a:solidFill>
          </a:ln>
        </p:spPr>
      </p:cxnSp>
      <p:cxnSp>
        <p:nvCxnSpPr>
          <p:cNvPr id="115" name="Net Edge">
            <a:extLst>
              <a:ext uri="{FF2B5EF4-FFF2-40B4-BE49-F238E27FC236}">
                <a16:creationId xmlns:a16="http://schemas.microsoft.com/office/drawing/2014/main" id="{DD29236E-60FA-8037-4391-564D60029E4D}"/>
              </a:ext>
            </a:extLst>
          </p:cNvPr>
          <p:cNvCxnSpPr/>
          <p:nvPr/>
        </p:nvCxnSpPr>
        <p:spPr>
          <a:xfrm flipH="1">
            <a:off x="6766319" y="4686590"/>
            <a:ext cx="1758800" cy="198288"/>
          </a:xfrm>
          <a:prstGeom prst="line">
            <a:avLst/>
          </a:prstGeom>
          <a:ln w="9525">
            <a:solidFill>
              <a:srgbClr val="38BDF8">
                <a:alpha val="28000"/>
              </a:srgbClr>
            </a:solidFill>
          </a:ln>
        </p:spPr>
      </p:cxnSp>
      <p:cxnSp>
        <p:nvCxnSpPr>
          <p:cNvPr id="116" name="Net Edge">
            <a:extLst>
              <a:ext uri="{FF2B5EF4-FFF2-40B4-BE49-F238E27FC236}">
                <a16:creationId xmlns:a16="http://schemas.microsoft.com/office/drawing/2014/main" id="{76EA4517-BCD2-A631-8404-187DFF527AEB}"/>
              </a:ext>
            </a:extLst>
          </p:cNvPr>
          <p:cNvCxnSpPr/>
          <p:nvPr/>
        </p:nvCxnSpPr>
        <p:spPr>
          <a:xfrm flipH="1">
            <a:off x="8525119" y="4287077"/>
            <a:ext cx="1812308" cy="399513"/>
          </a:xfrm>
          <a:prstGeom prst="line">
            <a:avLst/>
          </a:prstGeom>
          <a:ln w="9525">
            <a:solidFill>
              <a:srgbClr val="38BDF8">
                <a:alpha val="28000"/>
              </a:srgbClr>
            </a:solidFill>
          </a:ln>
        </p:spPr>
      </p:cxnSp>
      <p:cxnSp>
        <p:nvCxnSpPr>
          <p:cNvPr id="117" name="Net Edge">
            <a:extLst>
              <a:ext uri="{FF2B5EF4-FFF2-40B4-BE49-F238E27FC236}">
                <a16:creationId xmlns:a16="http://schemas.microsoft.com/office/drawing/2014/main" id="{60F75E24-930E-7D44-219F-D7F5A1031631}"/>
              </a:ext>
            </a:extLst>
          </p:cNvPr>
          <p:cNvCxnSpPr/>
          <p:nvPr/>
        </p:nvCxnSpPr>
        <p:spPr>
          <a:xfrm flipH="1">
            <a:off x="6285789" y="3225137"/>
            <a:ext cx="1959010" cy="235293"/>
          </a:xfrm>
          <a:prstGeom prst="line">
            <a:avLst/>
          </a:prstGeom>
          <a:ln w="9525">
            <a:solidFill>
              <a:srgbClr val="38BDF8">
                <a:alpha val="28000"/>
              </a:srgbClr>
            </a:solidFill>
          </a:ln>
        </p:spPr>
      </p:cxnSp>
      <p:cxnSp>
        <p:nvCxnSpPr>
          <p:cNvPr id="118" name="Net Edge">
            <a:extLst>
              <a:ext uri="{FF2B5EF4-FFF2-40B4-BE49-F238E27FC236}">
                <a16:creationId xmlns:a16="http://schemas.microsoft.com/office/drawing/2014/main" id="{D70B8919-1655-2F9C-4453-2234470BAC0D}"/>
              </a:ext>
            </a:extLst>
          </p:cNvPr>
          <p:cNvCxnSpPr/>
          <p:nvPr/>
        </p:nvCxnSpPr>
        <p:spPr>
          <a:xfrm>
            <a:off x="6198833" y="2930163"/>
            <a:ext cx="2045966" cy="294974"/>
          </a:xfrm>
          <a:prstGeom prst="line">
            <a:avLst/>
          </a:prstGeom>
          <a:ln w="9525">
            <a:solidFill>
              <a:srgbClr val="38BDF8">
                <a:alpha val="28000"/>
              </a:srgbClr>
            </a:solidFill>
          </a:ln>
        </p:spPr>
      </p:cxnSp>
      <p:cxnSp>
        <p:nvCxnSpPr>
          <p:cNvPr id="119" name="Net Edge">
            <a:extLst>
              <a:ext uri="{FF2B5EF4-FFF2-40B4-BE49-F238E27FC236}">
                <a16:creationId xmlns:a16="http://schemas.microsoft.com/office/drawing/2014/main" id="{69204A1B-17D7-0757-6637-7BAC91BDB6E8}"/>
              </a:ext>
            </a:extLst>
          </p:cNvPr>
          <p:cNvCxnSpPr/>
          <p:nvPr/>
        </p:nvCxnSpPr>
        <p:spPr>
          <a:xfrm flipH="1">
            <a:off x="9687767" y="959319"/>
            <a:ext cx="819617" cy="74692"/>
          </a:xfrm>
          <a:prstGeom prst="line">
            <a:avLst/>
          </a:prstGeom>
          <a:ln w="9525">
            <a:solidFill>
              <a:srgbClr val="38BDF8">
                <a:alpha val="28000"/>
              </a:srgbClr>
            </a:solidFill>
          </a:ln>
        </p:spPr>
      </p:cxnSp>
      <p:cxnSp>
        <p:nvCxnSpPr>
          <p:cNvPr id="120" name="Net Edge">
            <a:extLst>
              <a:ext uri="{FF2B5EF4-FFF2-40B4-BE49-F238E27FC236}">
                <a16:creationId xmlns:a16="http://schemas.microsoft.com/office/drawing/2014/main" id="{1AED80E5-A77F-2185-88EB-25E24759F82D}"/>
              </a:ext>
            </a:extLst>
          </p:cNvPr>
          <p:cNvCxnSpPr/>
          <p:nvPr/>
        </p:nvCxnSpPr>
        <p:spPr>
          <a:xfrm flipH="1">
            <a:off x="9687767" y="602487"/>
            <a:ext cx="1186636" cy="431525"/>
          </a:xfrm>
          <a:prstGeom prst="line">
            <a:avLst/>
          </a:prstGeom>
          <a:ln w="9525">
            <a:solidFill>
              <a:srgbClr val="38BDF8">
                <a:alpha val="28000"/>
              </a:srgbClr>
            </a:solidFill>
          </a:ln>
        </p:spPr>
      </p:cxnSp>
      <p:cxnSp>
        <p:nvCxnSpPr>
          <p:cNvPr id="121" name="Net Edge">
            <a:extLst>
              <a:ext uri="{FF2B5EF4-FFF2-40B4-BE49-F238E27FC236}">
                <a16:creationId xmlns:a16="http://schemas.microsoft.com/office/drawing/2014/main" id="{987CC73C-D76E-ED12-0100-25DA1D1F3027}"/>
              </a:ext>
            </a:extLst>
          </p:cNvPr>
          <p:cNvCxnSpPr/>
          <p:nvPr/>
        </p:nvCxnSpPr>
        <p:spPr>
          <a:xfrm flipH="1">
            <a:off x="10860295" y="4625984"/>
            <a:ext cx="180003" cy="461178"/>
          </a:xfrm>
          <a:prstGeom prst="line">
            <a:avLst/>
          </a:prstGeom>
          <a:ln w="9525">
            <a:solidFill>
              <a:srgbClr val="38BDF8">
                <a:alpha val="28000"/>
              </a:srgbClr>
            </a:solidFill>
          </a:ln>
        </p:spPr>
      </p:cxnSp>
      <p:cxnSp>
        <p:nvCxnSpPr>
          <p:cNvPr id="122" name="Net Edge">
            <a:extLst>
              <a:ext uri="{FF2B5EF4-FFF2-40B4-BE49-F238E27FC236}">
                <a16:creationId xmlns:a16="http://schemas.microsoft.com/office/drawing/2014/main" id="{A9C415F8-C3C0-7D80-0982-D4C5E031012B}"/>
              </a:ext>
            </a:extLst>
          </p:cNvPr>
          <p:cNvCxnSpPr/>
          <p:nvPr/>
        </p:nvCxnSpPr>
        <p:spPr>
          <a:xfrm>
            <a:off x="10337427" y="4287077"/>
            <a:ext cx="702871" cy="338907"/>
          </a:xfrm>
          <a:prstGeom prst="line">
            <a:avLst/>
          </a:prstGeom>
          <a:ln w="9525">
            <a:solidFill>
              <a:srgbClr val="38BDF8">
                <a:alpha val="28000"/>
              </a:srgbClr>
            </a:solidFill>
          </a:ln>
        </p:spPr>
      </p:cxnSp>
      <p:cxnSp>
        <p:nvCxnSpPr>
          <p:cNvPr id="123" name="Net Edge">
            <a:extLst>
              <a:ext uri="{FF2B5EF4-FFF2-40B4-BE49-F238E27FC236}">
                <a16:creationId xmlns:a16="http://schemas.microsoft.com/office/drawing/2014/main" id="{4D5080C7-6363-E2A8-245C-091946E3AAB8}"/>
              </a:ext>
            </a:extLst>
          </p:cNvPr>
          <p:cNvCxnSpPr/>
          <p:nvPr/>
        </p:nvCxnSpPr>
        <p:spPr>
          <a:xfrm flipH="1">
            <a:off x="10589262" y="4625984"/>
            <a:ext cx="451036" cy="1283164"/>
          </a:xfrm>
          <a:prstGeom prst="line">
            <a:avLst/>
          </a:prstGeom>
          <a:ln w="9525">
            <a:solidFill>
              <a:srgbClr val="38BDF8">
                <a:alpha val="28000"/>
              </a:srgbClr>
            </a:solidFill>
          </a:ln>
        </p:spPr>
      </p:cxnSp>
      <p:cxnSp>
        <p:nvCxnSpPr>
          <p:cNvPr id="124" name="Net Edge">
            <a:extLst>
              <a:ext uri="{FF2B5EF4-FFF2-40B4-BE49-F238E27FC236}">
                <a16:creationId xmlns:a16="http://schemas.microsoft.com/office/drawing/2014/main" id="{31D37574-ECE4-0261-CC23-070B84605B6D}"/>
              </a:ext>
            </a:extLst>
          </p:cNvPr>
          <p:cNvCxnSpPr/>
          <p:nvPr/>
        </p:nvCxnSpPr>
        <p:spPr>
          <a:xfrm>
            <a:off x="6766319" y="4884878"/>
            <a:ext cx="234405" cy="1160293"/>
          </a:xfrm>
          <a:prstGeom prst="line">
            <a:avLst/>
          </a:prstGeom>
          <a:ln w="9525">
            <a:solidFill>
              <a:srgbClr val="38BDF8">
                <a:alpha val="28000"/>
              </a:srgbClr>
            </a:solidFill>
          </a:ln>
        </p:spPr>
      </p:cxnSp>
      <p:cxnSp>
        <p:nvCxnSpPr>
          <p:cNvPr id="125" name="Net Edge">
            <a:extLst>
              <a:ext uri="{FF2B5EF4-FFF2-40B4-BE49-F238E27FC236}">
                <a16:creationId xmlns:a16="http://schemas.microsoft.com/office/drawing/2014/main" id="{37567926-181A-3D9B-6D26-2DBC5C746ED1}"/>
              </a:ext>
            </a:extLst>
          </p:cNvPr>
          <p:cNvCxnSpPr/>
          <p:nvPr/>
        </p:nvCxnSpPr>
        <p:spPr>
          <a:xfrm flipH="1">
            <a:off x="7000724" y="4686590"/>
            <a:ext cx="1524395" cy="1358581"/>
          </a:xfrm>
          <a:prstGeom prst="line">
            <a:avLst/>
          </a:prstGeom>
          <a:ln w="9525">
            <a:solidFill>
              <a:srgbClr val="38BDF8">
                <a:alpha val="28000"/>
              </a:srgbClr>
            </a:solidFill>
          </a:ln>
        </p:spPr>
      </p:cxnSp>
      <p:cxnSp>
        <p:nvCxnSpPr>
          <p:cNvPr id="126" name="Net Edge">
            <a:extLst>
              <a:ext uri="{FF2B5EF4-FFF2-40B4-BE49-F238E27FC236}">
                <a16:creationId xmlns:a16="http://schemas.microsoft.com/office/drawing/2014/main" id="{97C81A61-8105-5150-9B73-1EF9558FE12E}"/>
              </a:ext>
            </a:extLst>
          </p:cNvPr>
          <p:cNvCxnSpPr/>
          <p:nvPr/>
        </p:nvCxnSpPr>
        <p:spPr>
          <a:xfrm flipH="1">
            <a:off x="4116728" y="2383703"/>
            <a:ext cx="486592" cy="355889"/>
          </a:xfrm>
          <a:prstGeom prst="line">
            <a:avLst/>
          </a:prstGeom>
          <a:ln w="9525">
            <a:solidFill>
              <a:srgbClr val="38BDF8">
                <a:alpha val="28000"/>
              </a:srgbClr>
            </a:solidFill>
          </a:ln>
        </p:spPr>
      </p:cxnSp>
      <p:cxnSp>
        <p:nvCxnSpPr>
          <p:cNvPr id="127" name="Net Edge">
            <a:extLst>
              <a:ext uri="{FF2B5EF4-FFF2-40B4-BE49-F238E27FC236}">
                <a16:creationId xmlns:a16="http://schemas.microsoft.com/office/drawing/2014/main" id="{028AE3D7-43B6-74BC-6453-1EA472C12DAB}"/>
              </a:ext>
            </a:extLst>
          </p:cNvPr>
          <p:cNvCxnSpPr/>
          <p:nvPr/>
        </p:nvCxnSpPr>
        <p:spPr>
          <a:xfrm flipH="1">
            <a:off x="4603320" y="2126446"/>
            <a:ext cx="656923" cy="257257"/>
          </a:xfrm>
          <a:prstGeom prst="line">
            <a:avLst/>
          </a:prstGeom>
          <a:ln w="9525">
            <a:solidFill>
              <a:srgbClr val="38BDF8">
                <a:alpha val="28000"/>
              </a:srgbClr>
            </a:solidFill>
          </a:ln>
        </p:spPr>
      </p:cxnSp>
      <p:cxnSp>
        <p:nvCxnSpPr>
          <p:cNvPr id="128" name="Net Edge">
            <a:extLst>
              <a:ext uri="{FF2B5EF4-FFF2-40B4-BE49-F238E27FC236}">
                <a16:creationId xmlns:a16="http://schemas.microsoft.com/office/drawing/2014/main" id="{382B9BEC-9E6A-70C7-BD58-6BA5A402A597}"/>
              </a:ext>
            </a:extLst>
          </p:cNvPr>
          <p:cNvCxnSpPr/>
          <p:nvPr/>
        </p:nvCxnSpPr>
        <p:spPr>
          <a:xfrm flipH="1">
            <a:off x="3567512" y="2383703"/>
            <a:ext cx="1035808" cy="184597"/>
          </a:xfrm>
          <a:prstGeom prst="line">
            <a:avLst/>
          </a:prstGeom>
          <a:ln w="9525">
            <a:solidFill>
              <a:srgbClr val="38BDF8">
                <a:alpha val="28000"/>
              </a:srgbClr>
            </a:solidFill>
          </a:ln>
        </p:spPr>
      </p:cxnSp>
      <p:cxnSp>
        <p:nvCxnSpPr>
          <p:cNvPr id="129" name="Net Edge">
            <a:extLst>
              <a:ext uri="{FF2B5EF4-FFF2-40B4-BE49-F238E27FC236}">
                <a16:creationId xmlns:a16="http://schemas.microsoft.com/office/drawing/2014/main" id="{F18C1FF7-BA5C-3A72-B2A8-BABCFDD748D9}"/>
              </a:ext>
            </a:extLst>
          </p:cNvPr>
          <p:cNvCxnSpPr/>
          <p:nvPr/>
        </p:nvCxnSpPr>
        <p:spPr>
          <a:xfrm>
            <a:off x="4136028" y="1222840"/>
            <a:ext cx="467292" cy="1160863"/>
          </a:xfrm>
          <a:prstGeom prst="line">
            <a:avLst/>
          </a:prstGeom>
          <a:ln w="9525">
            <a:solidFill>
              <a:srgbClr val="38BDF8">
                <a:alpha val="28000"/>
              </a:srgbClr>
            </a:solidFill>
          </a:ln>
        </p:spPr>
      </p:cxnSp>
      <p:cxnSp>
        <p:nvCxnSpPr>
          <p:cNvPr id="130" name="Net Edge">
            <a:extLst>
              <a:ext uri="{FF2B5EF4-FFF2-40B4-BE49-F238E27FC236}">
                <a16:creationId xmlns:a16="http://schemas.microsoft.com/office/drawing/2014/main" id="{72AB360F-1F56-D5EB-6F2E-FA789693BFF5}"/>
              </a:ext>
            </a:extLst>
          </p:cNvPr>
          <p:cNvCxnSpPr/>
          <p:nvPr/>
        </p:nvCxnSpPr>
        <p:spPr>
          <a:xfrm>
            <a:off x="4136028" y="1222840"/>
            <a:ext cx="1124216" cy="903606"/>
          </a:xfrm>
          <a:prstGeom prst="line">
            <a:avLst/>
          </a:prstGeom>
          <a:ln w="9525">
            <a:solidFill>
              <a:srgbClr val="38BDF8">
                <a:alpha val="28000"/>
              </a:srgbClr>
            </a:solidFill>
          </a:ln>
        </p:spPr>
      </p:cxnSp>
      <p:cxnSp>
        <p:nvCxnSpPr>
          <p:cNvPr id="131" name="Net Edge">
            <a:extLst>
              <a:ext uri="{FF2B5EF4-FFF2-40B4-BE49-F238E27FC236}">
                <a16:creationId xmlns:a16="http://schemas.microsoft.com/office/drawing/2014/main" id="{DF3FFB99-D41F-0943-699A-8A3C6C8F42AC}"/>
              </a:ext>
            </a:extLst>
          </p:cNvPr>
          <p:cNvCxnSpPr/>
          <p:nvPr/>
        </p:nvCxnSpPr>
        <p:spPr>
          <a:xfrm flipH="1">
            <a:off x="3567512" y="1222840"/>
            <a:ext cx="568515" cy="1345460"/>
          </a:xfrm>
          <a:prstGeom prst="line">
            <a:avLst/>
          </a:prstGeom>
          <a:ln w="9525">
            <a:solidFill>
              <a:srgbClr val="38BDF8">
                <a:alpha val="28000"/>
              </a:srgbClr>
            </a:solidFill>
          </a:ln>
        </p:spPr>
      </p:cxnSp>
      <p:cxnSp>
        <p:nvCxnSpPr>
          <p:cNvPr id="132" name="Net Edge">
            <a:extLst>
              <a:ext uri="{FF2B5EF4-FFF2-40B4-BE49-F238E27FC236}">
                <a16:creationId xmlns:a16="http://schemas.microsoft.com/office/drawing/2014/main" id="{764B57BB-FE2B-F822-BE18-12EB2BECB4AB}"/>
              </a:ext>
            </a:extLst>
          </p:cNvPr>
          <p:cNvCxnSpPr/>
          <p:nvPr/>
        </p:nvCxnSpPr>
        <p:spPr>
          <a:xfrm>
            <a:off x="5260243" y="2126446"/>
            <a:ext cx="938590" cy="803717"/>
          </a:xfrm>
          <a:prstGeom prst="line">
            <a:avLst/>
          </a:prstGeom>
          <a:ln w="9525">
            <a:solidFill>
              <a:srgbClr val="38BDF8">
                <a:alpha val="28000"/>
              </a:srgbClr>
            </a:solidFill>
          </a:ln>
        </p:spPr>
      </p:cxnSp>
      <p:cxnSp>
        <p:nvCxnSpPr>
          <p:cNvPr id="133" name="Net Edge">
            <a:extLst>
              <a:ext uri="{FF2B5EF4-FFF2-40B4-BE49-F238E27FC236}">
                <a16:creationId xmlns:a16="http://schemas.microsoft.com/office/drawing/2014/main" id="{D132A62E-FC59-AEC9-1912-1AC5A0E180CF}"/>
              </a:ext>
            </a:extLst>
          </p:cNvPr>
          <p:cNvCxnSpPr/>
          <p:nvPr/>
        </p:nvCxnSpPr>
        <p:spPr>
          <a:xfrm flipH="1">
            <a:off x="4116728" y="2126446"/>
            <a:ext cx="1143515" cy="613146"/>
          </a:xfrm>
          <a:prstGeom prst="line">
            <a:avLst/>
          </a:prstGeom>
          <a:ln w="9525">
            <a:solidFill>
              <a:srgbClr val="38BDF8">
                <a:alpha val="28000"/>
              </a:srgbClr>
            </a:solidFill>
          </a:ln>
        </p:spPr>
      </p:cxnSp>
      <p:cxnSp>
        <p:nvCxnSpPr>
          <p:cNvPr id="134" name="Net Edge">
            <a:extLst>
              <a:ext uri="{FF2B5EF4-FFF2-40B4-BE49-F238E27FC236}">
                <a16:creationId xmlns:a16="http://schemas.microsoft.com/office/drawing/2014/main" id="{BC590403-3514-6406-9D37-D54CF117B101}"/>
              </a:ext>
            </a:extLst>
          </p:cNvPr>
          <p:cNvCxnSpPr/>
          <p:nvPr/>
        </p:nvCxnSpPr>
        <p:spPr>
          <a:xfrm>
            <a:off x="6285789" y="3460430"/>
            <a:ext cx="480530" cy="1424448"/>
          </a:xfrm>
          <a:prstGeom prst="line">
            <a:avLst/>
          </a:prstGeom>
          <a:ln w="9525">
            <a:solidFill>
              <a:srgbClr val="38BDF8">
                <a:alpha val="28000"/>
              </a:srgbClr>
            </a:solidFill>
          </a:ln>
        </p:spPr>
      </p:cxnSp>
      <p:cxnSp>
        <p:nvCxnSpPr>
          <p:cNvPr id="135" name="Net Edge">
            <a:extLst>
              <a:ext uri="{FF2B5EF4-FFF2-40B4-BE49-F238E27FC236}">
                <a16:creationId xmlns:a16="http://schemas.microsoft.com/office/drawing/2014/main" id="{C5B52CF0-6C4D-0C29-7D5B-FC5748ED0C3C}"/>
              </a:ext>
            </a:extLst>
          </p:cNvPr>
          <p:cNvCxnSpPr/>
          <p:nvPr/>
        </p:nvCxnSpPr>
        <p:spPr>
          <a:xfrm>
            <a:off x="938949" y="1990667"/>
            <a:ext cx="223248" cy="846538"/>
          </a:xfrm>
          <a:prstGeom prst="line">
            <a:avLst/>
          </a:prstGeom>
          <a:ln w="9525">
            <a:solidFill>
              <a:srgbClr val="38BDF8">
                <a:alpha val="28000"/>
              </a:srgbClr>
            </a:solidFill>
          </a:ln>
        </p:spPr>
      </p:cxnSp>
      <p:cxnSp>
        <p:nvCxnSpPr>
          <p:cNvPr id="136" name="Net Edge">
            <a:extLst>
              <a:ext uri="{FF2B5EF4-FFF2-40B4-BE49-F238E27FC236}">
                <a16:creationId xmlns:a16="http://schemas.microsoft.com/office/drawing/2014/main" id="{06D7C67C-35AF-20E5-65BE-EDF7AEED934F}"/>
              </a:ext>
            </a:extLst>
          </p:cNvPr>
          <p:cNvCxnSpPr/>
          <p:nvPr/>
        </p:nvCxnSpPr>
        <p:spPr>
          <a:xfrm>
            <a:off x="938949" y="1990667"/>
            <a:ext cx="2628564" cy="577633"/>
          </a:xfrm>
          <a:prstGeom prst="line">
            <a:avLst/>
          </a:prstGeom>
          <a:ln w="9525">
            <a:solidFill>
              <a:srgbClr val="38BDF8">
                <a:alpha val="28000"/>
              </a:srgbClr>
            </a:solidFill>
          </a:ln>
        </p:spPr>
      </p:cxnSp>
      <p:cxnSp>
        <p:nvCxnSpPr>
          <p:cNvPr id="137" name="Net Edge">
            <a:extLst>
              <a:ext uri="{FF2B5EF4-FFF2-40B4-BE49-F238E27FC236}">
                <a16:creationId xmlns:a16="http://schemas.microsoft.com/office/drawing/2014/main" id="{75C0C19B-CC57-CB0F-F629-32988022E92A}"/>
              </a:ext>
            </a:extLst>
          </p:cNvPr>
          <p:cNvCxnSpPr/>
          <p:nvPr/>
        </p:nvCxnSpPr>
        <p:spPr>
          <a:xfrm>
            <a:off x="938949" y="1990667"/>
            <a:ext cx="2249146" cy="1989892"/>
          </a:xfrm>
          <a:prstGeom prst="line">
            <a:avLst/>
          </a:prstGeom>
          <a:ln w="9525">
            <a:solidFill>
              <a:srgbClr val="38BDF8">
                <a:alpha val="28000"/>
              </a:srgbClr>
            </a:solidFill>
          </a:ln>
        </p:spPr>
      </p:cxnSp>
      <p:cxnSp>
        <p:nvCxnSpPr>
          <p:cNvPr id="138" name="Net Edge">
            <a:extLst>
              <a:ext uri="{FF2B5EF4-FFF2-40B4-BE49-F238E27FC236}">
                <a16:creationId xmlns:a16="http://schemas.microsoft.com/office/drawing/2014/main" id="{4373C421-8D0B-DB84-69C8-E5A233EDA7ED}"/>
              </a:ext>
            </a:extLst>
          </p:cNvPr>
          <p:cNvCxnSpPr/>
          <p:nvPr/>
        </p:nvCxnSpPr>
        <p:spPr>
          <a:xfrm>
            <a:off x="6198833" y="2930163"/>
            <a:ext cx="86956" cy="530267"/>
          </a:xfrm>
          <a:prstGeom prst="line">
            <a:avLst/>
          </a:prstGeom>
          <a:ln w="9525">
            <a:solidFill>
              <a:srgbClr val="38BDF8">
                <a:alpha val="28000"/>
              </a:srgbClr>
            </a:solidFill>
          </a:ln>
        </p:spPr>
      </p:cxnSp>
      <p:cxnSp>
        <p:nvCxnSpPr>
          <p:cNvPr id="139" name="Net Edge">
            <a:extLst>
              <a:ext uri="{FF2B5EF4-FFF2-40B4-BE49-F238E27FC236}">
                <a16:creationId xmlns:a16="http://schemas.microsoft.com/office/drawing/2014/main" id="{126D702D-2AC3-86E0-C775-5522811CE652}"/>
              </a:ext>
            </a:extLst>
          </p:cNvPr>
          <p:cNvCxnSpPr/>
          <p:nvPr/>
        </p:nvCxnSpPr>
        <p:spPr>
          <a:xfrm flipH="1">
            <a:off x="6198833" y="1305245"/>
            <a:ext cx="70731" cy="1624918"/>
          </a:xfrm>
          <a:prstGeom prst="line">
            <a:avLst/>
          </a:prstGeom>
          <a:ln w="9525">
            <a:solidFill>
              <a:srgbClr val="38BDF8">
                <a:alpha val="28000"/>
              </a:srgbClr>
            </a:solidFill>
          </a:ln>
        </p:spPr>
      </p:cxnSp>
      <p:cxnSp>
        <p:nvCxnSpPr>
          <p:cNvPr id="140" name="Net Edge">
            <a:extLst>
              <a:ext uri="{FF2B5EF4-FFF2-40B4-BE49-F238E27FC236}">
                <a16:creationId xmlns:a16="http://schemas.microsoft.com/office/drawing/2014/main" id="{B6A6C6AF-DEEF-EBA2-CB4F-9325E7807004}"/>
              </a:ext>
            </a:extLst>
          </p:cNvPr>
          <p:cNvCxnSpPr/>
          <p:nvPr/>
        </p:nvCxnSpPr>
        <p:spPr>
          <a:xfrm flipH="1">
            <a:off x="10507383" y="602487"/>
            <a:ext cx="367019" cy="356832"/>
          </a:xfrm>
          <a:prstGeom prst="line">
            <a:avLst/>
          </a:prstGeom>
          <a:ln w="9525">
            <a:solidFill>
              <a:srgbClr val="38BDF8">
                <a:alpha val="28000"/>
              </a:srgbClr>
            </a:solidFill>
          </a:ln>
        </p:spPr>
      </p:cxnSp>
      <p:cxnSp>
        <p:nvCxnSpPr>
          <p:cNvPr id="141" name="Net Edge">
            <a:extLst>
              <a:ext uri="{FF2B5EF4-FFF2-40B4-BE49-F238E27FC236}">
                <a16:creationId xmlns:a16="http://schemas.microsoft.com/office/drawing/2014/main" id="{F197E842-4096-70ED-8878-17A42BB3F3B4}"/>
              </a:ext>
            </a:extLst>
          </p:cNvPr>
          <p:cNvCxnSpPr/>
          <p:nvPr/>
        </p:nvCxnSpPr>
        <p:spPr>
          <a:xfrm>
            <a:off x="4139767" y="3630043"/>
            <a:ext cx="134958" cy="843031"/>
          </a:xfrm>
          <a:prstGeom prst="line">
            <a:avLst/>
          </a:prstGeom>
          <a:ln w="9525">
            <a:solidFill>
              <a:srgbClr val="38BDF8">
                <a:alpha val="28000"/>
              </a:srgbClr>
            </a:solidFill>
          </a:ln>
        </p:spPr>
      </p:cxnSp>
      <p:cxnSp>
        <p:nvCxnSpPr>
          <p:cNvPr id="142" name="Net Edge">
            <a:extLst>
              <a:ext uri="{FF2B5EF4-FFF2-40B4-BE49-F238E27FC236}">
                <a16:creationId xmlns:a16="http://schemas.microsoft.com/office/drawing/2014/main" id="{B82A6542-8BB9-845E-AF49-4A4DC34B2AD0}"/>
              </a:ext>
            </a:extLst>
          </p:cNvPr>
          <p:cNvCxnSpPr/>
          <p:nvPr/>
        </p:nvCxnSpPr>
        <p:spPr>
          <a:xfrm>
            <a:off x="3188095" y="3980559"/>
            <a:ext cx="1086630" cy="492515"/>
          </a:xfrm>
          <a:prstGeom prst="line">
            <a:avLst/>
          </a:prstGeom>
          <a:ln w="9525">
            <a:solidFill>
              <a:srgbClr val="38BDF8">
                <a:alpha val="28000"/>
              </a:srgbClr>
            </a:solidFill>
          </a:ln>
        </p:spPr>
      </p:cxnSp>
      <p:cxnSp>
        <p:nvCxnSpPr>
          <p:cNvPr id="143" name="Net Edge">
            <a:extLst>
              <a:ext uri="{FF2B5EF4-FFF2-40B4-BE49-F238E27FC236}">
                <a16:creationId xmlns:a16="http://schemas.microsoft.com/office/drawing/2014/main" id="{50C79006-0227-A5B7-7000-D1FBE5F30014}"/>
              </a:ext>
            </a:extLst>
          </p:cNvPr>
          <p:cNvCxnSpPr/>
          <p:nvPr/>
        </p:nvCxnSpPr>
        <p:spPr>
          <a:xfrm flipH="1">
            <a:off x="6269564" y="1128999"/>
            <a:ext cx="912065" cy="176246"/>
          </a:xfrm>
          <a:prstGeom prst="line">
            <a:avLst/>
          </a:prstGeom>
          <a:ln w="9525">
            <a:solidFill>
              <a:srgbClr val="38BDF8">
                <a:alpha val="28000"/>
              </a:srgbClr>
            </a:solidFill>
          </a:ln>
        </p:spPr>
      </p:cxnSp>
      <p:cxnSp>
        <p:nvCxnSpPr>
          <p:cNvPr id="144" name="Net Edge">
            <a:extLst>
              <a:ext uri="{FF2B5EF4-FFF2-40B4-BE49-F238E27FC236}">
                <a16:creationId xmlns:a16="http://schemas.microsoft.com/office/drawing/2014/main" id="{8C7D9A94-5943-7BCF-8A4F-856ED5AB2546}"/>
              </a:ext>
            </a:extLst>
          </p:cNvPr>
          <p:cNvCxnSpPr/>
          <p:nvPr/>
        </p:nvCxnSpPr>
        <p:spPr>
          <a:xfrm flipH="1">
            <a:off x="5260243" y="1305245"/>
            <a:ext cx="1009321" cy="821201"/>
          </a:xfrm>
          <a:prstGeom prst="line">
            <a:avLst/>
          </a:prstGeom>
          <a:ln w="9525">
            <a:solidFill>
              <a:srgbClr val="38BDF8">
                <a:alpha val="28000"/>
              </a:srgbClr>
            </a:solidFill>
          </a:ln>
        </p:spPr>
      </p:cxnSp>
      <p:cxnSp>
        <p:nvCxnSpPr>
          <p:cNvPr id="145" name="Net Edge">
            <a:extLst>
              <a:ext uri="{FF2B5EF4-FFF2-40B4-BE49-F238E27FC236}">
                <a16:creationId xmlns:a16="http://schemas.microsoft.com/office/drawing/2014/main" id="{FCC005C1-6815-0781-9F2A-2FD9B602A3C5}"/>
              </a:ext>
            </a:extLst>
          </p:cNvPr>
          <p:cNvCxnSpPr/>
          <p:nvPr/>
        </p:nvCxnSpPr>
        <p:spPr>
          <a:xfrm flipH="1">
            <a:off x="6269564" y="1170005"/>
            <a:ext cx="1372979" cy="135240"/>
          </a:xfrm>
          <a:prstGeom prst="line">
            <a:avLst/>
          </a:prstGeom>
          <a:ln w="9525">
            <a:solidFill>
              <a:srgbClr val="38BDF8">
                <a:alpha val="28000"/>
              </a:srgbClr>
            </a:solidFill>
          </a:ln>
        </p:spPr>
      </p:cxnSp>
      <p:cxnSp>
        <p:nvCxnSpPr>
          <p:cNvPr id="146" name="Net Edge">
            <a:extLst>
              <a:ext uri="{FF2B5EF4-FFF2-40B4-BE49-F238E27FC236}">
                <a16:creationId xmlns:a16="http://schemas.microsoft.com/office/drawing/2014/main" id="{BE916864-2CC2-B28B-5B47-17630F1761E5}"/>
              </a:ext>
            </a:extLst>
          </p:cNvPr>
          <p:cNvCxnSpPr/>
          <p:nvPr/>
        </p:nvCxnSpPr>
        <p:spPr>
          <a:xfrm>
            <a:off x="3567512" y="2568300"/>
            <a:ext cx="549216" cy="171292"/>
          </a:xfrm>
          <a:prstGeom prst="line">
            <a:avLst/>
          </a:prstGeom>
          <a:ln w="9525">
            <a:solidFill>
              <a:srgbClr val="38BDF8">
                <a:alpha val="28000"/>
              </a:srgbClr>
            </a:solidFill>
          </a:ln>
        </p:spPr>
      </p:cxnSp>
      <p:cxnSp>
        <p:nvCxnSpPr>
          <p:cNvPr id="147" name="Net Edge">
            <a:extLst>
              <a:ext uri="{FF2B5EF4-FFF2-40B4-BE49-F238E27FC236}">
                <a16:creationId xmlns:a16="http://schemas.microsoft.com/office/drawing/2014/main" id="{AFF256E5-FB64-F0B9-3DE8-3C879506C557}"/>
              </a:ext>
            </a:extLst>
          </p:cNvPr>
          <p:cNvCxnSpPr/>
          <p:nvPr/>
        </p:nvCxnSpPr>
        <p:spPr>
          <a:xfrm>
            <a:off x="3567512" y="2568300"/>
            <a:ext cx="572255" cy="1061743"/>
          </a:xfrm>
          <a:prstGeom prst="line">
            <a:avLst/>
          </a:prstGeom>
          <a:ln w="9525">
            <a:solidFill>
              <a:srgbClr val="38BDF8">
                <a:alpha val="28000"/>
              </a:srgbClr>
            </a:solidFill>
          </a:ln>
        </p:spPr>
      </p:cxnSp>
      <p:cxnSp>
        <p:nvCxnSpPr>
          <p:cNvPr id="148" name="Net Edge">
            <a:extLst>
              <a:ext uri="{FF2B5EF4-FFF2-40B4-BE49-F238E27FC236}">
                <a16:creationId xmlns:a16="http://schemas.microsoft.com/office/drawing/2014/main" id="{84F4AE42-BDAD-48E8-7917-A2E3FAC9AA95}"/>
              </a:ext>
            </a:extLst>
          </p:cNvPr>
          <p:cNvCxnSpPr/>
          <p:nvPr/>
        </p:nvCxnSpPr>
        <p:spPr>
          <a:xfrm>
            <a:off x="4116728" y="2739592"/>
            <a:ext cx="23039" cy="890451"/>
          </a:xfrm>
          <a:prstGeom prst="line">
            <a:avLst/>
          </a:prstGeom>
          <a:ln w="9525">
            <a:solidFill>
              <a:srgbClr val="38BDF8">
                <a:alpha val="28000"/>
              </a:srgbClr>
            </a:solidFill>
          </a:ln>
        </p:spPr>
      </p:cxnSp>
      <p:cxnSp>
        <p:nvCxnSpPr>
          <p:cNvPr id="149" name="Net Edge">
            <a:extLst>
              <a:ext uri="{FF2B5EF4-FFF2-40B4-BE49-F238E27FC236}">
                <a16:creationId xmlns:a16="http://schemas.microsoft.com/office/drawing/2014/main" id="{611C60C4-102B-F956-2ACA-C66E8132423E}"/>
              </a:ext>
            </a:extLst>
          </p:cNvPr>
          <p:cNvCxnSpPr/>
          <p:nvPr/>
        </p:nvCxnSpPr>
        <p:spPr>
          <a:xfrm flipH="1">
            <a:off x="3188095" y="3630043"/>
            <a:ext cx="951672" cy="350516"/>
          </a:xfrm>
          <a:prstGeom prst="line">
            <a:avLst/>
          </a:prstGeom>
          <a:ln w="9525">
            <a:solidFill>
              <a:srgbClr val="38BDF8">
                <a:alpha val="28000"/>
              </a:srgbClr>
            </a:solidFill>
          </a:ln>
        </p:spPr>
      </p:cxnSp>
      <p:cxnSp>
        <p:nvCxnSpPr>
          <p:cNvPr id="150" name="Net Edge">
            <a:extLst>
              <a:ext uri="{FF2B5EF4-FFF2-40B4-BE49-F238E27FC236}">
                <a16:creationId xmlns:a16="http://schemas.microsoft.com/office/drawing/2014/main" id="{55A36972-FF10-AD18-16E5-A3E37F6E4162}"/>
              </a:ext>
            </a:extLst>
          </p:cNvPr>
          <p:cNvCxnSpPr/>
          <p:nvPr/>
        </p:nvCxnSpPr>
        <p:spPr>
          <a:xfrm flipH="1">
            <a:off x="2979066" y="5029537"/>
            <a:ext cx="1122619" cy="980705"/>
          </a:xfrm>
          <a:prstGeom prst="line">
            <a:avLst/>
          </a:prstGeom>
          <a:ln w="9525">
            <a:solidFill>
              <a:srgbClr val="38BDF8">
                <a:alpha val="28000"/>
              </a:srgbClr>
            </a:solidFill>
          </a:ln>
        </p:spPr>
      </p:cxnSp>
      <p:cxnSp>
        <p:nvCxnSpPr>
          <p:cNvPr id="151" name="Net Edge">
            <a:extLst>
              <a:ext uri="{FF2B5EF4-FFF2-40B4-BE49-F238E27FC236}">
                <a16:creationId xmlns:a16="http://schemas.microsoft.com/office/drawing/2014/main" id="{DB6A2FE0-628E-F89D-1AF7-86394FD894D4}"/>
              </a:ext>
            </a:extLst>
          </p:cNvPr>
          <p:cNvCxnSpPr/>
          <p:nvPr/>
        </p:nvCxnSpPr>
        <p:spPr>
          <a:xfrm flipH="1">
            <a:off x="1163997" y="6010242"/>
            <a:ext cx="1815070" cy="569661"/>
          </a:xfrm>
          <a:prstGeom prst="line">
            <a:avLst/>
          </a:prstGeom>
          <a:ln w="9525">
            <a:solidFill>
              <a:srgbClr val="38BDF8">
                <a:alpha val="28000"/>
              </a:srgbClr>
            </a:solidFill>
          </a:ln>
        </p:spPr>
      </p:cxnSp>
      <p:cxnSp>
        <p:nvCxnSpPr>
          <p:cNvPr id="152" name="Net Edge">
            <a:extLst>
              <a:ext uri="{FF2B5EF4-FFF2-40B4-BE49-F238E27FC236}">
                <a16:creationId xmlns:a16="http://schemas.microsoft.com/office/drawing/2014/main" id="{0DBAF493-EB12-8764-0F77-43081CE5737F}"/>
              </a:ext>
            </a:extLst>
          </p:cNvPr>
          <p:cNvCxnSpPr/>
          <p:nvPr/>
        </p:nvCxnSpPr>
        <p:spPr>
          <a:xfrm>
            <a:off x="10337427" y="4287077"/>
            <a:ext cx="522868" cy="800085"/>
          </a:xfrm>
          <a:prstGeom prst="line">
            <a:avLst/>
          </a:prstGeom>
          <a:ln w="9525">
            <a:solidFill>
              <a:srgbClr val="38BDF8">
                <a:alpha val="28000"/>
              </a:srgbClr>
            </a:solidFill>
          </a:ln>
        </p:spPr>
      </p:cxnSp>
      <p:cxnSp>
        <p:nvCxnSpPr>
          <p:cNvPr id="153" name="Net Edge">
            <a:extLst>
              <a:ext uri="{FF2B5EF4-FFF2-40B4-BE49-F238E27FC236}">
                <a16:creationId xmlns:a16="http://schemas.microsoft.com/office/drawing/2014/main" id="{63C879A1-F837-30D7-9543-6387BCF4154A}"/>
              </a:ext>
            </a:extLst>
          </p:cNvPr>
          <p:cNvCxnSpPr/>
          <p:nvPr/>
        </p:nvCxnSpPr>
        <p:spPr>
          <a:xfrm>
            <a:off x="10337427" y="4287077"/>
            <a:ext cx="251835" cy="1622071"/>
          </a:xfrm>
          <a:prstGeom prst="line">
            <a:avLst/>
          </a:prstGeom>
          <a:ln w="9525">
            <a:solidFill>
              <a:srgbClr val="38BDF8">
                <a:alpha val="28000"/>
              </a:srgbClr>
            </a:solidFill>
          </a:ln>
        </p:spPr>
      </p:cxnSp>
      <p:cxnSp>
        <p:nvCxnSpPr>
          <p:cNvPr id="154" name="Net Edge">
            <a:extLst>
              <a:ext uri="{FF2B5EF4-FFF2-40B4-BE49-F238E27FC236}">
                <a16:creationId xmlns:a16="http://schemas.microsoft.com/office/drawing/2014/main" id="{FCFE58B7-F209-6387-EBD4-26EB8A8E97B5}"/>
              </a:ext>
            </a:extLst>
          </p:cNvPr>
          <p:cNvCxnSpPr/>
          <p:nvPr/>
        </p:nvCxnSpPr>
        <p:spPr>
          <a:xfrm>
            <a:off x="9796994" y="1790730"/>
            <a:ext cx="1434973" cy="982455"/>
          </a:xfrm>
          <a:prstGeom prst="line">
            <a:avLst/>
          </a:prstGeom>
          <a:ln w="9525">
            <a:solidFill>
              <a:srgbClr val="38BDF8">
                <a:alpha val="28000"/>
              </a:srgbClr>
            </a:solidFill>
          </a:ln>
        </p:spPr>
      </p:cxnSp>
      <p:cxnSp>
        <p:nvCxnSpPr>
          <p:cNvPr id="155" name="Net Edge">
            <a:extLst>
              <a:ext uri="{FF2B5EF4-FFF2-40B4-BE49-F238E27FC236}">
                <a16:creationId xmlns:a16="http://schemas.microsoft.com/office/drawing/2014/main" id="{C216DB20-1B6F-8157-AD5F-8FC5250DD0F9}"/>
              </a:ext>
            </a:extLst>
          </p:cNvPr>
          <p:cNvCxnSpPr/>
          <p:nvPr/>
        </p:nvCxnSpPr>
        <p:spPr>
          <a:xfrm flipH="1">
            <a:off x="10337427" y="2773185"/>
            <a:ext cx="894539" cy="1513892"/>
          </a:xfrm>
          <a:prstGeom prst="line">
            <a:avLst/>
          </a:prstGeom>
          <a:ln w="9525">
            <a:solidFill>
              <a:srgbClr val="38BDF8">
                <a:alpha val="28000"/>
              </a:srgbClr>
            </a:solidFill>
          </a:ln>
        </p:spPr>
      </p:cxnSp>
      <p:cxnSp>
        <p:nvCxnSpPr>
          <p:cNvPr id="156" name="Net Edge">
            <a:extLst>
              <a:ext uri="{FF2B5EF4-FFF2-40B4-BE49-F238E27FC236}">
                <a16:creationId xmlns:a16="http://schemas.microsoft.com/office/drawing/2014/main" id="{A090AB1E-8E51-7C4B-DB3D-26131B8369A9}"/>
              </a:ext>
            </a:extLst>
          </p:cNvPr>
          <p:cNvCxnSpPr/>
          <p:nvPr/>
        </p:nvCxnSpPr>
        <p:spPr>
          <a:xfrm flipH="1">
            <a:off x="11040298" y="2773185"/>
            <a:ext cx="191669" cy="1852799"/>
          </a:xfrm>
          <a:prstGeom prst="line">
            <a:avLst/>
          </a:prstGeom>
          <a:ln w="9525">
            <a:solidFill>
              <a:srgbClr val="38BDF8">
                <a:alpha val="28000"/>
              </a:srgbClr>
            </a:solidFill>
          </a:ln>
        </p:spPr>
      </p:cxnSp>
      <p:cxnSp>
        <p:nvCxnSpPr>
          <p:cNvPr id="157" name="Net Edge">
            <a:extLst>
              <a:ext uri="{FF2B5EF4-FFF2-40B4-BE49-F238E27FC236}">
                <a16:creationId xmlns:a16="http://schemas.microsoft.com/office/drawing/2014/main" id="{8EFDB83A-74AD-7776-BB7D-39D545C65D03}"/>
              </a:ext>
            </a:extLst>
          </p:cNvPr>
          <p:cNvCxnSpPr/>
          <p:nvPr/>
        </p:nvCxnSpPr>
        <p:spPr>
          <a:xfrm>
            <a:off x="1162196" y="2837205"/>
            <a:ext cx="2025899" cy="1143354"/>
          </a:xfrm>
          <a:prstGeom prst="line">
            <a:avLst/>
          </a:prstGeom>
          <a:ln w="9525">
            <a:solidFill>
              <a:srgbClr val="38BDF8">
                <a:alpha val="28000"/>
              </a:srgbClr>
            </a:solidFill>
          </a:ln>
        </p:spPr>
      </p:cxnSp>
      <p:cxnSp>
        <p:nvCxnSpPr>
          <p:cNvPr id="158" name="Net Edge">
            <a:extLst>
              <a:ext uri="{FF2B5EF4-FFF2-40B4-BE49-F238E27FC236}">
                <a16:creationId xmlns:a16="http://schemas.microsoft.com/office/drawing/2014/main" id="{12F1AA86-BBE2-F0BF-A262-865A53DAA99D}"/>
              </a:ext>
            </a:extLst>
          </p:cNvPr>
          <p:cNvCxnSpPr/>
          <p:nvPr/>
        </p:nvCxnSpPr>
        <p:spPr>
          <a:xfrm flipH="1">
            <a:off x="1162196" y="2568300"/>
            <a:ext cx="2405316" cy="268905"/>
          </a:xfrm>
          <a:prstGeom prst="line">
            <a:avLst/>
          </a:prstGeom>
          <a:ln w="9525">
            <a:solidFill>
              <a:srgbClr val="38BDF8">
                <a:alpha val="28000"/>
              </a:srgbClr>
            </a:solidFill>
          </a:ln>
        </p:spPr>
      </p:cxnSp>
      <p:cxnSp>
        <p:nvCxnSpPr>
          <p:cNvPr id="159" name="Net Edge">
            <a:extLst>
              <a:ext uri="{FF2B5EF4-FFF2-40B4-BE49-F238E27FC236}">
                <a16:creationId xmlns:a16="http://schemas.microsoft.com/office/drawing/2014/main" id="{7FBE438A-0A38-1FE1-8DF7-D29BE0FC2BEF}"/>
              </a:ext>
            </a:extLst>
          </p:cNvPr>
          <p:cNvCxnSpPr/>
          <p:nvPr/>
        </p:nvCxnSpPr>
        <p:spPr>
          <a:xfrm flipH="1">
            <a:off x="1163997" y="4885504"/>
            <a:ext cx="1550080" cy="1694399"/>
          </a:xfrm>
          <a:prstGeom prst="line">
            <a:avLst/>
          </a:prstGeom>
          <a:ln w="9525">
            <a:solidFill>
              <a:srgbClr val="38BDF8">
                <a:alpha val="28000"/>
              </a:srgbClr>
            </a:solidFill>
          </a:ln>
        </p:spPr>
      </p:cxnSp>
      <p:cxnSp>
        <p:nvCxnSpPr>
          <p:cNvPr id="160" name="Net Edge">
            <a:extLst>
              <a:ext uri="{FF2B5EF4-FFF2-40B4-BE49-F238E27FC236}">
                <a16:creationId xmlns:a16="http://schemas.microsoft.com/office/drawing/2014/main" id="{E937AD9E-9CA1-60EA-8A59-930DCE3C66FB}"/>
              </a:ext>
            </a:extLst>
          </p:cNvPr>
          <p:cNvCxnSpPr/>
          <p:nvPr/>
        </p:nvCxnSpPr>
        <p:spPr>
          <a:xfrm>
            <a:off x="7181630" y="1128999"/>
            <a:ext cx="460913" cy="41007"/>
          </a:xfrm>
          <a:prstGeom prst="line">
            <a:avLst/>
          </a:prstGeom>
          <a:ln w="9525">
            <a:solidFill>
              <a:srgbClr val="38BDF8">
                <a:alpha val="28000"/>
              </a:srgbClr>
            </a:solidFill>
          </a:ln>
        </p:spPr>
      </p:cxnSp>
      <p:cxnSp>
        <p:nvCxnSpPr>
          <p:cNvPr id="161" name="Net Edge">
            <a:extLst>
              <a:ext uri="{FF2B5EF4-FFF2-40B4-BE49-F238E27FC236}">
                <a16:creationId xmlns:a16="http://schemas.microsoft.com/office/drawing/2014/main" id="{5A76713B-05CA-09B1-AA8A-5C2188DD379C}"/>
              </a:ext>
            </a:extLst>
          </p:cNvPr>
          <p:cNvCxnSpPr/>
          <p:nvPr/>
        </p:nvCxnSpPr>
        <p:spPr>
          <a:xfrm flipH="1">
            <a:off x="7642543" y="1034012"/>
            <a:ext cx="2045224" cy="135994"/>
          </a:xfrm>
          <a:prstGeom prst="line">
            <a:avLst/>
          </a:prstGeom>
          <a:ln w="9525">
            <a:solidFill>
              <a:srgbClr val="38BDF8">
                <a:alpha val="28000"/>
              </a:srgbClr>
            </a:solidFill>
          </a:ln>
        </p:spPr>
      </p:cxnSp>
      <p:cxnSp>
        <p:nvCxnSpPr>
          <p:cNvPr id="162" name="Net Edge">
            <a:extLst>
              <a:ext uri="{FF2B5EF4-FFF2-40B4-BE49-F238E27FC236}">
                <a16:creationId xmlns:a16="http://schemas.microsoft.com/office/drawing/2014/main" id="{E209BFE6-3170-700E-9DA2-A85983E45DB2}"/>
              </a:ext>
            </a:extLst>
          </p:cNvPr>
          <p:cNvCxnSpPr/>
          <p:nvPr/>
        </p:nvCxnSpPr>
        <p:spPr>
          <a:xfrm flipH="1">
            <a:off x="6198833" y="1128999"/>
            <a:ext cx="982797" cy="1801164"/>
          </a:xfrm>
          <a:prstGeom prst="line">
            <a:avLst/>
          </a:prstGeom>
          <a:ln w="9525">
            <a:solidFill>
              <a:srgbClr val="38BDF8">
                <a:alpha val="28000"/>
              </a:srgbClr>
            </a:solidFill>
          </a:ln>
        </p:spPr>
      </p:cxnSp>
      <p:cxnSp>
        <p:nvCxnSpPr>
          <p:cNvPr id="163" name="Net Edge">
            <a:extLst>
              <a:ext uri="{FF2B5EF4-FFF2-40B4-BE49-F238E27FC236}">
                <a16:creationId xmlns:a16="http://schemas.microsoft.com/office/drawing/2014/main" id="{C819C55F-AC0F-7ECA-1979-997BC86900AF}"/>
              </a:ext>
            </a:extLst>
          </p:cNvPr>
          <p:cNvCxnSpPr/>
          <p:nvPr/>
        </p:nvCxnSpPr>
        <p:spPr>
          <a:xfrm flipH="1">
            <a:off x="10589262" y="5087162"/>
            <a:ext cx="271033" cy="821986"/>
          </a:xfrm>
          <a:prstGeom prst="line">
            <a:avLst/>
          </a:prstGeom>
          <a:ln w="9525">
            <a:solidFill>
              <a:srgbClr val="38BDF8">
                <a:alpha val="28000"/>
              </a:srgbClr>
            </a:solidFill>
          </a:ln>
        </p:spPr>
      </p:cxnSp>
      <p:sp>
        <p:nvSpPr>
          <p:cNvPr id="164" name="Net Node">
            <a:extLst>
              <a:ext uri="{FF2B5EF4-FFF2-40B4-BE49-F238E27FC236}">
                <a16:creationId xmlns:a16="http://schemas.microsoft.com/office/drawing/2014/main" id="{B8A3DF5C-4A5E-243A-E93C-2ABB60009F24}"/>
              </a:ext>
            </a:extLst>
          </p:cNvPr>
          <p:cNvSpPr/>
          <p:nvPr/>
        </p:nvSpPr>
        <p:spPr>
          <a:xfrm>
            <a:off x="208197" y="6054411"/>
            <a:ext cx="92887" cy="92887"/>
          </a:xfrm>
          <a:prstGeom prst="ellipse">
            <a:avLst/>
          </a:prstGeom>
          <a:solidFill>
            <a:srgbClr val="7DD3FC">
              <a:alpha val="60000"/>
            </a:srgbClr>
          </a:solidFill>
          <a:ln>
            <a:noFill/>
          </a:ln>
        </p:spPr>
        <p:txBody>
          <a:bodyPr/>
          <a:lstStyle/>
          <a:p>
            <a:endParaRPr lang="en-IT"/>
          </a:p>
        </p:txBody>
      </p:sp>
      <p:sp>
        <p:nvSpPr>
          <p:cNvPr id="165" name="Net Node">
            <a:extLst>
              <a:ext uri="{FF2B5EF4-FFF2-40B4-BE49-F238E27FC236}">
                <a16:creationId xmlns:a16="http://schemas.microsoft.com/office/drawing/2014/main" id="{812E071D-9196-7159-1AD2-4C381FCBAE28}"/>
              </a:ext>
            </a:extLst>
          </p:cNvPr>
          <p:cNvSpPr/>
          <p:nvPr/>
        </p:nvSpPr>
        <p:spPr>
          <a:xfrm>
            <a:off x="2655265" y="4826692"/>
            <a:ext cx="117624" cy="117624"/>
          </a:xfrm>
          <a:prstGeom prst="ellipse">
            <a:avLst/>
          </a:prstGeom>
          <a:solidFill>
            <a:srgbClr val="7DD3FC">
              <a:alpha val="60000"/>
            </a:srgbClr>
          </a:solidFill>
          <a:ln>
            <a:noFill/>
          </a:ln>
        </p:spPr>
        <p:txBody>
          <a:bodyPr/>
          <a:lstStyle/>
          <a:p>
            <a:endParaRPr lang="en-IT"/>
          </a:p>
        </p:txBody>
      </p:sp>
      <p:sp>
        <p:nvSpPr>
          <p:cNvPr id="166" name="Net Node">
            <a:extLst>
              <a:ext uri="{FF2B5EF4-FFF2-40B4-BE49-F238E27FC236}">
                <a16:creationId xmlns:a16="http://schemas.microsoft.com/office/drawing/2014/main" id="{66E4DCC3-9BF5-A072-7D1E-1EA21D6D6377}"/>
              </a:ext>
            </a:extLst>
          </p:cNvPr>
          <p:cNvSpPr/>
          <p:nvPr/>
        </p:nvSpPr>
        <p:spPr>
          <a:xfrm>
            <a:off x="4031577" y="4959429"/>
            <a:ext cx="140216" cy="14021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67" name="Net Node">
            <a:extLst>
              <a:ext uri="{FF2B5EF4-FFF2-40B4-BE49-F238E27FC236}">
                <a16:creationId xmlns:a16="http://schemas.microsoft.com/office/drawing/2014/main" id="{92C7E085-4D7C-8573-F68D-49F34C57E41B}"/>
              </a:ext>
            </a:extLst>
          </p:cNvPr>
          <p:cNvSpPr/>
          <p:nvPr/>
        </p:nvSpPr>
        <p:spPr>
          <a:xfrm>
            <a:off x="6532608" y="4536613"/>
            <a:ext cx="128109" cy="128109"/>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68" name="Net Node">
            <a:extLst>
              <a:ext uri="{FF2B5EF4-FFF2-40B4-BE49-F238E27FC236}">
                <a16:creationId xmlns:a16="http://schemas.microsoft.com/office/drawing/2014/main" id="{9D92F1C7-AD44-D4A7-C951-46879973A05E}"/>
              </a:ext>
            </a:extLst>
          </p:cNvPr>
          <p:cNvSpPr/>
          <p:nvPr/>
        </p:nvSpPr>
        <p:spPr>
          <a:xfrm>
            <a:off x="9746233" y="1739969"/>
            <a:ext cx="101522" cy="101522"/>
          </a:xfrm>
          <a:prstGeom prst="ellipse">
            <a:avLst/>
          </a:prstGeom>
          <a:solidFill>
            <a:srgbClr val="7DD3FC">
              <a:alpha val="60000"/>
            </a:srgbClr>
          </a:solidFill>
          <a:ln>
            <a:noFill/>
          </a:ln>
        </p:spPr>
        <p:txBody>
          <a:bodyPr/>
          <a:lstStyle/>
          <a:p>
            <a:endParaRPr lang="en-IT"/>
          </a:p>
        </p:txBody>
      </p:sp>
      <p:sp>
        <p:nvSpPr>
          <p:cNvPr id="169" name="Net Node">
            <a:extLst>
              <a:ext uri="{FF2B5EF4-FFF2-40B4-BE49-F238E27FC236}">
                <a16:creationId xmlns:a16="http://schemas.microsoft.com/office/drawing/2014/main" id="{2E4FF5D7-011C-E994-7460-649427755C8F}"/>
              </a:ext>
            </a:extLst>
          </p:cNvPr>
          <p:cNvSpPr/>
          <p:nvPr/>
        </p:nvSpPr>
        <p:spPr>
          <a:xfrm>
            <a:off x="8490632" y="4652103"/>
            <a:ext cx="68975" cy="68975"/>
          </a:xfrm>
          <a:prstGeom prst="ellipse">
            <a:avLst/>
          </a:prstGeom>
          <a:solidFill>
            <a:srgbClr val="7DD3FC">
              <a:alpha val="60000"/>
            </a:srgbClr>
          </a:solidFill>
          <a:ln>
            <a:noFill/>
          </a:ln>
        </p:spPr>
        <p:txBody>
          <a:bodyPr/>
          <a:lstStyle/>
          <a:p>
            <a:endParaRPr lang="en-IT"/>
          </a:p>
        </p:txBody>
      </p:sp>
      <p:sp>
        <p:nvSpPr>
          <p:cNvPr id="170" name="Net Node">
            <a:extLst>
              <a:ext uri="{FF2B5EF4-FFF2-40B4-BE49-F238E27FC236}">
                <a16:creationId xmlns:a16="http://schemas.microsoft.com/office/drawing/2014/main" id="{A6223B11-D405-B8F2-1520-422B8B01B0CE}"/>
              </a:ext>
            </a:extLst>
          </p:cNvPr>
          <p:cNvSpPr/>
          <p:nvPr/>
        </p:nvSpPr>
        <p:spPr>
          <a:xfrm>
            <a:off x="8166191" y="3146529"/>
            <a:ext cx="157216" cy="15721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1" name="Net Node">
            <a:extLst>
              <a:ext uri="{FF2B5EF4-FFF2-40B4-BE49-F238E27FC236}">
                <a16:creationId xmlns:a16="http://schemas.microsoft.com/office/drawing/2014/main" id="{656737CD-B12A-749E-E8BF-7BEC61E50255}"/>
              </a:ext>
            </a:extLst>
          </p:cNvPr>
          <p:cNvSpPr/>
          <p:nvPr/>
        </p:nvSpPr>
        <p:spPr>
          <a:xfrm>
            <a:off x="9629953" y="976199"/>
            <a:ext cx="115626" cy="115626"/>
          </a:xfrm>
          <a:prstGeom prst="ellipse">
            <a:avLst/>
          </a:prstGeom>
          <a:solidFill>
            <a:srgbClr val="7DD3FC">
              <a:alpha val="60000"/>
            </a:srgbClr>
          </a:solidFill>
          <a:ln>
            <a:noFill/>
          </a:ln>
        </p:spPr>
        <p:txBody>
          <a:bodyPr/>
          <a:lstStyle/>
          <a:p>
            <a:endParaRPr lang="en-IT"/>
          </a:p>
        </p:txBody>
      </p:sp>
      <p:sp>
        <p:nvSpPr>
          <p:cNvPr id="172" name="Net Node">
            <a:extLst>
              <a:ext uri="{FF2B5EF4-FFF2-40B4-BE49-F238E27FC236}">
                <a16:creationId xmlns:a16="http://schemas.microsoft.com/office/drawing/2014/main" id="{BD345B44-5EDA-7C26-91E7-128C64B009C8}"/>
              </a:ext>
            </a:extLst>
          </p:cNvPr>
          <p:cNvSpPr/>
          <p:nvPr/>
        </p:nvSpPr>
        <p:spPr>
          <a:xfrm>
            <a:off x="10975845" y="4561531"/>
            <a:ext cx="128905" cy="128905"/>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3" name="Net Node">
            <a:extLst>
              <a:ext uri="{FF2B5EF4-FFF2-40B4-BE49-F238E27FC236}">
                <a16:creationId xmlns:a16="http://schemas.microsoft.com/office/drawing/2014/main" id="{76A7AAA4-35B4-11B0-C858-461D9C68D10C}"/>
              </a:ext>
            </a:extLst>
          </p:cNvPr>
          <p:cNvSpPr/>
          <p:nvPr/>
        </p:nvSpPr>
        <p:spPr>
          <a:xfrm>
            <a:off x="6922831" y="5967278"/>
            <a:ext cx="155787" cy="155787"/>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4" name="Net Node">
            <a:extLst>
              <a:ext uri="{FF2B5EF4-FFF2-40B4-BE49-F238E27FC236}">
                <a16:creationId xmlns:a16="http://schemas.microsoft.com/office/drawing/2014/main" id="{54AFF722-FEE4-3F3C-CC67-4B187F397463}"/>
              </a:ext>
            </a:extLst>
          </p:cNvPr>
          <p:cNvSpPr/>
          <p:nvPr/>
        </p:nvSpPr>
        <p:spPr>
          <a:xfrm>
            <a:off x="4529042" y="2309425"/>
            <a:ext cx="148557" cy="148557"/>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5" name="Net Node">
            <a:extLst>
              <a:ext uri="{FF2B5EF4-FFF2-40B4-BE49-F238E27FC236}">
                <a16:creationId xmlns:a16="http://schemas.microsoft.com/office/drawing/2014/main" id="{8D14276F-FCDE-48EE-C613-702D177055BE}"/>
              </a:ext>
            </a:extLst>
          </p:cNvPr>
          <p:cNvSpPr/>
          <p:nvPr/>
        </p:nvSpPr>
        <p:spPr>
          <a:xfrm>
            <a:off x="4089158" y="1175970"/>
            <a:ext cx="93740" cy="93740"/>
          </a:xfrm>
          <a:prstGeom prst="ellipse">
            <a:avLst/>
          </a:prstGeom>
          <a:solidFill>
            <a:srgbClr val="7DD3FC">
              <a:alpha val="60000"/>
            </a:srgbClr>
          </a:solidFill>
          <a:ln>
            <a:noFill/>
          </a:ln>
        </p:spPr>
        <p:txBody>
          <a:bodyPr/>
          <a:lstStyle/>
          <a:p>
            <a:endParaRPr lang="en-IT"/>
          </a:p>
        </p:txBody>
      </p:sp>
      <p:sp>
        <p:nvSpPr>
          <p:cNvPr id="176" name="Net Node">
            <a:extLst>
              <a:ext uri="{FF2B5EF4-FFF2-40B4-BE49-F238E27FC236}">
                <a16:creationId xmlns:a16="http://schemas.microsoft.com/office/drawing/2014/main" id="{660E9EE0-085D-C966-00F2-71E1DEC611FB}"/>
              </a:ext>
            </a:extLst>
          </p:cNvPr>
          <p:cNvSpPr/>
          <p:nvPr/>
        </p:nvSpPr>
        <p:spPr>
          <a:xfrm>
            <a:off x="5180880" y="2047083"/>
            <a:ext cx="158726" cy="15872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7" name="Net Node">
            <a:extLst>
              <a:ext uri="{FF2B5EF4-FFF2-40B4-BE49-F238E27FC236}">
                <a16:creationId xmlns:a16="http://schemas.microsoft.com/office/drawing/2014/main" id="{202ADB33-5509-87E2-C4B7-64C4E254D720}"/>
              </a:ext>
            </a:extLst>
          </p:cNvPr>
          <p:cNvSpPr/>
          <p:nvPr/>
        </p:nvSpPr>
        <p:spPr>
          <a:xfrm>
            <a:off x="6689974" y="4808534"/>
            <a:ext cx="152690" cy="152690"/>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78" name="Net Node">
            <a:extLst>
              <a:ext uri="{FF2B5EF4-FFF2-40B4-BE49-F238E27FC236}">
                <a16:creationId xmlns:a16="http://schemas.microsoft.com/office/drawing/2014/main" id="{D2180B1D-0201-2FE0-C3FD-815AD27D950C}"/>
              </a:ext>
            </a:extLst>
          </p:cNvPr>
          <p:cNvSpPr/>
          <p:nvPr/>
        </p:nvSpPr>
        <p:spPr>
          <a:xfrm>
            <a:off x="878719" y="1930437"/>
            <a:ext cx="120460" cy="120460"/>
          </a:xfrm>
          <a:prstGeom prst="ellipse">
            <a:avLst/>
          </a:prstGeom>
          <a:solidFill>
            <a:srgbClr val="7DD3FC">
              <a:alpha val="60000"/>
            </a:srgbClr>
          </a:solidFill>
          <a:ln>
            <a:noFill/>
          </a:ln>
        </p:spPr>
        <p:txBody>
          <a:bodyPr/>
          <a:lstStyle/>
          <a:p>
            <a:endParaRPr lang="en-IT"/>
          </a:p>
        </p:txBody>
      </p:sp>
      <p:sp>
        <p:nvSpPr>
          <p:cNvPr id="179" name="Net Node">
            <a:extLst>
              <a:ext uri="{FF2B5EF4-FFF2-40B4-BE49-F238E27FC236}">
                <a16:creationId xmlns:a16="http://schemas.microsoft.com/office/drawing/2014/main" id="{DBE94DB7-4714-7C77-2089-A1CEBDB1C9F5}"/>
              </a:ext>
            </a:extLst>
          </p:cNvPr>
          <p:cNvSpPr/>
          <p:nvPr/>
        </p:nvSpPr>
        <p:spPr>
          <a:xfrm>
            <a:off x="6157281" y="2888611"/>
            <a:ext cx="83104" cy="83104"/>
          </a:xfrm>
          <a:prstGeom prst="ellipse">
            <a:avLst/>
          </a:prstGeom>
          <a:solidFill>
            <a:srgbClr val="7DD3FC">
              <a:alpha val="60000"/>
            </a:srgbClr>
          </a:solidFill>
          <a:ln>
            <a:noFill/>
          </a:ln>
        </p:spPr>
        <p:txBody>
          <a:bodyPr/>
          <a:lstStyle/>
          <a:p>
            <a:endParaRPr lang="en-IT"/>
          </a:p>
        </p:txBody>
      </p:sp>
      <p:sp>
        <p:nvSpPr>
          <p:cNvPr id="180" name="Net Node">
            <a:extLst>
              <a:ext uri="{FF2B5EF4-FFF2-40B4-BE49-F238E27FC236}">
                <a16:creationId xmlns:a16="http://schemas.microsoft.com/office/drawing/2014/main" id="{8C6693A2-A013-6EE4-8EF5-30CB67C5E75C}"/>
              </a:ext>
            </a:extLst>
          </p:cNvPr>
          <p:cNvSpPr/>
          <p:nvPr/>
        </p:nvSpPr>
        <p:spPr>
          <a:xfrm>
            <a:off x="10824087" y="552171"/>
            <a:ext cx="100631" cy="100631"/>
          </a:xfrm>
          <a:prstGeom prst="ellipse">
            <a:avLst/>
          </a:prstGeom>
          <a:solidFill>
            <a:srgbClr val="7DD3FC">
              <a:alpha val="60000"/>
            </a:srgbClr>
          </a:solidFill>
          <a:ln>
            <a:noFill/>
          </a:ln>
        </p:spPr>
        <p:txBody>
          <a:bodyPr/>
          <a:lstStyle/>
          <a:p>
            <a:endParaRPr lang="en-IT"/>
          </a:p>
        </p:txBody>
      </p:sp>
      <p:sp>
        <p:nvSpPr>
          <p:cNvPr id="181" name="Net Node">
            <a:extLst>
              <a:ext uri="{FF2B5EF4-FFF2-40B4-BE49-F238E27FC236}">
                <a16:creationId xmlns:a16="http://schemas.microsoft.com/office/drawing/2014/main" id="{B70AB46A-6817-1535-81E0-E1B519A64761}"/>
              </a:ext>
            </a:extLst>
          </p:cNvPr>
          <p:cNvSpPr/>
          <p:nvPr/>
        </p:nvSpPr>
        <p:spPr>
          <a:xfrm>
            <a:off x="4196019" y="4394367"/>
            <a:ext cx="157414" cy="157414"/>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2" name="Net Node">
            <a:extLst>
              <a:ext uri="{FF2B5EF4-FFF2-40B4-BE49-F238E27FC236}">
                <a16:creationId xmlns:a16="http://schemas.microsoft.com/office/drawing/2014/main" id="{5781FDD2-57B8-290A-90FA-1F41479B8E72}"/>
              </a:ext>
            </a:extLst>
          </p:cNvPr>
          <p:cNvSpPr/>
          <p:nvPr/>
        </p:nvSpPr>
        <p:spPr>
          <a:xfrm>
            <a:off x="6217209" y="1252889"/>
            <a:ext cx="104711" cy="104711"/>
          </a:xfrm>
          <a:prstGeom prst="ellipse">
            <a:avLst/>
          </a:prstGeom>
          <a:solidFill>
            <a:srgbClr val="7DD3FC">
              <a:alpha val="60000"/>
            </a:srgbClr>
          </a:solidFill>
          <a:ln>
            <a:noFill/>
          </a:ln>
        </p:spPr>
        <p:txBody>
          <a:bodyPr/>
          <a:lstStyle/>
          <a:p>
            <a:endParaRPr lang="en-IT"/>
          </a:p>
        </p:txBody>
      </p:sp>
      <p:sp>
        <p:nvSpPr>
          <p:cNvPr id="183" name="Net Node">
            <a:extLst>
              <a:ext uri="{FF2B5EF4-FFF2-40B4-BE49-F238E27FC236}">
                <a16:creationId xmlns:a16="http://schemas.microsoft.com/office/drawing/2014/main" id="{9AEC583F-A52E-5EDD-AFCC-ED56687B3E9E}"/>
              </a:ext>
            </a:extLst>
          </p:cNvPr>
          <p:cNvSpPr/>
          <p:nvPr/>
        </p:nvSpPr>
        <p:spPr>
          <a:xfrm>
            <a:off x="3514226" y="2515013"/>
            <a:ext cx="106573" cy="106573"/>
          </a:xfrm>
          <a:prstGeom prst="ellipse">
            <a:avLst/>
          </a:prstGeom>
          <a:solidFill>
            <a:srgbClr val="7DD3FC">
              <a:alpha val="60000"/>
            </a:srgbClr>
          </a:solidFill>
          <a:ln>
            <a:noFill/>
          </a:ln>
        </p:spPr>
        <p:txBody>
          <a:bodyPr/>
          <a:lstStyle/>
          <a:p>
            <a:endParaRPr lang="en-IT"/>
          </a:p>
        </p:txBody>
      </p:sp>
      <p:sp>
        <p:nvSpPr>
          <p:cNvPr id="184" name="Net Node">
            <a:extLst>
              <a:ext uri="{FF2B5EF4-FFF2-40B4-BE49-F238E27FC236}">
                <a16:creationId xmlns:a16="http://schemas.microsoft.com/office/drawing/2014/main" id="{3572D35A-F053-843D-E223-81388D0067D8}"/>
              </a:ext>
            </a:extLst>
          </p:cNvPr>
          <p:cNvSpPr/>
          <p:nvPr/>
        </p:nvSpPr>
        <p:spPr>
          <a:xfrm>
            <a:off x="4076824" y="3567099"/>
            <a:ext cx="125887" cy="125887"/>
          </a:xfrm>
          <a:prstGeom prst="ellipse">
            <a:avLst/>
          </a:prstGeom>
          <a:solidFill>
            <a:srgbClr val="7DD3FC">
              <a:alpha val="60000"/>
            </a:srgbClr>
          </a:solidFill>
          <a:ln>
            <a:noFill/>
          </a:ln>
        </p:spPr>
        <p:txBody>
          <a:bodyPr/>
          <a:lstStyle/>
          <a:p>
            <a:endParaRPr lang="en-IT"/>
          </a:p>
        </p:txBody>
      </p:sp>
      <p:sp>
        <p:nvSpPr>
          <p:cNvPr id="185" name="Net Node">
            <a:extLst>
              <a:ext uri="{FF2B5EF4-FFF2-40B4-BE49-F238E27FC236}">
                <a16:creationId xmlns:a16="http://schemas.microsoft.com/office/drawing/2014/main" id="{D268D217-6325-C8F9-5E92-4D4071994D84}"/>
              </a:ext>
            </a:extLst>
          </p:cNvPr>
          <p:cNvSpPr/>
          <p:nvPr/>
        </p:nvSpPr>
        <p:spPr>
          <a:xfrm>
            <a:off x="2924058" y="5955234"/>
            <a:ext cx="110016" cy="110016"/>
          </a:xfrm>
          <a:prstGeom prst="ellipse">
            <a:avLst/>
          </a:prstGeom>
          <a:solidFill>
            <a:srgbClr val="7DD3FC">
              <a:alpha val="60000"/>
            </a:srgbClr>
          </a:solidFill>
          <a:ln>
            <a:noFill/>
          </a:ln>
        </p:spPr>
        <p:txBody>
          <a:bodyPr/>
          <a:lstStyle/>
          <a:p>
            <a:endParaRPr lang="en-IT"/>
          </a:p>
        </p:txBody>
      </p:sp>
      <p:sp>
        <p:nvSpPr>
          <p:cNvPr id="186" name="Net Node">
            <a:extLst>
              <a:ext uri="{FF2B5EF4-FFF2-40B4-BE49-F238E27FC236}">
                <a16:creationId xmlns:a16="http://schemas.microsoft.com/office/drawing/2014/main" id="{F45ADC51-B68B-10A3-C388-C864B6A973C3}"/>
              </a:ext>
            </a:extLst>
          </p:cNvPr>
          <p:cNvSpPr/>
          <p:nvPr/>
        </p:nvSpPr>
        <p:spPr>
          <a:xfrm>
            <a:off x="10273452" y="4223102"/>
            <a:ext cx="127950" cy="127950"/>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7" name="Net Node">
            <a:extLst>
              <a:ext uri="{FF2B5EF4-FFF2-40B4-BE49-F238E27FC236}">
                <a16:creationId xmlns:a16="http://schemas.microsoft.com/office/drawing/2014/main" id="{29B46DCB-1987-EE59-1006-9EC4F862F7EA}"/>
              </a:ext>
            </a:extLst>
          </p:cNvPr>
          <p:cNvSpPr/>
          <p:nvPr/>
        </p:nvSpPr>
        <p:spPr>
          <a:xfrm>
            <a:off x="6219038" y="3393679"/>
            <a:ext cx="133502" cy="133502"/>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8" name="Net Node">
            <a:extLst>
              <a:ext uri="{FF2B5EF4-FFF2-40B4-BE49-F238E27FC236}">
                <a16:creationId xmlns:a16="http://schemas.microsoft.com/office/drawing/2014/main" id="{99840465-5ED8-F168-EF19-612267C572C7}"/>
              </a:ext>
            </a:extLst>
          </p:cNvPr>
          <p:cNvSpPr/>
          <p:nvPr/>
        </p:nvSpPr>
        <p:spPr>
          <a:xfrm>
            <a:off x="11164238" y="2705457"/>
            <a:ext cx="135456" cy="135456"/>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89" name="Net Node">
            <a:extLst>
              <a:ext uri="{FF2B5EF4-FFF2-40B4-BE49-F238E27FC236}">
                <a16:creationId xmlns:a16="http://schemas.microsoft.com/office/drawing/2014/main" id="{2EBCDA6E-67F5-4006-1DF5-F7495E870218}"/>
              </a:ext>
            </a:extLst>
          </p:cNvPr>
          <p:cNvSpPr/>
          <p:nvPr/>
        </p:nvSpPr>
        <p:spPr>
          <a:xfrm>
            <a:off x="3138535" y="3930999"/>
            <a:ext cx="99120" cy="99120"/>
          </a:xfrm>
          <a:prstGeom prst="ellipse">
            <a:avLst/>
          </a:prstGeom>
          <a:solidFill>
            <a:srgbClr val="7DD3FC">
              <a:alpha val="60000"/>
            </a:srgbClr>
          </a:solidFill>
          <a:ln>
            <a:noFill/>
          </a:ln>
        </p:spPr>
        <p:txBody>
          <a:bodyPr/>
          <a:lstStyle/>
          <a:p>
            <a:endParaRPr lang="en-IT"/>
          </a:p>
        </p:txBody>
      </p:sp>
      <p:sp>
        <p:nvSpPr>
          <p:cNvPr id="190" name="Net Node">
            <a:extLst>
              <a:ext uri="{FF2B5EF4-FFF2-40B4-BE49-F238E27FC236}">
                <a16:creationId xmlns:a16="http://schemas.microsoft.com/office/drawing/2014/main" id="{B3535EF9-8706-13DE-AF5F-EA98DAF37013}"/>
              </a:ext>
            </a:extLst>
          </p:cNvPr>
          <p:cNvSpPr/>
          <p:nvPr/>
        </p:nvSpPr>
        <p:spPr>
          <a:xfrm>
            <a:off x="4044607" y="2667470"/>
            <a:ext cx="144244" cy="144244"/>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1" name="Net Node">
            <a:extLst>
              <a:ext uri="{FF2B5EF4-FFF2-40B4-BE49-F238E27FC236}">
                <a16:creationId xmlns:a16="http://schemas.microsoft.com/office/drawing/2014/main" id="{1108730F-8A84-4E21-AECB-E39C0DB06C70}"/>
              </a:ext>
            </a:extLst>
          </p:cNvPr>
          <p:cNvSpPr/>
          <p:nvPr/>
        </p:nvSpPr>
        <p:spPr>
          <a:xfrm>
            <a:off x="10434019" y="885955"/>
            <a:ext cx="146729" cy="146729"/>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2" name="Net Node">
            <a:extLst>
              <a:ext uri="{FF2B5EF4-FFF2-40B4-BE49-F238E27FC236}">
                <a16:creationId xmlns:a16="http://schemas.microsoft.com/office/drawing/2014/main" id="{D3F59EFE-9460-5F90-6FAE-7B05B0FE8C16}"/>
              </a:ext>
            </a:extLst>
          </p:cNvPr>
          <p:cNvSpPr/>
          <p:nvPr/>
        </p:nvSpPr>
        <p:spPr>
          <a:xfrm>
            <a:off x="1122645" y="2797653"/>
            <a:ext cx="79103" cy="79103"/>
          </a:xfrm>
          <a:prstGeom prst="ellipse">
            <a:avLst/>
          </a:prstGeom>
          <a:solidFill>
            <a:srgbClr val="7DD3FC">
              <a:alpha val="60000"/>
            </a:srgbClr>
          </a:solidFill>
          <a:ln>
            <a:noFill/>
          </a:ln>
        </p:spPr>
        <p:txBody>
          <a:bodyPr/>
          <a:lstStyle/>
          <a:p>
            <a:endParaRPr lang="en-IT"/>
          </a:p>
        </p:txBody>
      </p:sp>
      <p:sp>
        <p:nvSpPr>
          <p:cNvPr id="193" name="Net Node">
            <a:extLst>
              <a:ext uri="{FF2B5EF4-FFF2-40B4-BE49-F238E27FC236}">
                <a16:creationId xmlns:a16="http://schemas.microsoft.com/office/drawing/2014/main" id="{F7BAC7C4-7B8F-6D1E-CC84-CE0532C94883}"/>
              </a:ext>
            </a:extLst>
          </p:cNvPr>
          <p:cNvSpPr/>
          <p:nvPr/>
        </p:nvSpPr>
        <p:spPr>
          <a:xfrm>
            <a:off x="1121070" y="6536976"/>
            <a:ext cx="85853" cy="85853"/>
          </a:xfrm>
          <a:prstGeom prst="ellipse">
            <a:avLst/>
          </a:prstGeom>
          <a:solidFill>
            <a:srgbClr val="7DD3FC">
              <a:alpha val="60000"/>
            </a:srgbClr>
          </a:solidFill>
          <a:ln>
            <a:noFill/>
          </a:ln>
        </p:spPr>
        <p:txBody>
          <a:bodyPr/>
          <a:lstStyle/>
          <a:p>
            <a:endParaRPr lang="en-IT"/>
          </a:p>
        </p:txBody>
      </p:sp>
      <p:sp>
        <p:nvSpPr>
          <p:cNvPr id="194" name="Net Node">
            <a:extLst>
              <a:ext uri="{FF2B5EF4-FFF2-40B4-BE49-F238E27FC236}">
                <a16:creationId xmlns:a16="http://schemas.microsoft.com/office/drawing/2014/main" id="{EC4AB8D5-A3D9-E700-0CB9-2B47F84CCFCB}"/>
              </a:ext>
            </a:extLst>
          </p:cNvPr>
          <p:cNvSpPr/>
          <p:nvPr/>
        </p:nvSpPr>
        <p:spPr>
          <a:xfrm>
            <a:off x="7587572" y="1115034"/>
            <a:ext cx="109942" cy="109942"/>
          </a:xfrm>
          <a:prstGeom prst="ellipse">
            <a:avLst/>
          </a:prstGeom>
          <a:solidFill>
            <a:srgbClr val="7DD3FC">
              <a:alpha val="60000"/>
            </a:srgbClr>
          </a:solidFill>
          <a:ln>
            <a:noFill/>
          </a:ln>
        </p:spPr>
        <p:txBody>
          <a:bodyPr/>
          <a:lstStyle/>
          <a:p>
            <a:endParaRPr lang="en-IT"/>
          </a:p>
        </p:txBody>
      </p:sp>
      <p:sp>
        <p:nvSpPr>
          <p:cNvPr id="195" name="Net Node">
            <a:extLst>
              <a:ext uri="{FF2B5EF4-FFF2-40B4-BE49-F238E27FC236}">
                <a16:creationId xmlns:a16="http://schemas.microsoft.com/office/drawing/2014/main" id="{251B3010-423B-F26D-5DCF-A8827D42F011}"/>
              </a:ext>
            </a:extLst>
          </p:cNvPr>
          <p:cNvSpPr/>
          <p:nvPr/>
        </p:nvSpPr>
        <p:spPr>
          <a:xfrm>
            <a:off x="7103049" y="1050418"/>
            <a:ext cx="157162" cy="157162"/>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6" name="Net Node">
            <a:extLst>
              <a:ext uri="{FF2B5EF4-FFF2-40B4-BE49-F238E27FC236}">
                <a16:creationId xmlns:a16="http://schemas.microsoft.com/office/drawing/2014/main" id="{026ED8DF-9A4E-FF98-1EDB-0D90CBA2C6AB}"/>
              </a:ext>
            </a:extLst>
          </p:cNvPr>
          <p:cNvSpPr/>
          <p:nvPr/>
        </p:nvSpPr>
        <p:spPr>
          <a:xfrm>
            <a:off x="10512543" y="5832429"/>
            <a:ext cx="153438" cy="153438"/>
          </a:xfrm>
          <a:prstGeom prst="ellipse">
            <a:avLst/>
          </a:prstGeom>
          <a:solidFill>
            <a:srgbClr val="22D3EE">
              <a:alpha val="90000"/>
            </a:srgbClr>
          </a:solidFill>
          <a:ln>
            <a:noFill/>
          </a:ln>
          <a:effectLst>
            <a:glow rad="76200">
              <a:srgbClr val="22D3EE">
                <a:alpha val="30000"/>
              </a:srgbClr>
            </a:glow>
          </a:effectLst>
        </p:spPr>
        <p:txBody>
          <a:bodyPr/>
          <a:lstStyle/>
          <a:p>
            <a:endParaRPr lang="en-IT"/>
          </a:p>
        </p:txBody>
      </p:sp>
      <p:sp>
        <p:nvSpPr>
          <p:cNvPr id="197" name="Net Node">
            <a:extLst>
              <a:ext uri="{FF2B5EF4-FFF2-40B4-BE49-F238E27FC236}">
                <a16:creationId xmlns:a16="http://schemas.microsoft.com/office/drawing/2014/main" id="{5CF2BEFF-C972-0F0E-0894-67E8291ADEE2}"/>
              </a:ext>
            </a:extLst>
          </p:cNvPr>
          <p:cNvSpPr/>
          <p:nvPr/>
        </p:nvSpPr>
        <p:spPr>
          <a:xfrm>
            <a:off x="10814553" y="5041420"/>
            <a:ext cx="91483" cy="91483"/>
          </a:xfrm>
          <a:prstGeom prst="ellipse">
            <a:avLst/>
          </a:prstGeom>
          <a:solidFill>
            <a:srgbClr val="7DD3FC">
              <a:alpha val="60000"/>
            </a:srgbClr>
          </a:solidFill>
          <a:ln>
            <a:noFill/>
          </a:ln>
        </p:spPr>
        <p:txBody>
          <a:bodyPr/>
          <a:lstStyle/>
          <a:p>
            <a:endParaRPr lang="en-IT"/>
          </a:p>
        </p:txBody>
      </p:sp>
      <p:sp>
        <p:nvSpPr>
          <p:cNvPr id="2" name="Title 1">
            <a:extLst>
              <a:ext uri="{FF2B5EF4-FFF2-40B4-BE49-F238E27FC236}">
                <a16:creationId xmlns:a16="http://schemas.microsoft.com/office/drawing/2014/main" id="{0CE1D3F6-38E1-8863-B072-EBDF28F2E7C9}"/>
              </a:ext>
            </a:extLst>
          </p:cNvPr>
          <p:cNvSpPr>
            <a:spLocks noGrp="1"/>
          </p:cNvSpPr>
          <p:nvPr>
            <p:ph type="title"/>
          </p:nvPr>
        </p:nvSpPr>
        <p:spPr>
          <a:xfrm>
            <a:off x="1016000" y="1905000"/>
            <a:ext cx="10160000" cy="1651000"/>
          </a:xfrm>
        </p:spPr>
        <p:txBody>
          <a:bodyPr anchor="b">
            <a:normAutofit/>
          </a:bodyPr>
          <a:lstStyle/>
          <a:p>
            <a:pPr algn="ctr"/>
            <a:r>
              <a:rPr lang="en-US" sz="9600" b="1" spc="600" dirty="0">
                <a:solidFill>
                  <a:srgbClr val="FFFFFF"/>
                </a:solidFill>
              </a:rPr>
              <a:t>NIKA</a:t>
            </a:r>
          </a:p>
        </p:txBody>
      </p:sp>
      <p:sp>
        <p:nvSpPr>
          <p:cNvPr id="4" name="Slide Number Placeholder 3">
            <a:extLst>
              <a:ext uri="{FF2B5EF4-FFF2-40B4-BE49-F238E27FC236}">
                <a16:creationId xmlns:a16="http://schemas.microsoft.com/office/drawing/2014/main" id="{62B1A543-D301-ABD9-4633-15ACE454AF7B}"/>
              </a:ext>
            </a:extLst>
          </p:cNvPr>
          <p:cNvSpPr>
            <a:spLocks noGrp="1"/>
          </p:cNvSpPr>
          <p:nvPr>
            <p:ph type="sldNum" sz="quarter" idx="12"/>
          </p:nvPr>
        </p:nvSpPr>
        <p:spPr/>
        <p:txBody>
          <a:bodyPr/>
          <a:lstStyle/>
          <a:p>
            <a:fld id="{70C12960-6E85-460F-B6E3-5B82CB31AF3D}" type="slidenum">
              <a:rPr lang="en-US" smtClean="0">
                <a:solidFill>
                  <a:srgbClr val="7A8CA3"/>
                </a:solidFill>
              </a:rPr>
              <a:t>27</a:t>
            </a:fld>
            <a:endParaRPr lang="en-US"/>
          </a:p>
        </p:txBody>
      </p:sp>
      <p:sp>
        <p:nvSpPr>
          <p:cNvPr id="7" name="Title 1">
            <a:extLst>
              <a:ext uri="{FF2B5EF4-FFF2-40B4-BE49-F238E27FC236}">
                <a16:creationId xmlns:a16="http://schemas.microsoft.com/office/drawing/2014/main" id="{0A55D5C6-720C-3D63-057C-4C7022EDC224}"/>
              </a:ext>
            </a:extLst>
          </p:cNvPr>
          <p:cNvSpPr txBox="1">
            <a:spLocks/>
          </p:cNvSpPr>
          <p:nvPr/>
        </p:nvSpPr>
        <p:spPr>
          <a:xfrm>
            <a:off x="178620" y="4821755"/>
            <a:ext cx="7322232" cy="1330370"/>
          </a:xfrm>
          <a:prstGeom prst="rect">
            <a:avLst/>
          </a:prstGeom>
          <a:solidFill>
            <a:schemeClr val="bg1"/>
          </a:solidFill>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spc="600" dirty="0">
                <a:solidFill>
                  <a:schemeClr val="accent1"/>
                </a:solidFill>
              </a:rPr>
              <a:t>Evaluation</a:t>
            </a:r>
          </a:p>
        </p:txBody>
      </p:sp>
      <p:sp>
        <p:nvSpPr>
          <p:cNvPr id="198" name="Accent Line">
            <a:extLst>
              <a:ext uri="{FF2B5EF4-FFF2-40B4-BE49-F238E27FC236}">
                <a16:creationId xmlns:a16="http://schemas.microsoft.com/office/drawing/2014/main" id="{91A7A211-52AB-D89D-4312-C8E553FAA74F}"/>
              </a:ext>
            </a:extLst>
          </p:cNvPr>
          <p:cNvSpPr/>
          <p:nvPr/>
        </p:nvSpPr>
        <p:spPr>
          <a:xfrm>
            <a:off x="802098" y="5971285"/>
            <a:ext cx="1016000" cy="50800"/>
          </a:xfrm>
          <a:prstGeom prst="rect">
            <a:avLst/>
          </a:prstGeom>
          <a:solidFill>
            <a:srgbClr val="22D3EE"/>
          </a:solidFill>
          <a:ln>
            <a:noFill/>
          </a:ln>
        </p:spPr>
        <p:txBody>
          <a:bodyPr/>
          <a:lstStyle/>
          <a:p>
            <a:endParaRPr lang="en-IT"/>
          </a:p>
        </p:txBody>
      </p:sp>
    </p:spTree>
    <p:extLst>
      <p:ext uri="{BB962C8B-B14F-4D97-AF65-F5344CB8AC3E}">
        <p14:creationId xmlns:p14="http://schemas.microsoft.com/office/powerpoint/2010/main" val="813509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E587D-3DD5-B84C-5FEB-C4A8BDDA239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C5FED7-E5A0-6111-2B17-2F39304D688D}"/>
              </a:ext>
            </a:extLst>
          </p:cNvPr>
          <p:cNvSpPr>
            <a:spLocks noGrp="1"/>
          </p:cNvSpPr>
          <p:nvPr>
            <p:ph type="sldNum" sz="quarter" idx="12"/>
          </p:nvPr>
        </p:nvSpPr>
        <p:spPr/>
        <p:txBody>
          <a:bodyPr/>
          <a:lstStyle/>
          <a:p>
            <a:fld id="{70C12960-6E85-460F-B6E3-5B82CB31AF3D}" type="slidenum">
              <a:rPr lang="en-US" smtClean="0"/>
              <a:t>28</a:t>
            </a:fld>
            <a:endParaRPr lang="en-US"/>
          </a:p>
        </p:txBody>
      </p:sp>
      <p:pic>
        <p:nvPicPr>
          <p:cNvPr id="9" name="Picture 8">
            <a:extLst>
              <a:ext uri="{FF2B5EF4-FFF2-40B4-BE49-F238E27FC236}">
                <a16:creationId xmlns:a16="http://schemas.microsoft.com/office/drawing/2014/main" id="{7A0BEC0F-3296-1FF8-9047-70AD3AB294DA}"/>
              </a:ext>
            </a:extLst>
          </p:cNvPr>
          <p:cNvPicPr>
            <a:picLocks noChangeAspect="1"/>
          </p:cNvPicPr>
          <p:nvPr/>
        </p:nvPicPr>
        <p:blipFill>
          <a:blip r:embed="rId3"/>
          <a:srcRect b="21512"/>
          <a:stretch>
            <a:fillRect/>
          </a:stretch>
        </p:blipFill>
        <p:spPr>
          <a:xfrm>
            <a:off x="176601" y="2361119"/>
            <a:ext cx="11838797" cy="2569784"/>
          </a:xfrm>
          <a:prstGeom prst="rect">
            <a:avLst/>
          </a:prstGeom>
        </p:spPr>
      </p:pic>
      <p:sp>
        <p:nvSpPr>
          <p:cNvPr id="14" name="Title 13">
            <a:extLst>
              <a:ext uri="{FF2B5EF4-FFF2-40B4-BE49-F238E27FC236}">
                <a16:creationId xmlns:a16="http://schemas.microsoft.com/office/drawing/2014/main" id="{BCBB8401-70B8-6081-A7A0-7402AA35C484}"/>
              </a:ext>
            </a:extLst>
          </p:cNvPr>
          <p:cNvSpPr>
            <a:spLocks noGrp="1"/>
          </p:cNvSpPr>
          <p:nvPr>
            <p:ph type="title"/>
          </p:nvPr>
        </p:nvSpPr>
        <p:spPr>
          <a:xfrm>
            <a:off x="1570384" y="110121"/>
            <a:ext cx="10515600" cy="1325563"/>
          </a:xfrm>
        </p:spPr>
        <p:txBody>
          <a:bodyPr/>
          <a:lstStyle/>
          <a:p>
            <a:pPr lvl="0"/>
            <a:r>
              <a:rPr lang="en-IT" dirty="0"/>
              <a:t>Agents can find the fault, but rarely explain it</a:t>
            </a:r>
          </a:p>
        </p:txBody>
      </p:sp>
      <p:sp>
        <p:nvSpPr>
          <p:cNvPr id="2" name="TextBox 1">
            <a:extLst>
              <a:ext uri="{FF2B5EF4-FFF2-40B4-BE49-F238E27FC236}">
                <a16:creationId xmlns:a16="http://schemas.microsoft.com/office/drawing/2014/main" id="{E42489D3-AC87-B780-8BE8-DA3672500602}"/>
              </a:ext>
            </a:extLst>
          </p:cNvPr>
          <p:cNvSpPr txBox="1"/>
          <p:nvPr/>
        </p:nvSpPr>
        <p:spPr>
          <a:xfrm>
            <a:off x="513862" y="1762414"/>
            <a:ext cx="11164275" cy="461665"/>
          </a:xfrm>
          <a:prstGeom prst="rect">
            <a:avLst/>
          </a:prstGeom>
          <a:noFill/>
        </p:spPr>
        <p:txBody>
          <a:bodyPr wrap="none" rtlCol="0">
            <a:spAutoFit/>
          </a:bodyPr>
          <a:lstStyle/>
          <a:p>
            <a:r>
              <a:rPr lang="en-US" sz="2400" dirty="0"/>
              <a:t>Performance of GPT-based agent for detection, localization and root cause analysis</a:t>
            </a:r>
          </a:p>
        </p:txBody>
      </p:sp>
      <p:sp>
        <p:nvSpPr>
          <p:cNvPr id="3" name="TextBox 2">
            <a:extLst>
              <a:ext uri="{FF2B5EF4-FFF2-40B4-BE49-F238E27FC236}">
                <a16:creationId xmlns:a16="http://schemas.microsoft.com/office/drawing/2014/main" id="{36E78EE6-389B-78D1-D35C-6B9A665D57F7}"/>
              </a:ext>
            </a:extLst>
          </p:cNvPr>
          <p:cNvSpPr txBox="1"/>
          <p:nvPr/>
        </p:nvSpPr>
        <p:spPr>
          <a:xfrm>
            <a:off x="2181658" y="5067943"/>
            <a:ext cx="7828682" cy="646331"/>
          </a:xfrm>
          <a:prstGeom prst="rect">
            <a:avLst/>
          </a:prstGeom>
          <a:noFill/>
        </p:spPr>
        <p:txBody>
          <a:bodyPr wrap="none" rtlCol="0">
            <a:spAutoFit/>
          </a:bodyPr>
          <a:lstStyle/>
          <a:p>
            <a:pPr algn="ctr"/>
            <a:r>
              <a:rPr lang="en-US" dirty="0"/>
              <a:t>HF: Host Failure, LF: Link Failure, MC: </a:t>
            </a:r>
            <a:r>
              <a:rPr lang="en-US" dirty="0" err="1"/>
              <a:t>MisConfiguration</a:t>
            </a:r>
            <a:r>
              <a:rPr lang="en-US" dirty="0"/>
              <a:t>,</a:t>
            </a:r>
          </a:p>
          <a:p>
            <a:pPr algn="ctr"/>
            <a:r>
              <a:rPr lang="en-US" dirty="0"/>
              <a:t>NA: Network under Attack, NE: Network node Error, RC: Resource Contention.</a:t>
            </a:r>
          </a:p>
        </p:txBody>
      </p:sp>
      <p:sp>
        <p:nvSpPr>
          <p:cNvPr id="11" name="Triangle 10">
            <a:extLst>
              <a:ext uri="{FF2B5EF4-FFF2-40B4-BE49-F238E27FC236}">
                <a16:creationId xmlns:a16="http://schemas.microsoft.com/office/drawing/2014/main" id="{196C5238-37F8-FC47-6701-E6A35EA93BE4}"/>
              </a:ext>
            </a:extLst>
          </p:cNvPr>
          <p:cNvSpPr/>
          <p:nvPr/>
        </p:nvSpPr>
        <p:spPr>
          <a:xfrm rot="5400000">
            <a:off x="161273" y="379425"/>
            <a:ext cx="615002" cy="937548"/>
          </a:xfrm>
          <a:prstGeom prst="triangle">
            <a:avLst>
              <a:gd name="adj" fmla="val 49435"/>
            </a:avLst>
          </a:prstGeom>
          <a:solidFill>
            <a:schemeClr val="tx1"/>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T"/>
          </a:p>
        </p:txBody>
      </p:sp>
      <p:sp>
        <p:nvSpPr>
          <p:cNvPr id="12" name="TextBox 11">
            <a:extLst>
              <a:ext uri="{FF2B5EF4-FFF2-40B4-BE49-F238E27FC236}">
                <a16:creationId xmlns:a16="http://schemas.microsoft.com/office/drawing/2014/main" id="{C8EDDDA6-DDB7-1A85-CC9F-2D7C638012E2}"/>
              </a:ext>
            </a:extLst>
          </p:cNvPr>
          <p:cNvSpPr txBox="1"/>
          <p:nvPr/>
        </p:nvSpPr>
        <p:spPr>
          <a:xfrm>
            <a:off x="-63905" y="680398"/>
            <a:ext cx="912553" cy="338554"/>
          </a:xfrm>
          <a:prstGeom prst="rect">
            <a:avLst/>
          </a:prstGeom>
          <a:noFill/>
        </p:spPr>
        <p:txBody>
          <a:bodyPr wrap="square">
            <a:spAutoFit/>
          </a:bodyPr>
          <a:lstStyle/>
          <a:p>
            <a:r>
              <a:rPr lang="en-IT" sz="1600" dirty="0">
                <a:solidFill>
                  <a:schemeClr val="bg1"/>
                </a:solidFill>
              </a:rPr>
              <a:t>D</a:t>
            </a:r>
            <a:r>
              <a:rPr lang="en-GB" sz="1600" dirty="0">
                <a:solidFill>
                  <a:schemeClr val="bg1"/>
                </a:solidFill>
              </a:rPr>
              <a:t>e</a:t>
            </a:r>
            <a:r>
              <a:rPr lang="en-IT" sz="1600" dirty="0">
                <a:solidFill>
                  <a:schemeClr val="bg1"/>
                </a:solidFill>
              </a:rPr>
              <a:t>c’ 25 </a:t>
            </a:r>
            <a:endParaRPr lang="en-IT" sz="1100" dirty="0">
              <a:solidFill>
                <a:schemeClr val="bg1"/>
              </a:solidFill>
            </a:endParaRPr>
          </a:p>
        </p:txBody>
      </p:sp>
    </p:spTree>
    <p:extLst>
      <p:ext uri="{BB962C8B-B14F-4D97-AF65-F5344CB8AC3E}">
        <p14:creationId xmlns:p14="http://schemas.microsoft.com/office/powerpoint/2010/main" val="1850542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041AD-9F27-EC46-405F-2B80C9368D5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EBE9A4-95E3-F946-9DC8-87882A501121}"/>
              </a:ext>
            </a:extLst>
          </p:cNvPr>
          <p:cNvSpPr>
            <a:spLocks noGrp="1"/>
          </p:cNvSpPr>
          <p:nvPr>
            <p:ph type="sldNum" sz="quarter" idx="12"/>
          </p:nvPr>
        </p:nvSpPr>
        <p:spPr/>
        <p:txBody>
          <a:bodyPr/>
          <a:lstStyle/>
          <a:p>
            <a:fld id="{70C12960-6E85-460F-B6E3-5B82CB31AF3D}" type="slidenum">
              <a:rPr lang="en-US" smtClean="0"/>
              <a:t>29</a:t>
            </a:fld>
            <a:endParaRPr lang="en-US"/>
          </a:p>
        </p:txBody>
      </p:sp>
      <p:sp>
        <p:nvSpPr>
          <p:cNvPr id="14" name="Title 13">
            <a:extLst>
              <a:ext uri="{FF2B5EF4-FFF2-40B4-BE49-F238E27FC236}">
                <a16:creationId xmlns:a16="http://schemas.microsoft.com/office/drawing/2014/main" id="{A7C17AEA-C2BE-18B6-EE6D-C0FFB751391F}"/>
              </a:ext>
            </a:extLst>
          </p:cNvPr>
          <p:cNvSpPr>
            <a:spLocks noGrp="1"/>
          </p:cNvSpPr>
          <p:nvPr>
            <p:ph type="title"/>
          </p:nvPr>
        </p:nvSpPr>
        <p:spPr>
          <a:xfrm>
            <a:off x="1570384" y="110121"/>
            <a:ext cx="10515600" cy="1325563"/>
          </a:xfrm>
        </p:spPr>
        <p:txBody>
          <a:bodyPr/>
          <a:lstStyle/>
          <a:p>
            <a:pPr lvl="0"/>
            <a:r>
              <a:rPr lang="en-IT" dirty="0"/>
              <a:t>Agents can find the fault, but rarely explain it</a:t>
            </a:r>
          </a:p>
        </p:txBody>
      </p:sp>
      <p:sp>
        <p:nvSpPr>
          <p:cNvPr id="40" name="Text Placeholder 2">
            <a:extLst>
              <a:ext uri="{FF2B5EF4-FFF2-40B4-BE49-F238E27FC236}">
                <a16:creationId xmlns:a16="http://schemas.microsoft.com/office/drawing/2014/main" id="{713705E8-54CC-D612-F4F5-A6130ED38E71}"/>
              </a:ext>
            </a:extLst>
          </p:cNvPr>
          <p:cNvSpPr txBox="1">
            <a:spLocks/>
          </p:cNvSpPr>
          <p:nvPr/>
        </p:nvSpPr>
        <p:spPr>
          <a:xfrm>
            <a:off x="787400" y="2187352"/>
            <a:ext cx="106172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K. H. Tseng et al. </a:t>
            </a:r>
            <a:r>
              <a:rPr lang="en-GB" sz="1600" i="1" dirty="0"/>
              <a:t>SADE: Symptom-Aware Diagnostic Escalation for LLM-Based Network Troubleshooting </a:t>
            </a:r>
            <a:r>
              <a:rPr lang="en-GB" sz="1600" dirty="0"/>
              <a:t>[IEEE LCN’26]</a:t>
            </a:r>
          </a:p>
        </p:txBody>
      </p:sp>
      <p:grpSp>
        <p:nvGrpSpPr>
          <p:cNvPr id="50" name="Group 49">
            <a:extLst>
              <a:ext uri="{FF2B5EF4-FFF2-40B4-BE49-F238E27FC236}">
                <a16:creationId xmlns:a16="http://schemas.microsoft.com/office/drawing/2014/main" id="{B38F00E0-D9B4-53BF-82B3-01D2FC4C6A0E}"/>
              </a:ext>
            </a:extLst>
          </p:cNvPr>
          <p:cNvGrpSpPr/>
          <p:nvPr/>
        </p:nvGrpSpPr>
        <p:grpSpPr>
          <a:xfrm rot="16200000">
            <a:off x="111148" y="437662"/>
            <a:ext cx="615002" cy="969623"/>
            <a:chOff x="-326068" y="-70293"/>
            <a:chExt cx="1213237" cy="1055606"/>
          </a:xfrm>
          <a:effectLst>
            <a:outerShdw blurRad="50800" dist="38100" dir="2700000" algn="tl" rotWithShape="0">
              <a:prstClr val="black">
                <a:alpha val="40000"/>
              </a:prstClr>
            </a:outerShdw>
          </a:effectLst>
        </p:grpSpPr>
        <p:sp>
          <p:nvSpPr>
            <p:cNvPr id="51" name="Triangle 50">
              <a:extLst>
                <a:ext uri="{FF2B5EF4-FFF2-40B4-BE49-F238E27FC236}">
                  <a16:creationId xmlns:a16="http://schemas.microsoft.com/office/drawing/2014/main" id="{8D86D7A2-A11E-0239-0DF2-D8C4BC781AA7}"/>
                </a:ext>
              </a:extLst>
            </p:cNvPr>
            <p:cNvSpPr/>
            <p:nvPr/>
          </p:nvSpPr>
          <p:spPr>
            <a:xfrm rot="10800000">
              <a:off x="-326068" y="-8164"/>
              <a:ext cx="1213237" cy="993477"/>
            </a:xfrm>
            <a:prstGeom prst="triangle">
              <a:avLst>
                <a:gd name="adj" fmla="val 49435"/>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sp>
          <p:nvSpPr>
            <p:cNvPr id="52" name="TextBox 51">
              <a:extLst>
                <a:ext uri="{FF2B5EF4-FFF2-40B4-BE49-F238E27FC236}">
                  <a16:creationId xmlns:a16="http://schemas.microsoft.com/office/drawing/2014/main" id="{3B28FE05-932C-B50E-CA04-037F2AB76EAF}"/>
                </a:ext>
              </a:extLst>
            </p:cNvPr>
            <p:cNvSpPr txBox="1"/>
            <p:nvPr/>
          </p:nvSpPr>
          <p:spPr>
            <a:xfrm rot="5400000">
              <a:off x="-85211" y="189098"/>
              <a:ext cx="972647" cy="453866"/>
            </a:xfrm>
            <a:prstGeom prst="rect">
              <a:avLst/>
            </a:prstGeom>
            <a:noFill/>
          </p:spPr>
          <p:txBody>
            <a:bodyPr wrap="square">
              <a:spAutoFit/>
            </a:bodyPr>
            <a:lstStyle/>
            <a:p>
              <a:r>
                <a:rPr lang="en-IT" sz="1600" dirty="0">
                  <a:solidFill>
                    <a:schemeClr val="bg1"/>
                  </a:solidFill>
                </a:rPr>
                <a:t>May’26</a:t>
              </a:r>
              <a:endParaRPr lang="en-IT" sz="1100" dirty="0">
                <a:solidFill>
                  <a:schemeClr val="bg1"/>
                </a:solidFill>
              </a:endParaRPr>
            </a:p>
          </p:txBody>
        </p:sp>
      </p:grpSp>
      <p:sp>
        <p:nvSpPr>
          <p:cNvPr id="53" name="Triangle 52">
            <a:extLst>
              <a:ext uri="{FF2B5EF4-FFF2-40B4-BE49-F238E27FC236}">
                <a16:creationId xmlns:a16="http://schemas.microsoft.com/office/drawing/2014/main" id="{BBA5EEB5-6ADF-F528-EA98-C21A079AE9A4}"/>
              </a:ext>
            </a:extLst>
          </p:cNvPr>
          <p:cNvSpPr/>
          <p:nvPr/>
        </p:nvSpPr>
        <p:spPr>
          <a:xfrm rot="5400000">
            <a:off x="161273" y="963625"/>
            <a:ext cx="615002" cy="937548"/>
          </a:xfrm>
          <a:prstGeom prst="triangle">
            <a:avLst>
              <a:gd name="adj" fmla="val 49435"/>
            </a:avLst>
          </a:prstGeom>
          <a:solidFill>
            <a:schemeClr val="tx1">
              <a:alpha val="9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T"/>
          </a:p>
        </p:txBody>
      </p:sp>
      <p:sp>
        <p:nvSpPr>
          <p:cNvPr id="54" name="TextBox 53">
            <a:extLst>
              <a:ext uri="{FF2B5EF4-FFF2-40B4-BE49-F238E27FC236}">
                <a16:creationId xmlns:a16="http://schemas.microsoft.com/office/drawing/2014/main" id="{72EB3574-5DB7-EA74-04F6-6924B51967A0}"/>
              </a:ext>
            </a:extLst>
          </p:cNvPr>
          <p:cNvSpPr txBox="1"/>
          <p:nvPr/>
        </p:nvSpPr>
        <p:spPr>
          <a:xfrm>
            <a:off x="-63905" y="1264598"/>
            <a:ext cx="912553" cy="338554"/>
          </a:xfrm>
          <a:prstGeom prst="rect">
            <a:avLst/>
          </a:prstGeom>
          <a:noFill/>
        </p:spPr>
        <p:txBody>
          <a:bodyPr wrap="square">
            <a:spAutoFit/>
          </a:bodyPr>
          <a:lstStyle/>
          <a:p>
            <a:r>
              <a:rPr lang="en-IT" sz="1600" dirty="0">
                <a:solidFill>
                  <a:schemeClr val="bg1"/>
                </a:solidFill>
              </a:rPr>
              <a:t>D</a:t>
            </a:r>
            <a:r>
              <a:rPr lang="en-GB" sz="1600" dirty="0">
                <a:solidFill>
                  <a:schemeClr val="bg1"/>
                </a:solidFill>
              </a:rPr>
              <a:t>e</a:t>
            </a:r>
            <a:r>
              <a:rPr lang="en-IT" sz="1600" dirty="0">
                <a:solidFill>
                  <a:schemeClr val="bg1"/>
                </a:solidFill>
              </a:rPr>
              <a:t>c’ 25 </a:t>
            </a:r>
            <a:endParaRPr lang="en-IT" sz="1100" dirty="0">
              <a:solidFill>
                <a:schemeClr val="bg1"/>
              </a:solidFill>
            </a:endParaRPr>
          </a:p>
        </p:txBody>
      </p:sp>
    </p:spTree>
    <p:extLst>
      <p:ext uri="{BB962C8B-B14F-4D97-AF65-F5344CB8AC3E}">
        <p14:creationId xmlns:p14="http://schemas.microsoft.com/office/powerpoint/2010/main" val="2805908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6D6E1-CDD9-28CC-FB8F-D647090345E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B126F9-507C-5179-D984-704CF7A54048}"/>
              </a:ext>
            </a:extLst>
          </p:cNvPr>
          <p:cNvSpPr>
            <a:spLocks noGrp="1"/>
          </p:cNvSpPr>
          <p:nvPr>
            <p:ph type="sldNum" sz="quarter" idx="12"/>
          </p:nvPr>
        </p:nvSpPr>
        <p:spPr/>
        <p:txBody>
          <a:bodyPr/>
          <a:lstStyle/>
          <a:p>
            <a:fld id="{70C12960-6E85-460F-B6E3-5B82CB31AF3D}" type="slidenum">
              <a:rPr lang="en-US" smtClean="0"/>
              <a:t>30</a:t>
            </a:fld>
            <a:endParaRPr lang="en-US"/>
          </a:p>
        </p:txBody>
      </p:sp>
      <p:sp>
        <p:nvSpPr>
          <p:cNvPr id="14" name="Title 13">
            <a:extLst>
              <a:ext uri="{FF2B5EF4-FFF2-40B4-BE49-F238E27FC236}">
                <a16:creationId xmlns:a16="http://schemas.microsoft.com/office/drawing/2014/main" id="{11000046-F7F8-2E7C-AF7A-3559DAB58CBE}"/>
              </a:ext>
            </a:extLst>
          </p:cNvPr>
          <p:cNvSpPr>
            <a:spLocks noGrp="1"/>
          </p:cNvSpPr>
          <p:nvPr>
            <p:ph type="title"/>
          </p:nvPr>
        </p:nvSpPr>
        <p:spPr>
          <a:xfrm>
            <a:off x="1570384" y="110121"/>
            <a:ext cx="10515600" cy="1325563"/>
          </a:xfrm>
        </p:spPr>
        <p:txBody>
          <a:bodyPr/>
          <a:lstStyle/>
          <a:p>
            <a:pPr lvl="0"/>
            <a:r>
              <a:rPr lang="en-IT" dirty="0"/>
              <a:t>Agents can find the fault, but rarely explain it</a:t>
            </a:r>
          </a:p>
        </p:txBody>
      </p:sp>
      <p:sp>
        <p:nvSpPr>
          <p:cNvPr id="40" name="Text Placeholder 2">
            <a:extLst>
              <a:ext uri="{FF2B5EF4-FFF2-40B4-BE49-F238E27FC236}">
                <a16:creationId xmlns:a16="http://schemas.microsoft.com/office/drawing/2014/main" id="{31C8F781-788D-3300-53AC-51DA33D271BA}"/>
              </a:ext>
            </a:extLst>
          </p:cNvPr>
          <p:cNvSpPr txBox="1">
            <a:spLocks/>
          </p:cNvSpPr>
          <p:nvPr/>
        </p:nvSpPr>
        <p:spPr>
          <a:xfrm>
            <a:off x="622300" y="5756052"/>
            <a:ext cx="109474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solidFill>
                  <a:schemeClr val="tx1">
                    <a:alpha val="30000"/>
                  </a:schemeClr>
                </a:solidFill>
              </a:rPr>
              <a:t>K. H. Tseng et al. </a:t>
            </a:r>
            <a:r>
              <a:rPr lang="en-GB" sz="1600" i="1" dirty="0">
                <a:solidFill>
                  <a:schemeClr val="tx1">
                    <a:alpha val="30000"/>
                  </a:schemeClr>
                </a:solidFill>
              </a:rPr>
              <a:t>SADE: Symptom-Aware Diagnostic Escalation for LLM-Based Network Troubleshooting </a:t>
            </a:r>
            <a:r>
              <a:rPr lang="en-GB" sz="1600" dirty="0">
                <a:solidFill>
                  <a:schemeClr val="tx1">
                    <a:alpha val="30000"/>
                  </a:schemeClr>
                </a:solidFill>
              </a:rPr>
              <a:t>[IEEE LCN’26]</a:t>
            </a:r>
          </a:p>
        </p:txBody>
      </p:sp>
      <p:grpSp>
        <p:nvGrpSpPr>
          <p:cNvPr id="50" name="Group 49">
            <a:extLst>
              <a:ext uri="{FF2B5EF4-FFF2-40B4-BE49-F238E27FC236}">
                <a16:creationId xmlns:a16="http://schemas.microsoft.com/office/drawing/2014/main" id="{D02EF7C4-39FF-C855-826A-41D5AF5FDCBC}"/>
              </a:ext>
            </a:extLst>
          </p:cNvPr>
          <p:cNvGrpSpPr/>
          <p:nvPr/>
        </p:nvGrpSpPr>
        <p:grpSpPr>
          <a:xfrm rot="16200000">
            <a:off x="111148" y="437662"/>
            <a:ext cx="615002" cy="969623"/>
            <a:chOff x="-326068" y="-70293"/>
            <a:chExt cx="1213237" cy="1055606"/>
          </a:xfrm>
          <a:effectLst>
            <a:outerShdw blurRad="50800" dist="38100" dir="2700000" algn="tl" rotWithShape="0">
              <a:prstClr val="black">
                <a:alpha val="40000"/>
              </a:prstClr>
            </a:outerShdw>
          </a:effectLst>
        </p:grpSpPr>
        <p:sp>
          <p:nvSpPr>
            <p:cNvPr id="51" name="Triangle 50">
              <a:extLst>
                <a:ext uri="{FF2B5EF4-FFF2-40B4-BE49-F238E27FC236}">
                  <a16:creationId xmlns:a16="http://schemas.microsoft.com/office/drawing/2014/main" id="{3FDE81E6-B5C1-4272-E600-0B271D26536C}"/>
                </a:ext>
              </a:extLst>
            </p:cNvPr>
            <p:cNvSpPr/>
            <p:nvPr/>
          </p:nvSpPr>
          <p:spPr>
            <a:xfrm rot="10800000">
              <a:off x="-326068" y="-8164"/>
              <a:ext cx="1213237" cy="993477"/>
            </a:xfrm>
            <a:prstGeom prst="triangle">
              <a:avLst>
                <a:gd name="adj" fmla="val 49435"/>
              </a:avLst>
            </a:prstGeom>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sp>
          <p:nvSpPr>
            <p:cNvPr id="52" name="TextBox 51">
              <a:extLst>
                <a:ext uri="{FF2B5EF4-FFF2-40B4-BE49-F238E27FC236}">
                  <a16:creationId xmlns:a16="http://schemas.microsoft.com/office/drawing/2014/main" id="{ACB2F355-801C-5A8B-F5D3-81B9A25A5301}"/>
                </a:ext>
              </a:extLst>
            </p:cNvPr>
            <p:cNvSpPr txBox="1"/>
            <p:nvPr/>
          </p:nvSpPr>
          <p:spPr>
            <a:xfrm rot="5400000">
              <a:off x="-85211" y="189098"/>
              <a:ext cx="972647" cy="453866"/>
            </a:xfrm>
            <a:prstGeom prst="rect">
              <a:avLst/>
            </a:prstGeom>
            <a:noFill/>
          </p:spPr>
          <p:txBody>
            <a:bodyPr wrap="square">
              <a:spAutoFit/>
            </a:bodyPr>
            <a:lstStyle/>
            <a:p>
              <a:r>
                <a:rPr lang="en-IT" sz="1600" dirty="0">
                  <a:solidFill>
                    <a:schemeClr val="bg1"/>
                  </a:solidFill>
                </a:rPr>
                <a:t>May’26</a:t>
              </a:r>
              <a:endParaRPr lang="en-IT" sz="1100" dirty="0">
                <a:solidFill>
                  <a:schemeClr val="bg1"/>
                </a:solidFill>
              </a:endParaRPr>
            </a:p>
          </p:txBody>
        </p:sp>
      </p:grpSp>
      <p:sp>
        <p:nvSpPr>
          <p:cNvPr id="53" name="Triangle 52">
            <a:extLst>
              <a:ext uri="{FF2B5EF4-FFF2-40B4-BE49-F238E27FC236}">
                <a16:creationId xmlns:a16="http://schemas.microsoft.com/office/drawing/2014/main" id="{1006DEC7-AF7F-506A-C07C-3EDD2D9DE4AE}"/>
              </a:ext>
            </a:extLst>
          </p:cNvPr>
          <p:cNvSpPr/>
          <p:nvPr/>
        </p:nvSpPr>
        <p:spPr>
          <a:xfrm rot="5400000">
            <a:off x="161273" y="963625"/>
            <a:ext cx="615002" cy="937548"/>
          </a:xfrm>
          <a:prstGeom prst="triangle">
            <a:avLst>
              <a:gd name="adj" fmla="val 49435"/>
            </a:avLst>
          </a:prstGeom>
          <a:solidFill>
            <a:schemeClr val="tx1">
              <a:alpha val="9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T"/>
          </a:p>
        </p:txBody>
      </p:sp>
      <p:sp>
        <p:nvSpPr>
          <p:cNvPr id="54" name="TextBox 53">
            <a:extLst>
              <a:ext uri="{FF2B5EF4-FFF2-40B4-BE49-F238E27FC236}">
                <a16:creationId xmlns:a16="http://schemas.microsoft.com/office/drawing/2014/main" id="{10C5980C-760D-FDFE-8AF4-65C3C68B7D34}"/>
              </a:ext>
            </a:extLst>
          </p:cNvPr>
          <p:cNvSpPr txBox="1"/>
          <p:nvPr/>
        </p:nvSpPr>
        <p:spPr>
          <a:xfrm>
            <a:off x="-63905" y="1264598"/>
            <a:ext cx="912553" cy="338554"/>
          </a:xfrm>
          <a:prstGeom prst="rect">
            <a:avLst/>
          </a:prstGeom>
          <a:noFill/>
        </p:spPr>
        <p:txBody>
          <a:bodyPr wrap="square">
            <a:spAutoFit/>
          </a:bodyPr>
          <a:lstStyle/>
          <a:p>
            <a:r>
              <a:rPr lang="en-IT" sz="1600" dirty="0">
                <a:solidFill>
                  <a:schemeClr val="bg1"/>
                </a:solidFill>
              </a:rPr>
              <a:t>D</a:t>
            </a:r>
            <a:r>
              <a:rPr lang="en-GB" sz="1600" dirty="0">
                <a:solidFill>
                  <a:schemeClr val="bg1"/>
                </a:solidFill>
              </a:rPr>
              <a:t>e</a:t>
            </a:r>
            <a:r>
              <a:rPr lang="en-IT" sz="1600" dirty="0">
                <a:solidFill>
                  <a:schemeClr val="bg1"/>
                </a:solidFill>
              </a:rPr>
              <a:t>c’ 25 </a:t>
            </a:r>
            <a:endParaRPr lang="en-IT" sz="1100" dirty="0">
              <a:solidFill>
                <a:schemeClr val="bg1"/>
              </a:solidFill>
            </a:endParaRPr>
          </a:p>
        </p:txBody>
      </p:sp>
      <p:pic>
        <p:nvPicPr>
          <p:cNvPr id="2" name="Picture 1">
            <a:extLst>
              <a:ext uri="{FF2B5EF4-FFF2-40B4-BE49-F238E27FC236}">
                <a16:creationId xmlns:a16="http://schemas.microsoft.com/office/drawing/2014/main" id="{4E1B8ACE-5EF3-7C10-BA4C-D0EA92637C9D}"/>
              </a:ext>
            </a:extLst>
          </p:cNvPr>
          <p:cNvPicPr>
            <a:picLocks noChangeAspect="1"/>
          </p:cNvPicPr>
          <p:nvPr/>
        </p:nvPicPr>
        <p:blipFill>
          <a:blip r:embed="rId3"/>
          <a:stretch>
            <a:fillRect/>
          </a:stretch>
        </p:blipFill>
        <p:spPr>
          <a:xfrm>
            <a:off x="3882591" y="2262727"/>
            <a:ext cx="4461876" cy="2930187"/>
          </a:xfrm>
          <a:prstGeom prst="rect">
            <a:avLst/>
          </a:prstGeom>
        </p:spPr>
      </p:pic>
      <p:cxnSp>
        <p:nvCxnSpPr>
          <p:cNvPr id="3" name="Straight Connector 2">
            <a:extLst>
              <a:ext uri="{FF2B5EF4-FFF2-40B4-BE49-F238E27FC236}">
                <a16:creationId xmlns:a16="http://schemas.microsoft.com/office/drawing/2014/main" id="{0A667C14-D9C5-E964-4364-41007BBCF10B}"/>
              </a:ext>
            </a:extLst>
          </p:cNvPr>
          <p:cNvCxnSpPr>
            <a:cxnSpLocks/>
          </p:cNvCxnSpPr>
          <p:nvPr/>
        </p:nvCxnSpPr>
        <p:spPr>
          <a:xfrm flipV="1">
            <a:off x="5140412" y="2574537"/>
            <a:ext cx="2865991" cy="1231466"/>
          </a:xfrm>
          <a:prstGeom prst="line">
            <a:avLst/>
          </a:prstGeom>
          <a:ln w="12700"/>
        </p:spPr>
        <p:style>
          <a:lnRef idx="2">
            <a:schemeClr val="accent2"/>
          </a:lnRef>
          <a:fillRef idx="0">
            <a:schemeClr val="accent2"/>
          </a:fillRef>
          <a:effectRef idx="1">
            <a:schemeClr val="accent2"/>
          </a:effectRef>
          <a:fontRef idx="minor">
            <a:schemeClr val="tx1"/>
          </a:fontRef>
        </p:style>
      </p:cxnSp>
      <p:cxnSp>
        <p:nvCxnSpPr>
          <p:cNvPr id="5" name="Straight Connector 4">
            <a:extLst>
              <a:ext uri="{FF2B5EF4-FFF2-40B4-BE49-F238E27FC236}">
                <a16:creationId xmlns:a16="http://schemas.microsoft.com/office/drawing/2014/main" id="{3A5F043B-137F-BA76-21F1-75CC2759663C}"/>
              </a:ext>
            </a:extLst>
          </p:cNvPr>
          <p:cNvCxnSpPr>
            <a:cxnSpLocks/>
          </p:cNvCxnSpPr>
          <p:nvPr/>
        </p:nvCxnSpPr>
        <p:spPr>
          <a:xfrm flipV="1">
            <a:off x="7120363" y="2587933"/>
            <a:ext cx="920146" cy="977279"/>
          </a:xfrm>
          <a:prstGeom prst="line">
            <a:avLst/>
          </a:prstGeom>
          <a:ln w="12700"/>
        </p:spPr>
        <p:style>
          <a:lnRef idx="2">
            <a:schemeClr val="accent2"/>
          </a:lnRef>
          <a:fillRef idx="0">
            <a:schemeClr val="accent2"/>
          </a:fillRef>
          <a:effectRef idx="1">
            <a:schemeClr val="accent2"/>
          </a:effectRef>
          <a:fontRef idx="minor">
            <a:schemeClr val="tx1"/>
          </a:fontRef>
        </p:style>
      </p:cxnSp>
      <p:sp>
        <p:nvSpPr>
          <p:cNvPr id="6" name="TextBox 5">
            <a:extLst>
              <a:ext uri="{FF2B5EF4-FFF2-40B4-BE49-F238E27FC236}">
                <a16:creationId xmlns:a16="http://schemas.microsoft.com/office/drawing/2014/main" id="{B2AC8F83-D100-3829-41F2-8EC214E0F92F}"/>
              </a:ext>
            </a:extLst>
          </p:cNvPr>
          <p:cNvSpPr txBox="1"/>
          <p:nvPr/>
        </p:nvSpPr>
        <p:spPr>
          <a:xfrm>
            <a:off x="8063877" y="2330374"/>
            <a:ext cx="1665514" cy="369332"/>
          </a:xfrm>
          <a:prstGeom prst="rect">
            <a:avLst/>
          </a:prstGeom>
          <a:noFill/>
        </p:spPr>
        <p:txBody>
          <a:bodyPr wrap="square" rtlCol="0">
            <a:spAutoFit/>
          </a:bodyPr>
          <a:lstStyle/>
          <a:p>
            <a:r>
              <a:rPr lang="en-IT" dirty="0"/>
              <a:t>Harness</a:t>
            </a:r>
          </a:p>
        </p:txBody>
      </p:sp>
      <p:cxnSp>
        <p:nvCxnSpPr>
          <p:cNvPr id="7" name="Straight Connector 6">
            <a:extLst>
              <a:ext uri="{FF2B5EF4-FFF2-40B4-BE49-F238E27FC236}">
                <a16:creationId xmlns:a16="http://schemas.microsoft.com/office/drawing/2014/main" id="{CB6E0BC2-9184-EB07-4531-7E3C4F6C51C6}"/>
              </a:ext>
            </a:extLst>
          </p:cNvPr>
          <p:cNvCxnSpPr>
            <a:cxnSpLocks/>
          </p:cNvCxnSpPr>
          <p:nvPr/>
        </p:nvCxnSpPr>
        <p:spPr>
          <a:xfrm flipV="1">
            <a:off x="5733683" y="4353011"/>
            <a:ext cx="2773361" cy="68595"/>
          </a:xfrm>
          <a:prstGeom prst="line">
            <a:avLst/>
          </a:prstGeom>
          <a:ln w="1270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26FA992-9BEA-8CDE-988E-389EA97D5E18}"/>
              </a:ext>
            </a:extLst>
          </p:cNvPr>
          <p:cNvCxnSpPr>
            <a:cxnSpLocks/>
          </p:cNvCxnSpPr>
          <p:nvPr/>
        </p:nvCxnSpPr>
        <p:spPr>
          <a:xfrm flipH="1" flipV="1">
            <a:off x="7830544" y="4057787"/>
            <a:ext cx="676500" cy="149491"/>
          </a:xfrm>
          <a:prstGeom prst="line">
            <a:avLst/>
          </a:prstGeom>
          <a:ln w="1270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73E95C0-BC8E-2FA1-3D5F-29A32B935D63}"/>
              </a:ext>
            </a:extLst>
          </p:cNvPr>
          <p:cNvSpPr txBox="1"/>
          <p:nvPr/>
        </p:nvSpPr>
        <p:spPr>
          <a:xfrm>
            <a:off x="8640547" y="3727820"/>
            <a:ext cx="1844904" cy="1477328"/>
          </a:xfrm>
          <a:prstGeom prst="rect">
            <a:avLst/>
          </a:prstGeom>
          <a:solidFill>
            <a:schemeClr val="bg1"/>
          </a:solidFill>
        </p:spPr>
        <p:txBody>
          <a:bodyPr wrap="square" rtlCol="0">
            <a:spAutoFit/>
          </a:bodyPr>
          <a:lstStyle/>
          <a:p>
            <a:endParaRPr lang="en-IT" dirty="0"/>
          </a:p>
          <a:p>
            <a:r>
              <a:rPr lang="en-IT" dirty="0"/>
              <a:t>Troubleshooting</a:t>
            </a:r>
          </a:p>
          <a:p>
            <a:r>
              <a:rPr lang="en-IT" dirty="0"/>
              <a:t>skills</a:t>
            </a:r>
          </a:p>
          <a:p>
            <a:endParaRPr lang="en-IT" dirty="0"/>
          </a:p>
          <a:p>
            <a:endParaRPr lang="en-IT" dirty="0"/>
          </a:p>
        </p:txBody>
      </p:sp>
      <p:sp>
        <p:nvSpPr>
          <p:cNvPr id="10" name="TextBox 9">
            <a:extLst>
              <a:ext uri="{FF2B5EF4-FFF2-40B4-BE49-F238E27FC236}">
                <a16:creationId xmlns:a16="http://schemas.microsoft.com/office/drawing/2014/main" id="{4D795CA9-ED74-95FC-2DF4-E0BA23152A8E}"/>
              </a:ext>
            </a:extLst>
          </p:cNvPr>
          <p:cNvSpPr txBox="1"/>
          <p:nvPr/>
        </p:nvSpPr>
        <p:spPr>
          <a:xfrm>
            <a:off x="3276062" y="1467656"/>
            <a:ext cx="5725350" cy="461665"/>
          </a:xfrm>
          <a:prstGeom prst="rect">
            <a:avLst/>
          </a:prstGeom>
          <a:noFill/>
        </p:spPr>
        <p:txBody>
          <a:bodyPr wrap="none" rtlCol="0">
            <a:spAutoFit/>
          </a:bodyPr>
          <a:lstStyle/>
          <a:p>
            <a:r>
              <a:rPr lang="en-US" sz="2400" dirty="0"/>
              <a:t>Better scaffolding </a:t>
            </a:r>
            <a:r>
              <a:rPr lang="en-US" sz="2400" b="1" i="1" dirty="0"/>
              <a:t>partially</a:t>
            </a:r>
            <a:r>
              <a:rPr lang="en-US" sz="2400" dirty="0"/>
              <a:t> closes the gap</a:t>
            </a:r>
          </a:p>
        </p:txBody>
      </p:sp>
    </p:spTree>
    <p:extLst>
      <p:ext uri="{BB962C8B-B14F-4D97-AF65-F5344CB8AC3E}">
        <p14:creationId xmlns:p14="http://schemas.microsoft.com/office/powerpoint/2010/main" val="3026270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C6594-6D62-ED5B-FF27-89362819309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495D21-3BD3-A882-2DAB-4B0F3F4EE122}"/>
              </a:ext>
            </a:extLst>
          </p:cNvPr>
          <p:cNvSpPr>
            <a:spLocks noGrp="1"/>
          </p:cNvSpPr>
          <p:nvPr>
            <p:ph type="sldNum" sz="quarter" idx="12"/>
          </p:nvPr>
        </p:nvSpPr>
        <p:spPr/>
        <p:txBody>
          <a:bodyPr/>
          <a:lstStyle/>
          <a:p>
            <a:fld id="{70C12960-6E85-460F-B6E3-5B82CB31AF3D}" type="slidenum">
              <a:rPr lang="en-US" smtClean="0"/>
              <a:t>31</a:t>
            </a:fld>
            <a:endParaRPr lang="en-US"/>
          </a:p>
        </p:txBody>
      </p:sp>
      <p:pic>
        <p:nvPicPr>
          <p:cNvPr id="11" name="Picture 10">
            <a:extLst>
              <a:ext uri="{FF2B5EF4-FFF2-40B4-BE49-F238E27FC236}">
                <a16:creationId xmlns:a16="http://schemas.microsoft.com/office/drawing/2014/main" id="{1B7CAC0B-1AFA-BDFC-B45A-172E939F28DB}"/>
              </a:ext>
            </a:extLst>
          </p:cNvPr>
          <p:cNvPicPr>
            <a:picLocks noChangeAspect="1"/>
          </p:cNvPicPr>
          <p:nvPr/>
        </p:nvPicPr>
        <p:blipFill>
          <a:blip r:embed="rId3"/>
          <a:stretch>
            <a:fillRect/>
          </a:stretch>
        </p:blipFill>
        <p:spPr>
          <a:xfrm>
            <a:off x="1050312" y="3113221"/>
            <a:ext cx="4461876" cy="2930187"/>
          </a:xfrm>
          <a:prstGeom prst="rect">
            <a:avLst/>
          </a:prstGeom>
        </p:spPr>
      </p:pic>
      <p:grpSp>
        <p:nvGrpSpPr>
          <p:cNvPr id="50" name="Group 49">
            <a:extLst>
              <a:ext uri="{FF2B5EF4-FFF2-40B4-BE49-F238E27FC236}">
                <a16:creationId xmlns:a16="http://schemas.microsoft.com/office/drawing/2014/main" id="{9C01277C-08C9-4B44-B147-7A6ADDCA2225}"/>
              </a:ext>
            </a:extLst>
          </p:cNvPr>
          <p:cNvGrpSpPr/>
          <p:nvPr/>
        </p:nvGrpSpPr>
        <p:grpSpPr>
          <a:xfrm rot="16200000">
            <a:off x="111148" y="1009162"/>
            <a:ext cx="615002" cy="969623"/>
            <a:chOff x="-326068" y="-70293"/>
            <a:chExt cx="1213237" cy="1055606"/>
          </a:xfrm>
          <a:effectLst>
            <a:outerShdw blurRad="50800" dist="38100" dir="2700000" algn="tl" rotWithShape="0">
              <a:prstClr val="black">
                <a:alpha val="40000"/>
              </a:prstClr>
            </a:outerShdw>
          </a:effectLst>
        </p:grpSpPr>
        <p:sp>
          <p:nvSpPr>
            <p:cNvPr id="51" name="Triangle 50">
              <a:extLst>
                <a:ext uri="{FF2B5EF4-FFF2-40B4-BE49-F238E27FC236}">
                  <a16:creationId xmlns:a16="http://schemas.microsoft.com/office/drawing/2014/main" id="{23D0F641-91C9-F719-56FD-173DBD61E918}"/>
                </a:ext>
              </a:extLst>
            </p:cNvPr>
            <p:cNvSpPr/>
            <p:nvPr/>
          </p:nvSpPr>
          <p:spPr>
            <a:xfrm rot="10800000">
              <a:off x="-326068" y="-8164"/>
              <a:ext cx="1213237" cy="993477"/>
            </a:xfrm>
            <a:prstGeom prst="triangle">
              <a:avLst>
                <a:gd name="adj" fmla="val 49435"/>
              </a:avLst>
            </a:prstGeom>
            <a:solidFill>
              <a:schemeClr val="dk1">
                <a:alpha val="9000"/>
              </a:schemeClr>
            </a:solidFill>
            <a:ln>
              <a:solidFill>
                <a:schemeClr val="dk1">
                  <a:shade val="15000"/>
                  <a:alpha val="9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sp>
          <p:nvSpPr>
            <p:cNvPr id="52" name="TextBox 51">
              <a:extLst>
                <a:ext uri="{FF2B5EF4-FFF2-40B4-BE49-F238E27FC236}">
                  <a16:creationId xmlns:a16="http://schemas.microsoft.com/office/drawing/2014/main" id="{35F6987B-E00A-29F3-5A98-4ECAD7BC0BDB}"/>
                </a:ext>
              </a:extLst>
            </p:cNvPr>
            <p:cNvSpPr txBox="1"/>
            <p:nvPr/>
          </p:nvSpPr>
          <p:spPr>
            <a:xfrm rot="5400000">
              <a:off x="-85211" y="189098"/>
              <a:ext cx="972647" cy="453866"/>
            </a:xfrm>
            <a:prstGeom prst="rect">
              <a:avLst/>
            </a:prstGeom>
            <a:noFill/>
          </p:spPr>
          <p:txBody>
            <a:bodyPr wrap="square">
              <a:spAutoFit/>
            </a:bodyPr>
            <a:lstStyle/>
            <a:p>
              <a:r>
                <a:rPr lang="en-IT" sz="1600" dirty="0">
                  <a:solidFill>
                    <a:schemeClr val="bg1"/>
                  </a:solidFill>
                </a:rPr>
                <a:t>May’26</a:t>
              </a:r>
              <a:endParaRPr lang="en-IT" sz="1100" dirty="0">
                <a:solidFill>
                  <a:schemeClr val="bg1"/>
                </a:solidFill>
              </a:endParaRPr>
            </a:p>
          </p:txBody>
        </p:sp>
      </p:grpSp>
      <p:sp>
        <p:nvSpPr>
          <p:cNvPr id="53" name="Triangle 52">
            <a:extLst>
              <a:ext uri="{FF2B5EF4-FFF2-40B4-BE49-F238E27FC236}">
                <a16:creationId xmlns:a16="http://schemas.microsoft.com/office/drawing/2014/main" id="{3D3B114F-AE32-4F41-CB25-FA07C2F08F28}"/>
              </a:ext>
            </a:extLst>
          </p:cNvPr>
          <p:cNvSpPr/>
          <p:nvPr/>
        </p:nvSpPr>
        <p:spPr>
          <a:xfrm rot="5400000">
            <a:off x="161273" y="1535125"/>
            <a:ext cx="615002" cy="937548"/>
          </a:xfrm>
          <a:prstGeom prst="triangle">
            <a:avLst>
              <a:gd name="adj" fmla="val 49435"/>
            </a:avLst>
          </a:prstGeom>
          <a:solidFill>
            <a:schemeClr val="tx1">
              <a:alpha val="9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IT"/>
          </a:p>
        </p:txBody>
      </p:sp>
      <p:sp>
        <p:nvSpPr>
          <p:cNvPr id="54" name="TextBox 53">
            <a:extLst>
              <a:ext uri="{FF2B5EF4-FFF2-40B4-BE49-F238E27FC236}">
                <a16:creationId xmlns:a16="http://schemas.microsoft.com/office/drawing/2014/main" id="{CB6481F9-3F95-0E16-380E-DD8D572FE53D}"/>
              </a:ext>
            </a:extLst>
          </p:cNvPr>
          <p:cNvSpPr txBox="1"/>
          <p:nvPr/>
        </p:nvSpPr>
        <p:spPr>
          <a:xfrm>
            <a:off x="-63905" y="1836098"/>
            <a:ext cx="912553" cy="338554"/>
          </a:xfrm>
          <a:prstGeom prst="rect">
            <a:avLst/>
          </a:prstGeom>
          <a:noFill/>
        </p:spPr>
        <p:txBody>
          <a:bodyPr wrap="square">
            <a:spAutoFit/>
          </a:bodyPr>
          <a:lstStyle/>
          <a:p>
            <a:r>
              <a:rPr lang="en-IT" sz="1600" dirty="0">
                <a:solidFill>
                  <a:schemeClr val="bg1"/>
                </a:solidFill>
              </a:rPr>
              <a:t>D</a:t>
            </a:r>
            <a:r>
              <a:rPr lang="en-GB" sz="1600" dirty="0">
                <a:solidFill>
                  <a:schemeClr val="bg1"/>
                </a:solidFill>
              </a:rPr>
              <a:t>e</a:t>
            </a:r>
            <a:r>
              <a:rPr lang="en-IT" sz="1600" dirty="0">
                <a:solidFill>
                  <a:schemeClr val="bg1"/>
                </a:solidFill>
              </a:rPr>
              <a:t>c’ 25 </a:t>
            </a:r>
            <a:endParaRPr lang="en-IT" sz="1100" dirty="0">
              <a:solidFill>
                <a:schemeClr val="bg1"/>
              </a:solidFill>
            </a:endParaRPr>
          </a:p>
        </p:txBody>
      </p:sp>
      <p:sp>
        <p:nvSpPr>
          <p:cNvPr id="3" name="Triangle 2">
            <a:extLst>
              <a:ext uri="{FF2B5EF4-FFF2-40B4-BE49-F238E27FC236}">
                <a16:creationId xmlns:a16="http://schemas.microsoft.com/office/drawing/2014/main" id="{5257FA7A-7048-1AA5-1C81-D5B48E553E4C}"/>
              </a:ext>
            </a:extLst>
          </p:cNvPr>
          <p:cNvSpPr/>
          <p:nvPr/>
        </p:nvSpPr>
        <p:spPr>
          <a:xfrm rot="5400000">
            <a:off x="139682" y="466196"/>
            <a:ext cx="615002" cy="912555"/>
          </a:xfrm>
          <a:prstGeom prst="triangle">
            <a:avLst>
              <a:gd name="adj" fmla="val 49435"/>
            </a:avLst>
          </a:prstGeom>
          <a:ln/>
          <a:effectLst>
            <a:outerShdw blurRad="50800" dist="38100" dir="2700000" algn="tl" rotWithShape="0">
              <a:prstClr val="black">
                <a:alpha val="40000"/>
              </a:prst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sp>
        <p:nvSpPr>
          <p:cNvPr id="5" name="TextBox 4">
            <a:extLst>
              <a:ext uri="{FF2B5EF4-FFF2-40B4-BE49-F238E27FC236}">
                <a16:creationId xmlns:a16="http://schemas.microsoft.com/office/drawing/2014/main" id="{BA06B4B3-4D0A-06CC-3C56-45E1F48C3ED8}"/>
              </a:ext>
            </a:extLst>
          </p:cNvPr>
          <p:cNvSpPr txBox="1"/>
          <p:nvPr/>
        </p:nvSpPr>
        <p:spPr>
          <a:xfrm>
            <a:off x="-44773" y="759366"/>
            <a:ext cx="893421" cy="338554"/>
          </a:xfrm>
          <a:prstGeom prst="rect">
            <a:avLst/>
          </a:prstGeom>
          <a:noFill/>
        </p:spPr>
        <p:txBody>
          <a:bodyPr wrap="square">
            <a:spAutoFit/>
          </a:bodyPr>
          <a:lstStyle/>
          <a:p>
            <a:r>
              <a:rPr lang="en-IT" sz="1600" dirty="0">
                <a:solidFill>
                  <a:schemeClr val="bg1"/>
                </a:solidFill>
              </a:rPr>
              <a:t>Sep’26</a:t>
            </a:r>
            <a:endParaRPr lang="en-IT" sz="1100" dirty="0">
              <a:solidFill>
                <a:schemeClr val="bg1"/>
              </a:solidFill>
            </a:endParaRPr>
          </a:p>
        </p:txBody>
      </p:sp>
      <p:pic>
        <p:nvPicPr>
          <p:cNvPr id="7" name="Picture 6">
            <a:extLst>
              <a:ext uri="{FF2B5EF4-FFF2-40B4-BE49-F238E27FC236}">
                <a16:creationId xmlns:a16="http://schemas.microsoft.com/office/drawing/2014/main" id="{A925ED06-477D-17CC-B5C3-098B251C8149}"/>
              </a:ext>
            </a:extLst>
          </p:cNvPr>
          <p:cNvPicPr>
            <a:picLocks noChangeAspect="1"/>
          </p:cNvPicPr>
          <p:nvPr/>
        </p:nvPicPr>
        <p:blipFill>
          <a:blip r:embed="rId4"/>
          <a:stretch>
            <a:fillRect/>
          </a:stretch>
        </p:blipFill>
        <p:spPr>
          <a:xfrm rot="3456525">
            <a:off x="5788700" y="4010748"/>
            <a:ext cx="550664" cy="550664"/>
          </a:xfrm>
          <a:prstGeom prst="rect">
            <a:avLst/>
          </a:prstGeom>
        </p:spPr>
      </p:pic>
      <p:pic>
        <p:nvPicPr>
          <p:cNvPr id="8" name="Picture 7">
            <a:extLst>
              <a:ext uri="{FF2B5EF4-FFF2-40B4-BE49-F238E27FC236}">
                <a16:creationId xmlns:a16="http://schemas.microsoft.com/office/drawing/2014/main" id="{39945083-4EBD-C5B9-FD07-8C7C20DB71E6}"/>
              </a:ext>
            </a:extLst>
          </p:cNvPr>
          <p:cNvPicPr>
            <a:picLocks noChangeAspect="1"/>
          </p:cNvPicPr>
          <p:nvPr/>
        </p:nvPicPr>
        <p:blipFill>
          <a:blip r:embed="rId4"/>
          <a:stretch>
            <a:fillRect/>
          </a:stretch>
        </p:blipFill>
        <p:spPr>
          <a:xfrm rot="3456525">
            <a:off x="6359000" y="3818276"/>
            <a:ext cx="550664" cy="550664"/>
          </a:xfrm>
          <a:prstGeom prst="rect">
            <a:avLst/>
          </a:prstGeom>
        </p:spPr>
      </p:pic>
      <p:pic>
        <p:nvPicPr>
          <p:cNvPr id="9" name="Picture 8">
            <a:extLst>
              <a:ext uri="{FF2B5EF4-FFF2-40B4-BE49-F238E27FC236}">
                <a16:creationId xmlns:a16="http://schemas.microsoft.com/office/drawing/2014/main" id="{6AA4E649-C68B-4DAB-0FD5-C6EBA7076048}"/>
              </a:ext>
            </a:extLst>
          </p:cNvPr>
          <p:cNvPicPr>
            <a:picLocks noChangeAspect="1"/>
          </p:cNvPicPr>
          <p:nvPr/>
        </p:nvPicPr>
        <p:blipFill>
          <a:blip r:embed="rId4"/>
          <a:stretch>
            <a:fillRect/>
          </a:stretch>
        </p:blipFill>
        <p:spPr>
          <a:xfrm rot="3456525">
            <a:off x="7042098" y="3701645"/>
            <a:ext cx="550664" cy="550664"/>
          </a:xfrm>
          <a:prstGeom prst="rect">
            <a:avLst/>
          </a:prstGeom>
        </p:spPr>
      </p:pic>
      <p:pic>
        <p:nvPicPr>
          <p:cNvPr id="10" name="Picture 9">
            <a:extLst>
              <a:ext uri="{FF2B5EF4-FFF2-40B4-BE49-F238E27FC236}">
                <a16:creationId xmlns:a16="http://schemas.microsoft.com/office/drawing/2014/main" id="{1AD9FD27-38E5-5C71-6CDB-CADE32514E96}"/>
              </a:ext>
            </a:extLst>
          </p:cNvPr>
          <p:cNvPicPr>
            <a:picLocks noChangeAspect="1"/>
          </p:cNvPicPr>
          <p:nvPr/>
        </p:nvPicPr>
        <p:blipFill>
          <a:blip r:embed="rId5"/>
          <a:srcRect l="967" r="57802" b="63947"/>
          <a:stretch>
            <a:fillRect/>
          </a:stretch>
        </p:blipFill>
        <p:spPr>
          <a:xfrm>
            <a:off x="7983753" y="2088712"/>
            <a:ext cx="3014447" cy="1508277"/>
          </a:xfrm>
          <a:prstGeom prst="rect">
            <a:avLst/>
          </a:prstGeom>
        </p:spPr>
      </p:pic>
      <p:sp>
        <p:nvSpPr>
          <p:cNvPr id="20" name="Content Placeholder 2">
            <a:extLst>
              <a:ext uri="{FF2B5EF4-FFF2-40B4-BE49-F238E27FC236}">
                <a16:creationId xmlns:a16="http://schemas.microsoft.com/office/drawing/2014/main" id="{497BECD1-669E-CD13-01C4-291376AEE443}"/>
              </a:ext>
            </a:extLst>
          </p:cNvPr>
          <p:cNvSpPr txBox="1">
            <a:spLocks/>
          </p:cNvSpPr>
          <p:nvPr/>
        </p:nvSpPr>
        <p:spPr>
          <a:xfrm>
            <a:off x="7584620" y="4286080"/>
            <a:ext cx="5626997"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hlinkClick r:id="rId6"/>
              </a:rPr>
              <a:t>https://sands-lab.github.io/nika/leaderboard</a:t>
            </a:r>
            <a:endParaRPr lang="en-US" sz="1600" dirty="0"/>
          </a:p>
        </p:txBody>
      </p:sp>
      <p:sp>
        <p:nvSpPr>
          <p:cNvPr id="21" name="Rectangle 20">
            <a:extLst>
              <a:ext uri="{FF2B5EF4-FFF2-40B4-BE49-F238E27FC236}">
                <a16:creationId xmlns:a16="http://schemas.microsoft.com/office/drawing/2014/main" id="{590471B0-CC00-4022-FEC1-C2920E5A6934}"/>
              </a:ext>
            </a:extLst>
          </p:cNvPr>
          <p:cNvSpPr/>
          <p:nvPr/>
        </p:nvSpPr>
        <p:spPr>
          <a:xfrm>
            <a:off x="8554053" y="3050354"/>
            <a:ext cx="589877" cy="21558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sp>
        <p:nvSpPr>
          <p:cNvPr id="22" name="Rectangle 21">
            <a:extLst>
              <a:ext uri="{FF2B5EF4-FFF2-40B4-BE49-F238E27FC236}">
                <a16:creationId xmlns:a16="http://schemas.microsoft.com/office/drawing/2014/main" id="{8EF85DEB-7801-5450-6BDC-57DAC99DA0CB}"/>
              </a:ext>
            </a:extLst>
          </p:cNvPr>
          <p:cNvSpPr/>
          <p:nvPr/>
        </p:nvSpPr>
        <p:spPr>
          <a:xfrm>
            <a:off x="8512350" y="3320178"/>
            <a:ext cx="372878" cy="18825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sp>
        <p:nvSpPr>
          <p:cNvPr id="23" name="TextBox 22">
            <a:extLst>
              <a:ext uri="{FF2B5EF4-FFF2-40B4-BE49-F238E27FC236}">
                <a16:creationId xmlns:a16="http://schemas.microsoft.com/office/drawing/2014/main" id="{FF562DB5-F2F9-B4F7-A5A1-27A8EB932335}"/>
              </a:ext>
            </a:extLst>
          </p:cNvPr>
          <p:cNvSpPr txBox="1"/>
          <p:nvPr/>
        </p:nvSpPr>
        <p:spPr>
          <a:xfrm>
            <a:off x="1140422" y="814592"/>
            <a:ext cx="902811" cy="523220"/>
          </a:xfrm>
          <a:prstGeom prst="rect">
            <a:avLst/>
          </a:prstGeom>
          <a:noFill/>
        </p:spPr>
        <p:txBody>
          <a:bodyPr wrap="none" rtlCol="0">
            <a:spAutoFit/>
          </a:bodyPr>
          <a:lstStyle/>
          <a:p>
            <a:r>
              <a:rPr lang="en-IT" sz="2800" dirty="0"/>
              <a:t>🔜👀</a:t>
            </a:r>
          </a:p>
        </p:txBody>
      </p:sp>
      <p:sp>
        <p:nvSpPr>
          <p:cNvPr id="25" name="TextBox 24">
            <a:extLst>
              <a:ext uri="{FF2B5EF4-FFF2-40B4-BE49-F238E27FC236}">
                <a16:creationId xmlns:a16="http://schemas.microsoft.com/office/drawing/2014/main" id="{5094E830-2199-CE1C-1599-01DF613D41D8}"/>
              </a:ext>
            </a:extLst>
          </p:cNvPr>
          <p:cNvSpPr txBox="1"/>
          <p:nvPr/>
        </p:nvSpPr>
        <p:spPr>
          <a:xfrm>
            <a:off x="1997790" y="675546"/>
            <a:ext cx="6426119" cy="646331"/>
          </a:xfrm>
          <a:prstGeom prst="rect">
            <a:avLst/>
          </a:prstGeom>
          <a:noFill/>
        </p:spPr>
        <p:txBody>
          <a:bodyPr wrap="square">
            <a:spAutoFit/>
          </a:bodyPr>
          <a:lstStyle/>
          <a:p>
            <a:r>
              <a:rPr lang="en-GB" sz="3600" dirty="0"/>
              <a:t>next chapter</a:t>
            </a:r>
            <a:r>
              <a:rPr lang="en-IT" sz="3600" dirty="0"/>
              <a:t> with </a:t>
            </a:r>
            <a:r>
              <a:rPr lang="en-GB" sz="3600" dirty="0"/>
              <a:t>AI4NET Lab</a:t>
            </a:r>
            <a:endParaRPr lang="en-IT" sz="2800" dirty="0"/>
          </a:p>
        </p:txBody>
      </p:sp>
    </p:spTree>
    <p:extLst>
      <p:ext uri="{BB962C8B-B14F-4D97-AF65-F5344CB8AC3E}">
        <p14:creationId xmlns:p14="http://schemas.microsoft.com/office/powerpoint/2010/main" val="2245269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CFCC0-1D0E-29CC-192C-C53744C4A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82AF6-8530-4A48-BE8B-9AAFB4DA6B45}"/>
              </a:ext>
            </a:extLst>
          </p:cNvPr>
          <p:cNvSpPr>
            <a:spLocks noGrp="1"/>
          </p:cNvSpPr>
          <p:nvPr>
            <p:ph type="title"/>
          </p:nvPr>
        </p:nvSpPr>
        <p:spPr/>
        <p:txBody>
          <a:bodyPr/>
          <a:lstStyle/>
          <a:p>
            <a:r>
              <a:rPr lang="en-US" dirty="0"/>
              <a:t>Main insights</a:t>
            </a:r>
          </a:p>
        </p:txBody>
      </p:sp>
      <p:sp>
        <p:nvSpPr>
          <p:cNvPr id="3" name="Content Placeholder 2">
            <a:extLst>
              <a:ext uri="{FF2B5EF4-FFF2-40B4-BE49-F238E27FC236}">
                <a16:creationId xmlns:a16="http://schemas.microsoft.com/office/drawing/2014/main" id="{EAA90AA9-D5F3-5F3E-D594-A3FBA2120514}"/>
              </a:ext>
            </a:extLst>
          </p:cNvPr>
          <p:cNvSpPr>
            <a:spLocks noGrp="1"/>
          </p:cNvSpPr>
          <p:nvPr>
            <p:ph idx="1"/>
          </p:nvPr>
        </p:nvSpPr>
        <p:spPr>
          <a:xfrm>
            <a:off x="838200" y="1825625"/>
            <a:ext cx="10515600" cy="1603375"/>
          </a:xfrm>
        </p:spPr>
        <p:txBody>
          <a:bodyPr>
            <a:normAutofit/>
          </a:bodyPr>
          <a:lstStyle/>
          <a:p>
            <a:pPr marL="457200" indent="-457200">
              <a:buFont typeface="+mj-lt"/>
              <a:buAutoNum type="arabicPeriod"/>
            </a:pPr>
            <a:r>
              <a:rPr lang="en-US" sz="2400" dirty="0"/>
              <a:t>Agents make structured tool use, however only a </a:t>
            </a:r>
            <a:r>
              <a:rPr lang="en-US" sz="2400" b="1" dirty="0"/>
              <a:t>stronger backbone model </a:t>
            </a:r>
            <a:r>
              <a:rPr lang="en-US" sz="2400" dirty="0"/>
              <a:t>drive behavior towards </a:t>
            </a:r>
            <a:r>
              <a:rPr lang="en-US" sz="2400" b="1" dirty="0"/>
              <a:t>broader</a:t>
            </a:r>
            <a:r>
              <a:rPr lang="en-US" sz="2400" dirty="0"/>
              <a:t> </a:t>
            </a:r>
            <a:r>
              <a:rPr lang="en-US" sz="2400" b="1" dirty="0"/>
              <a:t>tool use </a:t>
            </a:r>
            <a:r>
              <a:rPr lang="en-US" sz="2400" dirty="0"/>
              <a:t>and connecting outputs with deeper root causes</a:t>
            </a:r>
          </a:p>
        </p:txBody>
      </p:sp>
      <p:sp>
        <p:nvSpPr>
          <p:cNvPr id="4" name="Slide Number Placeholder 3">
            <a:extLst>
              <a:ext uri="{FF2B5EF4-FFF2-40B4-BE49-F238E27FC236}">
                <a16:creationId xmlns:a16="http://schemas.microsoft.com/office/drawing/2014/main" id="{2CD492FB-2FEE-8BAD-FDD8-A3C70EBD125A}"/>
              </a:ext>
            </a:extLst>
          </p:cNvPr>
          <p:cNvSpPr>
            <a:spLocks noGrp="1"/>
          </p:cNvSpPr>
          <p:nvPr>
            <p:ph type="sldNum" sz="quarter" idx="12"/>
          </p:nvPr>
        </p:nvSpPr>
        <p:spPr/>
        <p:txBody>
          <a:bodyPr/>
          <a:lstStyle/>
          <a:p>
            <a:fld id="{4B376956-1DBF-7C4F-8825-29FD10811C3B}" type="slidenum">
              <a:rPr lang="en-US" smtClean="0"/>
              <a:t>32</a:t>
            </a:fld>
            <a:endParaRPr lang="en-US"/>
          </a:p>
        </p:txBody>
      </p:sp>
    </p:spTree>
    <p:extLst>
      <p:ext uri="{BB962C8B-B14F-4D97-AF65-F5344CB8AC3E}">
        <p14:creationId xmlns:p14="http://schemas.microsoft.com/office/powerpoint/2010/main" val="64151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82CA3-77C5-3637-070C-9A69AC2C4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AC338-708B-0320-4F2C-B37321AC9AE9}"/>
              </a:ext>
            </a:extLst>
          </p:cNvPr>
          <p:cNvSpPr>
            <a:spLocks noGrp="1"/>
          </p:cNvSpPr>
          <p:nvPr>
            <p:ph type="title"/>
          </p:nvPr>
        </p:nvSpPr>
        <p:spPr/>
        <p:txBody>
          <a:bodyPr/>
          <a:lstStyle/>
          <a:p>
            <a:r>
              <a:rPr lang="en-US" dirty="0"/>
              <a:t>Main insights</a:t>
            </a:r>
          </a:p>
        </p:txBody>
      </p:sp>
      <p:sp>
        <p:nvSpPr>
          <p:cNvPr id="3" name="Content Placeholder 2">
            <a:extLst>
              <a:ext uri="{FF2B5EF4-FFF2-40B4-BE49-F238E27FC236}">
                <a16:creationId xmlns:a16="http://schemas.microsoft.com/office/drawing/2014/main" id="{9DBF1F62-DC05-4B44-6FB6-C11B61F33BB1}"/>
              </a:ext>
            </a:extLst>
          </p:cNvPr>
          <p:cNvSpPr>
            <a:spLocks noGrp="1"/>
          </p:cNvSpPr>
          <p:nvPr>
            <p:ph idx="1"/>
          </p:nvPr>
        </p:nvSpPr>
        <p:spPr>
          <a:xfrm>
            <a:off x="838200" y="1825625"/>
            <a:ext cx="10515600" cy="1603375"/>
          </a:xfrm>
        </p:spPr>
        <p:txBody>
          <a:bodyPr>
            <a:normAutofit/>
          </a:bodyPr>
          <a:lstStyle/>
          <a:p>
            <a:pPr marL="457200" indent="-457200">
              <a:buFont typeface="+mj-lt"/>
              <a:buAutoNum type="arabicPeriod"/>
            </a:pPr>
            <a:r>
              <a:rPr lang="en-US" sz="2400" dirty="0"/>
              <a:t>Agents make structured tool use, however only a </a:t>
            </a:r>
            <a:r>
              <a:rPr lang="en-US" sz="2400" b="1" dirty="0"/>
              <a:t>stronger backbone model </a:t>
            </a:r>
            <a:r>
              <a:rPr lang="en-US" sz="2400" dirty="0"/>
              <a:t>drive behavior towards </a:t>
            </a:r>
            <a:r>
              <a:rPr lang="en-US" sz="2400" b="1" dirty="0"/>
              <a:t>broader</a:t>
            </a:r>
            <a:r>
              <a:rPr lang="en-US" sz="2400" dirty="0"/>
              <a:t> </a:t>
            </a:r>
            <a:r>
              <a:rPr lang="en-US" sz="2400" b="1" dirty="0"/>
              <a:t>tool use </a:t>
            </a:r>
            <a:r>
              <a:rPr lang="en-US" sz="2400" dirty="0"/>
              <a:t>and connecting outputs with deeper root causes</a:t>
            </a:r>
          </a:p>
        </p:txBody>
      </p:sp>
      <p:sp>
        <p:nvSpPr>
          <p:cNvPr id="4" name="Slide Number Placeholder 3">
            <a:extLst>
              <a:ext uri="{FF2B5EF4-FFF2-40B4-BE49-F238E27FC236}">
                <a16:creationId xmlns:a16="http://schemas.microsoft.com/office/drawing/2014/main" id="{768B92BE-F5B0-BA54-E7E5-1A4CB0C92419}"/>
              </a:ext>
            </a:extLst>
          </p:cNvPr>
          <p:cNvSpPr>
            <a:spLocks noGrp="1"/>
          </p:cNvSpPr>
          <p:nvPr>
            <p:ph type="sldNum" sz="quarter" idx="12"/>
          </p:nvPr>
        </p:nvSpPr>
        <p:spPr/>
        <p:txBody>
          <a:bodyPr/>
          <a:lstStyle/>
          <a:p>
            <a:fld id="{4B376956-1DBF-7C4F-8825-29FD10811C3B}" type="slidenum">
              <a:rPr lang="en-US" smtClean="0"/>
              <a:t>33</a:t>
            </a:fld>
            <a:endParaRPr lang="en-US"/>
          </a:p>
        </p:txBody>
      </p:sp>
      <p:grpSp>
        <p:nvGrpSpPr>
          <p:cNvPr id="5" name="Group 4">
            <a:extLst>
              <a:ext uri="{FF2B5EF4-FFF2-40B4-BE49-F238E27FC236}">
                <a16:creationId xmlns:a16="http://schemas.microsoft.com/office/drawing/2014/main" id="{4F25F207-0FC5-509A-10E9-7D7DD5EBACCD}"/>
              </a:ext>
            </a:extLst>
          </p:cNvPr>
          <p:cNvGrpSpPr/>
          <p:nvPr/>
        </p:nvGrpSpPr>
        <p:grpSpPr>
          <a:xfrm>
            <a:off x="838200" y="3101975"/>
            <a:ext cx="10922000" cy="3390900"/>
            <a:chOff x="749300" y="1524000"/>
            <a:chExt cx="10922000" cy="3390900"/>
          </a:xfrm>
        </p:grpSpPr>
        <p:sp>
          <p:nvSpPr>
            <p:cNvPr id="6" name="Rectangle 5">
              <a:extLst>
                <a:ext uri="{FF2B5EF4-FFF2-40B4-BE49-F238E27FC236}">
                  <a16:creationId xmlns:a16="http://schemas.microsoft.com/office/drawing/2014/main" id="{4C1CAFAE-7926-A446-46A0-D1AE35815706}"/>
                </a:ext>
              </a:extLst>
            </p:cNvPr>
            <p:cNvSpPr/>
            <p:nvPr/>
          </p:nvSpPr>
          <p:spPr>
            <a:xfrm>
              <a:off x="749300" y="1524000"/>
              <a:ext cx="10922000" cy="3390900"/>
            </a:xfrm>
            <a:prstGeom prst="rect">
              <a:avLst/>
            </a:prstGeom>
            <a:ln>
              <a:solidFill>
                <a:schemeClr val="tx2"/>
              </a:solidFill>
            </a:ln>
            <a:effectLst>
              <a:outerShdw blurRad="50800" dist="38100" dir="18900000" algn="b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T"/>
            </a:p>
          </p:txBody>
        </p:sp>
        <p:grpSp>
          <p:nvGrpSpPr>
            <p:cNvPr id="7" name="Graphic 2">
              <a:extLst>
                <a:ext uri="{FF2B5EF4-FFF2-40B4-BE49-F238E27FC236}">
                  <a16:creationId xmlns:a16="http://schemas.microsoft.com/office/drawing/2014/main" id="{D73E7F55-130E-4C41-3E78-C870DDD65942}"/>
                </a:ext>
              </a:extLst>
            </p:cNvPr>
            <p:cNvGrpSpPr/>
            <p:nvPr/>
          </p:nvGrpSpPr>
          <p:grpSpPr>
            <a:xfrm>
              <a:off x="2174499" y="2214397"/>
              <a:ext cx="57118" cy="2118824"/>
              <a:chOff x="1657287" y="2263086"/>
              <a:chExt cx="57118" cy="2118824"/>
            </a:xfrm>
          </p:grpSpPr>
          <p:sp>
            <p:nvSpPr>
              <p:cNvPr id="172" name="Freeform 171">
                <a:extLst>
                  <a:ext uri="{FF2B5EF4-FFF2-40B4-BE49-F238E27FC236}">
                    <a16:creationId xmlns:a16="http://schemas.microsoft.com/office/drawing/2014/main" id="{5D180AEA-6B97-5A0A-5FB4-738CF90A0CE3}"/>
                  </a:ext>
                </a:extLst>
              </p:cNvPr>
              <p:cNvSpPr/>
              <p:nvPr/>
            </p:nvSpPr>
            <p:spPr>
              <a:xfrm>
                <a:off x="1685873"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73" name="Freeform 172">
                <a:extLst>
                  <a:ext uri="{FF2B5EF4-FFF2-40B4-BE49-F238E27FC236}">
                    <a16:creationId xmlns:a16="http://schemas.microsoft.com/office/drawing/2014/main" id="{6CDF0B28-12F9-71F4-0BE3-294F11929F27}"/>
                  </a:ext>
                </a:extLst>
              </p:cNvPr>
              <p:cNvSpPr/>
              <p:nvPr/>
            </p:nvSpPr>
            <p:spPr>
              <a:xfrm>
                <a:off x="1685873" y="4215372"/>
                <a:ext cx="11335" cy="39542"/>
              </a:xfrm>
              <a:custGeom>
                <a:avLst/>
                <a:gdLst>
                  <a:gd name="csX0" fmla="*/ 107 w 11335"/>
                  <a:gd name="csY0" fmla="*/ 213 h 39542"/>
                  <a:gd name="csX1" fmla="*/ 107 w 11335"/>
                  <a:gd name="csY1" fmla="*/ 39756 h 39542"/>
                </a:gdLst>
                <a:ahLst/>
                <a:cxnLst>
                  <a:cxn ang="0">
                    <a:pos x="csX0" y="csY0"/>
                  </a:cxn>
                  <a:cxn ang="0">
                    <a:pos x="csX1" y="csY1"/>
                  </a:cxn>
                </a:cxnLst>
                <a:rect l="l" t="t" r="r" b="b"/>
                <a:pathLst>
                  <a:path w="11335" h="39542">
                    <a:moveTo>
                      <a:pt x="107" y="213"/>
                    </a:moveTo>
                    <a:lnTo>
                      <a:pt x="107" y="39756"/>
                    </a:lnTo>
                  </a:path>
                </a:pathLst>
              </a:custGeom>
              <a:solidFill>
                <a:srgbClr val="898781"/>
              </a:solidFill>
              <a:ln w="9066" cap="flat">
                <a:solidFill>
                  <a:srgbClr val="898781"/>
                </a:solidFill>
                <a:prstDash val="solid"/>
                <a:miter/>
              </a:ln>
            </p:spPr>
            <p:txBody>
              <a:bodyPr/>
              <a:lstStyle/>
              <a:p>
                <a:endParaRPr lang="en-IT"/>
              </a:p>
            </p:txBody>
          </p:sp>
          <p:sp>
            <p:nvSpPr>
              <p:cNvPr id="174" name="Freeform 173">
                <a:extLst>
                  <a:ext uri="{FF2B5EF4-FFF2-40B4-BE49-F238E27FC236}">
                    <a16:creationId xmlns:a16="http://schemas.microsoft.com/office/drawing/2014/main" id="{B71C18D9-E3FA-6EB0-A258-5CA70249C74F}"/>
                  </a:ext>
                </a:extLst>
              </p:cNvPr>
              <p:cNvSpPr/>
              <p:nvPr/>
            </p:nvSpPr>
            <p:spPr>
              <a:xfrm flipV="1">
                <a:off x="1657287" y="4296452"/>
                <a:ext cx="57118" cy="85458"/>
              </a:xfrm>
              <a:custGeom>
                <a:avLst/>
                <a:gdLst>
                  <a:gd name="csX0" fmla="*/ 26623 w 57118"/>
                  <a:gd name="csY0" fmla="*/ 74527 h 85458"/>
                  <a:gd name="csX1" fmla="*/ 13641 w 57118"/>
                  <a:gd name="csY1" fmla="*/ 66053 h 85458"/>
                  <a:gd name="csX2" fmla="*/ 9301 w 57118"/>
                  <a:gd name="csY2" fmla="*/ 40598 h 85458"/>
                  <a:gd name="csX3" fmla="*/ 13641 w 57118"/>
                  <a:gd name="csY3" fmla="*/ 15195 h 85458"/>
                  <a:gd name="csX4" fmla="*/ 26623 w 57118"/>
                  <a:gd name="csY4" fmla="*/ 6721 h 85458"/>
                  <a:gd name="csX5" fmla="*/ 39658 w 57118"/>
                  <a:gd name="csY5" fmla="*/ 15195 h 85458"/>
                  <a:gd name="csX6" fmla="*/ 44015 w 57118"/>
                  <a:gd name="csY6" fmla="*/ 40598 h 85458"/>
                  <a:gd name="csX7" fmla="*/ 39658 w 57118"/>
                  <a:gd name="csY7" fmla="*/ 66053 h 85458"/>
                  <a:gd name="csX8" fmla="*/ 26623 w 57118"/>
                  <a:gd name="csY8" fmla="*/ 74527 h 85458"/>
                  <a:gd name="csX9" fmla="*/ 26623 w 57118"/>
                  <a:gd name="csY9" fmla="*/ 83353 h 85458"/>
                  <a:gd name="csX10" fmla="*/ 47859 w 57118"/>
                  <a:gd name="csY10" fmla="*/ 72391 h 85458"/>
                  <a:gd name="csX11" fmla="*/ 55191 w 57118"/>
                  <a:gd name="csY11" fmla="*/ 40598 h 85458"/>
                  <a:gd name="csX12" fmla="*/ 47859 w 57118"/>
                  <a:gd name="csY12" fmla="*/ 8840 h 85458"/>
                  <a:gd name="csX13" fmla="*/ 26623 w 57118"/>
                  <a:gd name="csY13" fmla="*/ -2105 h 85458"/>
                  <a:gd name="csX14" fmla="*/ 5405 w 57118"/>
                  <a:gd name="csY14" fmla="*/ 8840 h 85458"/>
                  <a:gd name="csX15" fmla="*/ -1928 w 57118"/>
                  <a:gd name="csY15" fmla="*/ 40598 h 85458"/>
                  <a:gd name="csX16" fmla="*/ 5405 w 57118"/>
                  <a:gd name="csY16" fmla="*/ 72391 h 85458"/>
                  <a:gd name="csX17" fmla="*/ 26623 w 57118"/>
                  <a:gd name="csY17" fmla="*/ 83353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7118" h="85458">
                    <a:moveTo>
                      <a:pt x="26623" y="74527"/>
                    </a:moveTo>
                    <a:cubicBezTo>
                      <a:pt x="20873" y="74527"/>
                      <a:pt x="16545" y="71702"/>
                      <a:pt x="13641" y="66053"/>
                    </a:cubicBezTo>
                    <a:cubicBezTo>
                      <a:pt x="10748" y="60416"/>
                      <a:pt x="9301" y="51931"/>
                      <a:pt x="9301" y="40598"/>
                    </a:cubicBezTo>
                    <a:cubicBezTo>
                      <a:pt x="9301" y="29311"/>
                      <a:pt x="10748" y="20844"/>
                      <a:pt x="13641" y="15195"/>
                    </a:cubicBezTo>
                    <a:cubicBezTo>
                      <a:pt x="16545" y="9546"/>
                      <a:pt x="20873" y="6721"/>
                      <a:pt x="26623" y="6721"/>
                    </a:cubicBezTo>
                    <a:cubicBezTo>
                      <a:pt x="32420" y="6721"/>
                      <a:pt x="36766" y="9546"/>
                      <a:pt x="39658" y="15195"/>
                    </a:cubicBezTo>
                    <a:cubicBezTo>
                      <a:pt x="42563" y="20844"/>
                      <a:pt x="44015" y="29311"/>
                      <a:pt x="44015" y="40598"/>
                    </a:cubicBezTo>
                    <a:cubicBezTo>
                      <a:pt x="44015" y="51931"/>
                      <a:pt x="42563" y="60416"/>
                      <a:pt x="39658" y="66053"/>
                    </a:cubicBezTo>
                    <a:cubicBezTo>
                      <a:pt x="36766" y="71702"/>
                      <a:pt x="32420" y="74527"/>
                      <a:pt x="26623" y="74527"/>
                    </a:cubicBezTo>
                    <a:close/>
                    <a:moveTo>
                      <a:pt x="26623" y="83353"/>
                    </a:moveTo>
                    <a:cubicBezTo>
                      <a:pt x="35892" y="83353"/>
                      <a:pt x="42970" y="79699"/>
                      <a:pt x="47859" y="72391"/>
                    </a:cubicBezTo>
                    <a:cubicBezTo>
                      <a:pt x="52747" y="65094"/>
                      <a:pt x="55191" y="54496"/>
                      <a:pt x="55191" y="40598"/>
                    </a:cubicBezTo>
                    <a:cubicBezTo>
                      <a:pt x="55191" y="26734"/>
                      <a:pt x="52747" y="16148"/>
                      <a:pt x="47859" y="8840"/>
                    </a:cubicBezTo>
                    <a:cubicBezTo>
                      <a:pt x="42970" y="1543"/>
                      <a:pt x="35892" y="-2105"/>
                      <a:pt x="26623" y="-2105"/>
                    </a:cubicBezTo>
                    <a:cubicBezTo>
                      <a:pt x="17366" y="-2105"/>
                      <a:pt x="10293" y="1543"/>
                      <a:pt x="5405" y="8840"/>
                    </a:cubicBezTo>
                    <a:cubicBezTo>
                      <a:pt x="516" y="16148"/>
                      <a:pt x="-1928" y="26734"/>
                      <a:pt x="-1928" y="40598"/>
                    </a:cubicBezTo>
                    <a:cubicBezTo>
                      <a:pt x="-1928" y="54496"/>
                      <a:pt x="516" y="65094"/>
                      <a:pt x="5405" y="72391"/>
                    </a:cubicBezTo>
                    <a:cubicBezTo>
                      <a:pt x="10293" y="79699"/>
                      <a:pt x="17366" y="83353"/>
                      <a:pt x="26623" y="83353"/>
                    </a:cubicBezTo>
                    <a:close/>
                  </a:path>
                </a:pathLst>
              </a:custGeom>
              <a:solidFill>
                <a:srgbClr val="898781"/>
              </a:solidFill>
              <a:ln w="18" cap="flat">
                <a:noFill/>
                <a:prstDash val="solid"/>
                <a:miter/>
              </a:ln>
            </p:spPr>
            <p:txBody>
              <a:bodyPr/>
              <a:lstStyle/>
              <a:p>
                <a:endParaRPr lang="en-IT"/>
              </a:p>
            </p:txBody>
          </p:sp>
        </p:grpSp>
        <p:grpSp>
          <p:nvGrpSpPr>
            <p:cNvPr id="8" name="Graphic 2">
              <a:extLst>
                <a:ext uri="{FF2B5EF4-FFF2-40B4-BE49-F238E27FC236}">
                  <a16:creationId xmlns:a16="http://schemas.microsoft.com/office/drawing/2014/main" id="{EAC274EA-E43A-3525-72A1-D4A120F1607A}"/>
                </a:ext>
              </a:extLst>
            </p:cNvPr>
            <p:cNvGrpSpPr/>
            <p:nvPr/>
          </p:nvGrpSpPr>
          <p:grpSpPr>
            <a:xfrm>
              <a:off x="2690119" y="2214397"/>
              <a:ext cx="49202" cy="2117218"/>
              <a:chOff x="2172907" y="2263086"/>
              <a:chExt cx="49202" cy="2117218"/>
            </a:xfrm>
          </p:grpSpPr>
          <p:sp>
            <p:nvSpPr>
              <p:cNvPr id="169" name="Freeform 168">
                <a:extLst>
                  <a:ext uri="{FF2B5EF4-FFF2-40B4-BE49-F238E27FC236}">
                    <a16:creationId xmlns:a16="http://schemas.microsoft.com/office/drawing/2014/main" id="{16AF91BF-8B8D-03BC-DA3F-7A6AD0139C88}"/>
                  </a:ext>
                </a:extLst>
              </p:cNvPr>
              <p:cNvSpPr/>
              <p:nvPr/>
            </p:nvSpPr>
            <p:spPr>
              <a:xfrm>
                <a:off x="2196516"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70" name="Freeform 169">
                <a:extLst>
                  <a:ext uri="{FF2B5EF4-FFF2-40B4-BE49-F238E27FC236}">
                    <a16:creationId xmlns:a16="http://schemas.microsoft.com/office/drawing/2014/main" id="{DD80B8F7-1228-DB6C-1A7F-7A97CCA36F28}"/>
                  </a:ext>
                </a:extLst>
              </p:cNvPr>
              <p:cNvSpPr/>
              <p:nvPr/>
            </p:nvSpPr>
            <p:spPr>
              <a:xfrm>
                <a:off x="2196516" y="4215372"/>
                <a:ext cx="11335" cy="39542"/>
              </a:xfrm>
              <a:custGeom>
                <a:avLst/>
                <a:gdLst>
                  <a:gd name="csX0" fmla="*/ 152 w 11335"/>
                  <a:gd name="csY0" fmla="*/ 213 h 39542"/>
                  <a:gd name="csX1" fmla="*/ 152 w 11335"/>
                  <a:gd name="csY1" fmla="*/ 39756 h 39542"/>
                </a:gdLst>
                <a:ahLst/>
                <a:cxnLst>
                  <a:cxn ang="0">
                    <a:pos x="csX0" y="csY0"/>
                  </a:cxn>
                  <a:cxn ang="0">
                    <a:pos x="csX1" y="csY1"/>
                  </a:cxn>
                </a:cxnLst>
                <a:rect l="l" t="t" r="r" b="b"/>
                <a:pathLst>
                  <a:path w="11335" h="39542">
                    <a:moveTo>
                      <a:pt x="152" y="213"/>
                    </a:moveTo>
                    <a:lnTo>
                      <a:pt x="152" y="39756"/>
                    </a:lnTo>
                  </a:path>
                </a:pathLst>
              </a:custGeom>
              <a:solidFill>
                <a:srgbClr val="898781"/>
              </a:solidFill>
              <a:ln w="9066" cap="flat">
                <a:solidFill>
                  <a:srgbClr val="898781"/>
                </a:solidFill>
                <a:prstDash val="solid"/>
                <a:miter/>
              </a:ln>
            </p:spPr>
            <p:txBody>
              <a:bodyPr/>
              <a:lstStyle/>
              <a:p>
                <a:endParaRPr lang="en-IT"/>
              </a:p>
            </p:txBody>
          </p:sp>
          <p:sp>
            <p:nvSpPr>
              <p:cNvPr id="171" name="Freeform 170">
                <a:extLst>
                  <a:ext uri="{FF2B5EF4-FFF2-40B4-BE49-F238E27FC236}">
                    <a16:creationId xmlns:a16="http://schemas.microsoft.com/office/drawing/2014/main" id="{D3974DB9-8833-7315-3225-CD97E3E0B7A4}"/>
                  </a:ext>
                </a:extLst>
              </p:cNvPr>
              <p:cNvSpPr/>
              <p:nvPr/>
            </p:nvSpPr>
            <p:spPr>
              <a:xfrm flipV="1">
                <a:off x="2172907" y="4297935"/>
                <a:ext cx="49202" cy="82369"/>
              </a:xfrm>
              <a:custGeom>
                <a:avLst/>
                <a:gdLst>
                  <a:gd name="csX0" fmla="*/ -328 w 49202"/>
                  <a:gd name="csY0" fmla="*/ 7265 h 82369"/>
                  <a:gd name="csX1" fmla="*/ 17932 w 49202"/>
                  <a:gd name="csY1" fmla="*/ 7265 h 82369"/>
                  <a:gd name="csX2" fmla="*/ 17932 w 49202"/>
                  <a:gd name="csY2" fmla="*/ 70110 h 82369"/>
                  <a:gd name="csX3" fmla="*/ -1940 w 49202"/>
                  <a:gd name="csY3" fmla="*/ 66138 h 82369"/>
                  <a:gd name="csX4" fmla="*/ -1940 w 49202"/>
                  <a:gd name="csY4" fmla="*/ 76289 h 82369"/>
                  <a:gd name="csX5" fmla="*/ 17826 w 49202"/>
                  <a:gd name="csY5" fmla="*/ 80260 h 82369"/>
                  <a:gd name="csX6" fmla="*/ 29002 w 49202"/>
                  <a:gd name="csY6" fmla="*/ 80260 h 82369"/>
                  <a:gd name="csX7" fmla="*/ 29002 w 49202"/>
                  <a:gd name="csY7" fmla="*/ 7265 h 82369"/>
                  <a:gd name="csX8" fmla="*/ 47262 w 49202"/>
                  <a:gd name="csY8" fmla="*/ 7265 h 82369"/>
                  <a:gd name="csX9" fmla="*/ 47262 w 49202"/>
                  <a:gd name="csY9" fmla="*/ -2109 h 82369"/>
                  <a:gd name="csX10" fmla="*/ -328 w 49202"/>
                  <a:gd name="csY10" fmla="*/ -2109 h 82369"/>
                  <a:gd name="csX11" fmla="*/ -328 w 49202"/>
                  <a:gd name="csY11" fmla="*/ 7265 h 82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9202" h="82369">
                    <a:moveTo>
                      <a:pt x="-328" y="7265"/>
                    </a:moveTo>
                    <a:lnTo>
                      <a:pt x="17932" y="7265"/>
                    </a:lnTo>
                    <a:lnTo>
                      <a:pt x="17932" y="70110"/>
                    </a:lnTo>
                    <a:lnTo>
                      <a:pt x="-1940" y="66138"/>
                    </a:lnTo>
                    <a:lnTo>
                      <a:pt x="-1940" y="76289"/>
                    </a:lnTo>
                    <a:lnTo>
                      <a:pt x="17826" y="80260"/>
                    </a:lnTo>
                    <a:lnTo>
                      <a:pt x="29002" y="80260"/>
                    </a:lnTo>
                    <a:lnTo>
                      <a:pt x="29002" y="7265"/>
                    </a:lnTo>
                    <a:lnTo>
                      <a:pt x="47262" y="7265"/>
                    </a:lnTo>
                    <a:lnTo>
                      <a:pt x="47262" y="-2109"/>
                    </a:lnTo>
                    <a:lnTo>
                      <a:pt x="-328" y="-2109"/>
                    </a:lnTo>
                    <a:lnTo>
                      <a:pt x="-328" y="7265"/>
                    </a:lnTo>
                    <a:close/>
                  </a:path>
                </a:pathLst>
              </a:custGeom>
              <a:solidFill>
                <a:srgbClr val="898781"/>
              </a:solidFill>
              <a:ln w="18" cap="flat">
                <a:noFill/>
                <a:prstDash val="solid"/>
                <a:miter/>
              </a:ln>
            </p:spPr>
            <p:txBody>
              <a:bodyPr/>
              <a:lstStyle/>
              <a:p>
                <a:endParaRPr lang="en-IT"/>
              </a:p>
            </p:txBody>
          </p:sp>
        </p:grpSp>
        <p:grpSp>
          <p:nvGrpSpPr>
            <p:cNvPr id="9" name="Graphic 2">
              <a:extLst>
                <a:ext uri="{FF2B5EF4-FFF2-40B4-BE49-F238E27FC236}">
                  <a16:creationId xmlns:a16="http://schemas.microsoft.com/office/drawing/2014/main" id="{43D613BF-1ECB-EA6B-C9A4-5D75F5C9177C}"/>
                </a:ext>
              </a:extLst>
            </p:cNvPr>
            <p:cNvGrpSpPr/>
            <p:nvPr/>
          </p:nvGrpSpPr>
          <p:grpSpPr>
            <a:xfrm>
              <a:off x="3196617" y="2214397"/>
              <a:ext cx="52460" cy="2117218"/>
              <a:chOff x="2679405" y="2263086"/>
              <a:chExt cx="52460" cy="2117218"/>
            </a:xfrm>
          </p:grpSpPr>
          <p:sp>
            <p:nvSpPr>
              <p:cNvPr id="166" name="Freeform 165">
                <a:extLst>
                  <a:ext uri="{FF2B5EF4-FFF2-40B4-BE49-F238E27FC236}">
                    <a16:creationId xmlns:a16="http://schemas.microsoft.com/office/drawing/2014/main" id="{B1BEC87E-95DA-C269-66C9-4EE89DE877EF}"/>
                  </a:ext>
                </a:extLst>
              </p:cNvPr>
              <p:cNvSpPr/>
              <p:nvPr/>
            </p:nvSpPr>
            <p:spPr>
              <a:xfrm>
                <a:off x="2707159"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67" name="Freeform 166">
                <a:extLst>
                  <a:ext uri="{FF2B5EF4-FFF2-40B4-BE49-F238E27FC236}">
                    <a16:creationId xmlns:a16="http://schemas.microsoft.com/office/drawing/2014/main" id="{9D793F8E-E36E-98F0-AC12-9E1D2290CA08}"/>
                  </a:ext>
                </a:extLst>
              </p:cNvPr>
              <p:cNvSpPr/>
              <p:nvPr/>
            </p:nvSpPr>
            <p:spPr>
              <a:xfrm>
                <a:off x="2707159" y="4215372"/>
                <a:ext cx="11335" cy="39542"/>
              </a:xfrm>
              <a:custGeom>
                <a:avLst/>
                <a:gdLst>
                  <a:gd name="csX0" fmla="*/ 197 w 11335"/>
                  <a:gd name="csY0" fmla="*/ 213 h 39542"/>
                  <a:gd name="csX1" fmla="*/ 197 w 11335"/>
                  <a:gd name="csY1" fmla="*/ 39756 h 39542"/>
                </a:gdLst>
                <a:ahLst/>
                <a:cxnLst>
                  <a:cxn ang="0">
                    <a:pos x="csX0" y="csY0"/>
                  </a:cxn>
                  <a:cxn ang="0">
                    <a:pos x="csX1" y="csY1"/>
                  </a:cxn>
                </a:cxnLst>
                <a:rect l="l" t="t" r="r" b="b"/>
                <a:pathLst>
                  <a:path w="11335" h="39542">
                    <a:moveTo>
                      <a:pt x="197" y="213"/>
                    </a:moveTo>
                    <a:lnTo>
                      <a:pt x="197" y="39756"/>
                    </a:lnTo>
                  </a:path>
                </a:pathLst>
              </a:custGeom>
              <a:solidFill>
                <a:srgbClr val="898781"/>
              </a:solidFill>
              <a:ln w="9066" cap="flat">
                <a:solidFill>
                  <a:srgbClr val="898781"/>
                </a:solidFill>
                <a:prstDash val="solid"/>
                <a:miter/>
              </a:ln>
            </p:spPr>
            <p:txBody>
              <a:bodyPr/>
              <a:lstStyle/>
              <a:p>
                <a:endParaRPr lang="en-IT"/>
              </a:p>
            </p:txBody>
          </p:sp>
          <p:sp>
            <p:nvSpPr>
              <p:cNvPr id="168" name="Freeform 167">
                <a:extLst>
                  <a:ext uri="{FF2B5EF4-FFF2-40B4-BE49-F238E27FC236}">
                    <a16:creationId xmlns:a16="http://schemas.microsoft.com/office/drawing/2014/main" id="{2DCCF37C-4F80-381B-8438-A146AE89ACB1}"/>
                  </a:ext>
                </a:extLst>
              </p:cNvPr>
              <p:cNvSpPr/>
              <p:nvPr/>
            </p:nvSpPr>
            <p:spPr>
              <a:xfrm flipV="1">
                <a:off x="2679405" y="4296452"/>
                <a:ext cx="52460" cy="83851"/>
              </a:xfrm>
              <a:custGeom>
                <a:avLst/>
                <a:gdLst>
                  <a:gd name="csX0" fmla="*/ 11690 w 52460"/>
                  <a:gd name="csY0" fmla="*/ 7223 h 83851"/>
                  <a:gd name="csX1" fmla="*/ 50708 w 52460"/>
                  <a:gd name="csY1" fmla="*/ 7223 h 83851"/>
                  <a:gd name="csX2" fmla="*/ 50708 w 52460"/>
                  <a:gd name="csY2" fmla="*/ -2151 h 83851"/>
                  <a:gd name="csX3" fmla="*/ -1753 w 52460"/>
                  <a:gd name="csY3" fmla="*/ -2151 h 83851"/>
                  <a:gd name="csX4" fmla="*/ -1753 w 52460"/>
                  <a:gd name="csY4" fmla="*/ 7223 h 83851"/>
                  <a:gd name="csX5" fmla="*/ 15586 w 52460"/>
                  <a:gd name="csY5" fmla="*/ 24841 h 83851"/>
                  <a:gd name="csX6" fmla="*/ 29401 w 52460"/>
                  <a:gd name="csY6" fmla="*/ 39122 h 83851"/>
                  <a:gd name="csX7" fmla="*/ 36893 w 52460"/>
                  <a:gd name="csY7" fmla="*/ 49290 h 83851"/>
                  <a:gd name="csX8" fmla="*/ 39036 w 52460"/>
                  <a:gd name="csY8" fmla="*/ 57481 h 83851"/>
                  <a:gd name="csX9" fmla="*/ 34413 w 52460"/>
                  <a:gd name="csY9" fmla="*/ 68179 h 83851"/>
                  <a:gd name="csX10" fmla="*/ 22370 w 52460"/>
                  <a:gd name="csY10" fmla="*/ 72327 h 83851"/>
                  <a:gd name="csX11" fmla="*/ 11265 w 52460"/>
                  <a:gd name="csY11" fmla="*/ 70509 h 83851"/>
                  <a:gd name="csX12" fmla="*/ -1204 w 52460"/>
                  <a:gd name="csY12" fmla="*/ 64984 h 83851"/>
                  <a:gd name="csX13" fmla="*/ -1204 w 52460"/>
                  <a:gd name="csY13" fmla="*/ 76246 h 83851"/>
                  <a:gd name="csX14" fmla="*/ 11406 w 52460"/>
                  <a:gd name="csY14" fmla="*/ 80324 h 83851"/>
                  <a:gd name="csX15" fmla="*/ 22157 w 52460"/>
                  <a:gd name="csY15" fmla="*/ 81701 h 83851"/>
                  <a:gd name="csX16" fmla="*/ 42631 w 52460"/>
                  <a:gd name="csY16" fmla="*/ 75293 h 83851"/>
                  <a:gd name="csX17" fmla="*/ 50265 w 52460"/>
                  <a:gd name="csY17" fmla="*/ 58205 h 83851"/>
                  <a:gd name="csX18" fmla="*/ 48352 w 52460"/>
                  <a:gd name="csY18" fmla="*/ 48566 h 83851"/>
                  <a:gd name="csX19" fmla="*/ 41409 w 52460"/>
                  <a:gd name="csY19" fmla="*/ 37851 h 83851"/>
                  <a:gd name="csX20" fmla="*/ 32607 w 52460"/>
                  <a:gd name="csY20" fmla="*/ 28601 h 83851"/>
                  <a:gd name="csX21" fmla="*/ 11690 w 52460"/>
                  <a:gd name="csY21" fmla="*/ 7223 h 838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460" h="83851">
                    <a:moveTo>
                      <a:pt x="11690" y="7223"/>
                    </a:moveTo>
                    <a:lnTo>
                      <a:pt x="50708" y="7223"/>
                    </a:lnTo>
                    <a:lnTo>
                      <a:pt x="50708" y="-2151"/>
                    </a:lnTo>
                    <a:lnTo>
                      <a:pt x="-1753" y="-2151"/>
                    </a:lnTo>
                    <a:lnTo>
                      <a:pt x="-1753" y="7223"/>
                    </a:lnTo>
                    <a:cubicBezTo>
                      <a:pt x="2486" y="11601"/>
                      <a:pt x="8265" y="17474"/>
                      <a:pt x="15586" y="24841"/>
                    </a:cubicBezTo>
                    <a:cubicBezTo>
                      <a:pt x="22919" y="32220"/>
                      <a:pt x="27524" y="36980"/>
                      <a:pt x="29401" y="39122"/>
                    </a:cubicBezTo>
                    <a:cubicBezTo>
                      <a:pt x="32979" y="43123"/>
                      <a:pt x="35476" y="46513"/>
                      <a:pt x="36893" y="49290"/>
                    </a:cubicBezTo>
                    <a:cubicBezTo>
                      <a:pt x="38322" y="52068"/>
                      <a:pt x="39036" y="54798"/>
                      <a:pt x="39036" y="57481"/>
                    </a:cubicBezTo>
                    <a:cubicBezTo>
                      <a:pt x="39036" y="61859"/>
                      <a:pt x="37495" y="65425"/>
                      <a:pt x="34413" y="68179"/>
                    </a:cubicBezTo>
                    <a:cubicBezTo>
                      <a:pt x="31332" y="70945"/>
                      <a:pt x="27317" y="72327"/>
                      <a:pt x="22370" y="72327"/>
                    </a:cubicBezTo>
                    <a:cubicBezTo>
                      <a:pt x="18863" y="72327"/>
                      <a:pt x="15161" y="71721"/>
                      <a:pt x="11265" y="70509"/>
                    </a:cubicBezTo>
                    <a:cubicBezTo>
                      <a:pt x="7380" y="69297"/>
                      <a:pt x="3224" y="67455"/>
                      <a:pt x="-1204" y="64984"/>
                    </a:cubicBezTo>
                    <a:lnTo>
                      <a:pt x="-1204" y="76246"/>
                    </a:lnTo>
                    <a:cubicBezTo>
                      <a:pt x="3295" y="78047"/>
                      <a:pt x="7498" y="79406"/>
                      <a:pt x="11406" y="80324"/>
                    </a:cubicBezTo>
                    <a:cubicBezTo>
                      <a:pt x="15326" y="81242"/>
                      <a:pt x="18910" y="81701"/>
                      <a:pt x="22157" y="81701"/>
                    </a:cubicBezTo>
                    <a:cubicBezTo>
                      <a:pt x="30718" y="81701"/>
                      <a:pt x="37542" y="79565"/>
                      <a:pt x="42631" y="75293"/>
                    </a:cubicBezTo>
                    <a:cubicBezTo>
                      <a:pt x="47720" y="71033"/>
                      <a:pt x="50265" y="65337"/>
                      <a:pt x="50265" y="58205"/>
                    </a:cubicBezTo>
                    <a:cubicBezTo>
                      <a:pt x="50265" y="54816"/>
                      <a:pt x="49627" y="51603"/>
                      <a:pt x="48352" y="48566"/>
                    </a:cubicBezTo>
                    <a:cubicBezTo>
                      <a:pt x="47089" y="45542"/>
                      <a:pt x="44774" y="41970"/>
                      <a:pt x="41409" y="37851"/>
                    </a:cubicBezTo>
                    <a:cubicBezTo>
                      <a:pt x="40488" y="36780"/>
                      <a:pt x="37554" y="33697"/>
                      <a:pt x="32607" y="28601"/>
                    </a:cubicBezTo>
                    <a:cubicBezTo>
                      <a:pt x="27671" y="23505"/>
                      <a:pt x="20699" y="16379"/>
                      <a:pt x="11690" y="7223"/>
                    </a:cubicBezTo>
                    <a:close/>
                  </a:path>
                </a:pathLst>
              </a:custGeom>
              <a:solidFill>
                <a:srgbClr val="898781"/>
              </a:solidFill>
              <a:ln w="18" cap="flat">
                <a:noFill/>
                <a:prstDash val="solid"/>
                <a:miter/>
              </a:ln>
            </p:spPr>
            <p:txBody>
              <a:bodyPr/>
              <a:lstStyle/>
              <a:p>
                <a:endParaRPr lang="en-IT"/>
              </a:p>
            </p:txBody>
          </p:sp>
        </p:grpSp>
        <p:grpSp>
          <p:nvGrpSpPr>
            <p:cNvPr id="10" name="Graphic 2">
              <a:extLst>
                <a:ext uri="{FF2B5EF4-FFF2-40B4-BE49-F238E27FC236}">
                  <a16:creationId xmlns:a16="http://schemas.microsoft.com/office/drawing/2014/main" id="{B897D0E1-CEFC-C90F-0657-F1F60DA66DBF}"/>
                </a:ext>
              </a:extLst>
            </p:cNvPr>
            <p:cNvGrpSpPr/>
            <p:nvPr/>
          </p:nvGrpSpPr>
          <p:grpSpPr>
            <a:xfrm>
              <a:off x="3707596" y="2214397"/>
              <a:ext cx="54391" cy="2118824"/>
              <a:chOff x="3190384" y="2263086"/>
              <a:chExt cx="54391" cy="2118824"/>
            </a:xfrm>
          </p:grpSpPr>
          <p:sp>
            <p:nvSpPr>
              <p:cNvPr id="163" name="Freeform 162">
                <a:extLst>
                  <a:ext uri="{FF2B5EF4-FFF2-40B4-BE49-F238E27FC236}">
                    <a16:creationId xmlns:a16="http://schemas.microsoft.com/office/drawing/2014/main" id="{B03E0E87-9A55-FAB2-721E-4C2776361D58}"/>
                  </a:ext>
                </a:extLst>
              </p:cNvPr>
              <p:cNvSpPr/>
              <p:nvPr/>
            </p:nvSpPr>
            <p:spPr>
              <a:xfrm>
                <a:off x="3217802"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64" name="Freeform 163">
                <a:extLst>
                  <a:ext uri="{FF2B5EF4-FFF2-40B4-BE49-F238E27FC236}">
                    <a16:creationId xmlns:a16="http://schemas.microsoft.com/office/drawing/2014/main" id="{8BE3DB40-E6D6-F667-79FA-0BEFF8FF5339}"/>
                  </a:ext>
                </a:extLst>
              </p:cNvPr>
              <p:cNvSpPr/>
              <p:nvPr/>
            </p:nvSpPr>
            <p:spPr>
              <a:xfrm>
                <a:off x="3217801" y="4215372"/>
                <a:ext cx="11335" cy="39542"/>
              </a:xfrm>
              <a:custGeom>
                <a:avLst/>
                <a:gdLst>
                  <a:gd name="csX0" fmla="*/ 242 w 11335"/>
                  <a:gd name="csY0" fmla="*/ 213 h 39542"/>
                  <a:gd name="csX1" fmla="*/ 242 w 11335"/>
                  <a:gd name="csY1" fmla="*/ 39756 h 39542"/>
                </a:gdLst>
                <a:ahLst/>
                <a:cxnLst>
                  <a:cxn ang="0">
                    <a:pos x="csX0" y="csY0"/>
                  </a:cxn>
                  <a:cxn ang="0">
                    <a:pos x="csX1" y="csY1"/>
                  </a:cxn>
                </a:cxnLst>
                <a:rect l="l" t="t" r="r" b="b"/>
                <a:pathLst>
                  <a:path w="11335" h="39542">
                    <a:moveTo>
                      <a:pt x="242" y="213"/>
                    </a:moveTo>
                    <a:lnTo>
                      <a:pt x="242" y="39756"/>
                    </a:lnTo>
                  </a:path>
                </a:pathLst>
              </a:custGeom>
              <a:solidFill>
                <a:srgbClr val="898781"/>
              </a:solidFill>
              <a:ln w="9066" cap="flat">
                <a:solidFill>
                  <a:srgbClr val="898781"/>
                </a:solidFill>
                <a:prstDash val="solid"/>
                <a:miter/>
              </a:ln>
            </p:spPr>
            <p:txBody>
              <a:bodyPr/>
              <a:lstStyle/>
              <a:p>
                <a:endParaRPr lang="en-IT"/>
              </a:p>
            </p:txBody>
          </p:sp>
          <p:sp>
            <p:nvSpPr>
              <p:cNvPr id="165" name="Freeform 164">
                <a:extLst>
                  <a:ext uri="{FF2B5EF4-FFF2-40B4-BE49-F238E27FC236}">
                    <a16:creationId xmlns:a16="http://schemas.microsoft.com/office/drawing/2014/main" id="{2AC07FE4-A568-9549-273D-B9504FFC9AB1}"/>
                  </a:ext>
                </a:extLst>
              </p:cNvPr>
              <p:cNvSpPr/>
              <p:nvPr/>
            </p:nvSpPr>
            <p:spPr>
              <a:xfrm flipV="1">
                <a:off x="3190384" y="4296452"/>
                <a:ext cx="54391" cy="85458"/>
              </a:xfrm>
              <a:custGeom>
                <a:avLst/>
                <a:gdLst>
                  <a:gd name="csX0" fmla="*/ 35572 w 54391"/>
                  <a:gd name="csY0" fmla="*/ 43916 h 85458"/>
                  <a:gd name="csX1" fmla="*/ 48094 w 54391"/>
                  <a:gd name="csY1" fmla="*/ 36785 h 85458"/>
                  <a:gd name="csX2" fmla="*/ 52610 w 54391"/>
                  <a:gd name="csY2" fmla="*/ 23439 h 85458"/>
                  <a:gd name="csX3" fmla="*/ 44197 w 54391"/>
                  <a:gd name="csY3" fmla="*/ 4568 h 85458"/>
                  <a:gd name="csX4" fmla="*/ 20287 w 54391"/>
                  <a:gd name="csY4" fmla="*/ -2105 h 85458"/>
                  <a:gd name="csX5" fmla="*/ 9589 w 54391"/>
                  <a:gd name="csY5" fmla="*/ -1081 h 85458"/>
                  <a:gd name="csX6" fmla="*/ -1782 w 54391"/>
                  <a:gd name="csY6" fmla="*/ 1990 h 85458"/>
                  <a:gd name="csX7" fmla="*/ -1782 w 54391"/>
                  <a:gd name="csY7" fmla="*/ 12741 h 85458"/>
                  <a:gd name="csX8" fmla="*/ 8385 w 54391"/>
                  <a:gd name="csY8" fmla="*/ 8663 h 85458"/>
                  <a:gd name="csX9" fmla="*/ 19968 w 54391"/>
                  <a:gd name="csY9" fmla="*/ 7286 h 85458"/>
                  <a:gd name="csX10" fmla="*/ 35979 w 54391"/>
                  <a:gd name="csY10" fmla="*/ 11417 h 85458"/>
                  <a:gd name="csX11" fmla="*/ 41487 w 54391"/>
                  <a:gd name="csY11" fmla="*/ 23439 h 85458"/>
                  <a:gd name="csX12" fmla="*/ 36369 w 54391"/>
                  <a:gd name="csY12" fmla="*/ 34825 h 85458"/>
                  <a:gd name="csX13" fmla="*/ 22129 w 54391"/>
                  <a:gd name="csY13" fmla="*/ 38938 h 85458"/>
                  <a:gd name="csX14" fmla="*/ 12494 w 54391"/>
                  <a:gd name="csY14" fmla="*/ 38938 h 85458"/>
                  <a:gd name="csX15" fmla="*/ 12494 w 54391"/>
                  <a:gd name="csY15" fmla="*/ 48100 h 85458"/>
                  <a:gd name="csX16" fmla="*/ 22572 w 54391"/>
                  <a:gd name="csY16" fmla="*/ 48100 h 85458"/>
                  <a:gd name="csX17" fmla="*/ 35182 w 54391"/>
                  <a:gd name="csY17" fmla="*/ 51384 h 85458"/>
                  <a:gd name="csX18" fmla="*/ 39557 w 54391"/>
                  <a:gd name="csY18" fmla="*/ 60846 h 85458"/>
                  <a:gd name="csX19" fmla="*/ 35040 w 54391"/>
                  <a:gd name="csY19" fmla="*/ 70572 h 85458"/>
                  <a:gd name="csX20" fmla="*/ 22129 w 54391"/>
                  <a:gd name="csY20" fmla="*/ 73979 h 85458"/>
                  <a:gd name="csX21" fmla="*/ 12264 w 54391"/>
                  <a:gd name="csY21" fmla="*/ 72973 h 85458"/>
                  <a:gd name="csX22" fmla="*/ 698 w 54391"/>
                  <a:gd name="csY22" fmla="*/ 69902 h 85458"/>
                  <a:gd name="csX23" fmla="*/ 698 w 54391"/>
                  <a:gd name="csY23" fmla="*/ 79823 h 85458"/>
                  <a:gd name="csX24" fmla="*/ 12635 w 54391"/>
                  <a:gd name="csY24" fmla="*/ 82471 h 85458"/>
                  <a:gd name="csX25" fmla="*/ 23121 w 54391"/>
                  <a:gd name="csY25" fmla="*/ 83353 h 85458"/>
                  <a:gd name="csX26" fmla="*/ 43258 w 54391"/>
                  <a:gd name="csY26" fmla="*/ 77581 h 85458"/>
                  <a:gd name="csX27" fmla="*/ 50679 w 54391"/>
                  <a:gd name="csY27" fmla="*/ 62011 h 85458"/>
                  <a:gd name="csX28" fmla="*/ 46747 w 54391"/>
                  <a:gd name="csY28" fmla="*/ 50448 h 85458"/>
                  <a:gd name="csX29" fmla="*/ 35572 w 54391"/>
                  <a:gd name="csY29" fmla="*/ 43916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4391" h="85458">
                    <a:moveTo>
                      <a:pt x="35572" y="43916"/>
                    </a:moveTo>
                    <a:cubicBezTo>
                      <a:pt x="40920" y="42775"/>
                      <a:pt x="45094" y="40398"/>
                      <a:pt x="48094" y="36785"/>
                    </a:cubicBezTo>
                    <a:cubicBezTo>
                      <a:pt x="51104" y="33183"/>
                      <a:pt x="52610" y="28735"/>
                      <a:pt x="52610" y="23439"/>
                    </a:cubicBezTo>
                    <a:cubicBezTo>
                      <a:pt x="52610" y="15318"/>
                      <a:pt x="49806" y="9028"/>
                      <a:pt x="44197" y="4568"/>
                    </a:cubicBezTo>
                    <a:cubicBezTo>
                      <a:pt x="38588" y="119"/>
                      <a:pt x="30618" y="-2105"/>
                      <a:pt x="20287" y="-2105"/>
                    </a:cubicBezTo>
                    <a:cubicBezTo>
                      <a:pt x="16827" y="-2105"/>
                      <a:pt x="13261" y="-1764"/>
                      <a:pt x="9589" y="-1081"/>
                    </a:cubicBezTo>
                    <a:cubicBezTo>
                      <a:pt x="5917" y="-399"/>
                      <a:pt x="2127" y="625"/>
                      <a:pt x="-1782" y="1990"/>
                    </a:cubicBezTo>
                    <a:lnTo>
                      <a:pt x="-1782" y="12741"/>
                    </a:lnTo>
                    <a:cubicBezTo>
                      <a:pt x="1312" y="10940"/>
                      <a:pt x="4701" y="9581"/>
                      <a:pt x="8385" y="8663"/>
                    </a:cubicBezTo>
                    <a:cubicBezTo>
                      <a:pt x="12081" y="7745"/>
                      <a:pt x="15942" y="7286"/>
                      <a:pt x="19968" y="7286"/>
                    </a:cubicBezTo>
                    <a:cubicBezTo>
                      <a:pt x="26970" y="7286"/>
                      <a:pt x="32307" y="8663"/>
                      <a:pt x="35979" y="11417"/>
                    </a:cubicBezTo>
                    <a:cubicBezTo>
                      <a:pt x="39651" y="14171"/>
                      <a:pt x="41487" y="18178"/>
                      <a:pt x="41487" y="23439"/>
                    </a:cubicBezTo>
                    <a:cubicBezTo>
                      <a:pt x="41487" y="28299"/>
                      <a:pt x="39781" y="32095"/>
                      <a:pt x="36369" y="34825"/>
                    </a:cubicBezTo>
                    <a:cubicBezTo>
                      <a:pt x="32956" y="37567"/>
                      <a:pt x="28210" y="38938"/>
                      <a:pt x="22129" y="38938"/>
                    </a:cubicBezTo>
                    <a:lnTo>
                      <a:pt x="12494" y="38938"/>
                    </a:lnTo>
                    <a:lnTo>
                      <a:pt x="12494" y="48100"/>
                    </a:lnTo>
                    <a:lnTo>
                      <a:pt x="22572" y="48100"/>
                    </a:lnTo>
                    <a:cubicBezTo>
                      <a:pt x="28062" y="48100"/>
                      <a:pt x="32265" y="49195"/>
                      <a:pt x="35182" y="51384"/>
                    </a:cubicBezTo>
                    <a:cubicBezTo>
                      <a:pt x="38098" y="53573"/>
                      <a:pt x="39557" y="56727"/>
                      <a:pt x="39557" y="60846"/>
                    </a:cubicBezTo>
                    <a:cubicBezTo>
                      <a:pt x="39557" y="65071"/>
                      <a:pt x="38051" y="68313"/>
                      <a:pt x="35040" y="70572"/>
                    </a:cubicBezTo>
                    <a:cubicBezTo>
                      <a:pt x="32041" y="72844"/>
                      <a:pt x="27737" y="73979"/>
                      <a:pt x="22129" y="73979"/>
                    </a:cubicBezTo>
                    <a:cubicBezTo>
                      <a:pt x="19059" y="73979"/>
                      <a:pt x="15770" y="73644"/>
                      <a:pt x="12264" y="72973"/>
                    </a:cubicBezTo>
                    <a:cubicBezTo>
                      <a:pt x="8757" y="72314"/>
                      <a:pt x="4902" y="71290"/>
                      <a:pt x="698" y="69902"/>
                    </a:cubicBezTo>
                    <a:lnTo>
                      <a:pt x="698" y="79823"/>
                    </a:lnTo>
                    <a:cubicBezTo>
                      <a:pt x="4949" y="81000"/>
                      <a:pt x="8928" y="81882"/>
                      <a:pt x="12635" y="82471"/>
                    </a:cubicBezTo>
                    <a:cubicBezTo>
                      <a:pt x="16343" y="83059"/>
                      <a:pt x="19838" y="83353"/>
                      <a:pt x="23121" y="83353"/>
                    </a:cubicBezTo>
                    <a:cubicBezTo>
                      <a:pt x="31610" y="83353"/>
                      <a:pt x="38323" y="81429"/>
                      <a:pt x="43258" y="77581"/>
                    </a:cubicBezTo>
                    <a:cubicBezTo>
                      <a:pt x="48206" y="73744"/>
                      <a:pt x="50679" y="68554"/>
                      <a:pt x="50679" y="62011"/>
                    </a:cubicBezTo>
                    <a:cubicBezTo>
                      <a:pt x="50679" y="57444"/>
                      <a:pt x="49369" y="53590"/>
                      <a:pt x="46747" y="50448"/>
                    </a:cubicBezTo>
                    <a:cubicBezTo>
                      <a:pt x="44126" y="47306"/>
                      <a:pt x="40401" y="45129"/>
                      <a:pt x="35572" y="43916"/>
                    </a:cubicBezTo>
                    <a:close/>
                  </a:path>
                </a:pathLst>
              </a:custGeom>
              <a:solidFill>
                <a:srgbClr val="898781"/>
              </a:solidFill>
              <a:ln w="18" cap="flat">
                <a:noFill/>
                <a:prstDash val="solid"/>
                <a:miter/>
              </a:ln>
            </p:spPr>
            <p:txBody>
              <a:bodyPr/>
              <a:lstStyle/>
              <a:p>
                <a:endParaRPr lang="en-IT"/>
              </a:p>
            </p:txBody>
          </p:sp>
        </p:grpSp>
        <p:grpSp>
          <p:nvGrpSpPr>
            <p:cNvPr id="11" name="Graphic 2">
              <a:extLst>
                <a:ext uri="{FF2B5EF4-FFF2-40B4-BE49-F238E27FC236}">
                  <a16:creationId xmlns:a16="http://schemas.microsoft.com/office/drawing/2014/main" id="{A7BDFA12-772D-B08D-9132-07EF0EF4361F}"/>
                </a:ext>
              </a:extLst>
            </p:cNvPr>
            <p:cNvGrpSpPr/>
            <p:nvPr/>
          </p:nvGrpSpPr>
          <p:grpSpPr>
            <a:xfrm>
              <a:off x="4215140" y="2214397"/>
              <a:ext cx="60218" cy="2117218"/>
              <a:chOff x="3697928" y="2263086"/>
              <a:chExt cx="60218" cy="2117218"/>
            </a:xfrm>
          </p:grpSpPr>
          <p:sp>
            <p:nvSpPr>
              <p:cNvPr id="160" name="Freeform 159">
                <a:extLst>
                  <a:ext uri="{FF2B5EF4-FFF2-40B4-BE49-F238E27FC236}">
                    <a16:creationId xmlns:a16="http://schemas.microsoft.com/office/drawing/2014/main" id="{CD370BAA-C1E4-67FA-6B8E-CB9E79BEA46E}"/>
                  </a:ext>
                </a:extLst>
              </p:cNvPr>
              <p:cNvSpPr/>
              <p:nvPr/>
            </p:nvSpPr>
            <p:spPr>
              <a:xfrm>
                <a:off x="3728444"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61" name="Freeform 160">
                <a:extLst>
                  <a:ext uri="{FF2B5EF4-FFF2-40B4-BE49-F238E27FC236}">
                    <a16:creationId xmlns:a16="http://schemas.microsoft.com/office/drawing/2014/main" id="{351C6968-7696-7048-4739-80414A275E44}"/>
                  </a:ext>
                </a:extLst>
              </p:cNvPr>
              <p:cNvSpPr/>
              <p:nvPr/>
            </p:nvSpPr>
            <p:spPr>
              <a:xfrm>
                <a:off x="3728444" y="4215372"/>
                <a:ext cx="11335" cy="39542"/>
              </a:xfrm>
              <a:custGeom>
                <a:avLst/>
                <a:gdLst>
                  <a:gd name="csX0" fmla="*/ 287 w 11335"/>
                  <a:gd name="csY0" fmla="*/ 213 h 39542"/>
                  <a:gd name="csX1" fmla="*/ 287 w 11335"/>
                  <a:gd name="csY1" fmla="*/ 39756 h 39542"/>
                </a:gdLst>
                <a:ahLst/>
                <a:cxnLst>
                  <a:cxn ang="0">
                    <a:pos x="csX0" y="csY0"/>
                  </a:cxn>
                  <a:cxn ang="0">
                    <a:pos x="csX1" y="csY1"/>
                  </a:cxn>
                </a:cxnLst>
                <a:rect l="l" t="t" r="r" b="b"/>
                <a:pathLst>
                  <a:path w="11335" h="39542">
                    <a:moveTo>
                      <a:pt x="287" y="213"/>
                    </a:moveTo>
                    <a:lnTo>
                      <a:pt x="287" y="39756"/>
                    </a:lnTo>
                  </a:path>
                </a:pathLst>
              </a:custGeom>
              <a:solidFill>
                <a:srgbClr val="898781"/>
              </a:solidFill>
              <a:ln w="9066" cap="flat">
                <a:solidFill>
                  <a:srgbClr val="898781"/>
                </a:solidFill>
                <a:prstDash val="solid"/>
                <a:miter/>
              </a:ln>
            </p:spPr>
            <p:txBody>
              <a:bodyPr/>
              <a:lstStyle/>
              <a:p>
                <a:endParaRPr lang="en-IT"/>
              </a:p>
            </p:txBody>
          </p:sp>
          <p:sp>
            <p:nvSpPr>
              <p:cNvPr id="162" name="Freeform 161">
                <a:extLst>
                  <a:ext uri="{FF2B5EF4-FFF2-40B4-BE49-F238E27FC236}">
                    <a16:creationId xmlns:a16="http://schemas.microsoft.com/office/drawing/2014/main" id="{39E2C83A-7029-71DA-A631-711A9E5857A4}"/>
                  </a:ext>
                </a:extLst>
              </p:cNvPr>
              <p:cNvSpPr/>
              <p:nvPr/>
            </p:nvSpPr>
            <p:spPr>
              <a:xfrm flipV="1">
                <a:off x="3697928" y="4297935"/>
                <a:ext cx="60218" cy="82369"/>
              </a:xfrm>
              <a:custGeom>
                <a:avLst/>
                <a:gdLst>
                  <a:gd name="csX0" fmla="*/ 35574 w 60218"/>
                  <a:gd name="csY0" fmla="*/ 70551 h 82369"/>
                  <a:gd name="csX1" fmla="*/ 7342 w 60218"/>
                  <a:gd name="csY1" fmla="*/ 26578 h 82369"/>
                  <a:gd name="csX2" fmla="*/ 35574 w 60218"/>
                  <a:gd name="csY2" fmla="*/ 26578 h 82369"/>
                  <a:gd name="csX3" fmla="*/ 35574 w 60218"/>
                  <a:gd name="csY3" fmla="*/ 70551 h 82369"/>
                  <a:gd name="csX4" fmla="*/ 32634 w 60218"/>
                  <a:gd name="csY4" fmla="*/ 80260 h 82369"/>
                  <a:gd name="csX5" fmla="*/ 46697 w 60218"/>
                  <a:gd name="csY5" fmla="*/ 80260 h 82369"/>
                  <a:gd name="csX6" fmla="*/ 46697 w 60218"/>
                  <a:gd name="csY6" fmla="*/ 26578 h 82369"/>
                  <a:gd name="csX7" fmla="*/ 58492 w 60218"/>
                  <a:gd name="csY7" fmla="*/ 26578 h 82369"/>
                  <a:gd name="csX8" fmla="*/ 58492 w 60218"/>
                  <a:gd name="csY8" fmla="*/ 17310 h 82369"/>
                  <a:gd name="csX9" fmla="*/ 46697 w 60218"/>
                  <a:gd name="csY9" fmla="*/ 17310 h 82369"/>
                  <a:gd name="csX10" fmla="*/ 46697 w 60218"/>
                  <a:gd name="csY10" fmla="*/ -2109 h 82369"/>
                  <a:gd name="csX11" fmla="*/ 35574 w 60218"/>
                  <a:gd name="csY11" fmla="*/ -2109 h 82369"/>
                  <a:gd name="csX12" fmla="*/ 35574 w 60218"/>
                  <a:gd name="csY12" fmla="*/ 17310 h 82369"/>
                  <a:gd name="csX13" fmla="*/ -1726 w 60218"/>
                  <a:gd name="csY13" fmla="*/ 17310 h 82369"/>
                  <a:gd name="csX14" fmla="*/ -1726 w 60218"/>
                  <a:gd name="csY14" fmla="*/ 28060 h 82369"/>
                  <a:gd name="csX15" fmla="*/ 32634 w 60218"/>
                  <a:gd name="csY15" fmla="*/ 80260 h 82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60218" h="82369">
                    <a:moveTo>
                      <a:pt x="35574" y="70551"/>
                    </a:moveTo>
                    <a:lnTo>
                      <a:pt x="7342" y="26578"/>
                    </a:lnTo>
                    <a:lnTo>
                      <a:pt x="35574" y="26578"/>
                    </a:lnTo>
                    <a:lnTo>
                      <a:pt x="35574" y="70551"/>
                    </a:lnTo>
                    <a:close/>
                    <a:moveTo>
                      <a:pt x="32634" y="80260"/>
                    </a:moveTo>
                    <a:lnTo>
                      <a:pt x="46697" y="80260"/>
                    </a:lnTo>
                    <a:lnTo>
                      <a:pt x="46697" y="26578"/>
                    </a:lnTo>
                    <a:lnTo>
                      <a:pt x="58492" y="26578"/>
                    </a:lnTo>
                    <a:lnTo>
                      <a:pt x="58492" y="17310"/>
                    </a:lnTo>
                    <a:lnTo>
                      <a:pt x="46697" y="17310"/>
                    </a:lnTo>
                    <a:lnTo>
                      <a:pt x="46697" y="-2109"/>
                    </a:lnTo>
                    <a:lnTo>
                      <a:pt x="35574" y="-2109"/>
                    </a:lnTo>
                    <a:lnTo>
                      <a:pt x="35574" y="17310"/>
                    </a:lnTo>
                    <a:lnTo>
                      <a:pt x="-1726" y="17310"/>
                    </a:lnTo>
                    <a:lnTo>
                      <a:pt x="-1726" y="28060"/>
                    </a:lnTo>
                    <a:lnTo>
                      <a:pt x="32634" y="80260"/>
                    </a:lnTo>
                    <a:close/>
                  </a:path>
                </a:pathLst>
              </a:custGeom>
              <a:solidFill>
                <a:srgbClr val="898781"/>
              </a:solidFill>
              <a:ln w="18" cap="flat">
                <a:noFill/>
                <a:prstDash val="solid"/>
                <a:miter/>
              </a:ln>
            </p:spPr>
            <p:txBody>
              <a:bodyPr/>
              <a:lstStyle/>
              <a:p>
                <a:endParaRPr lang="en-IT"/>
              </a:p>
            </p:txBody>
          </p:sp>
        </p:grpSp>
        <p:grpSp>
          <p:nvGrpSpPr>
            <p:cNvPr id="12" name="Graphic 2">
              <a:extLst>
                <a:ext uri="{FF2B5EF4-FFF2-40B4-BE49-F238E27FC236}">
                  <a16:creationId xmlns:a16="http://schemas.microsoft.com/office/drawing/2014/main" id="{270439F2-5924-5AE6-47AF-69313DA9D1FA}"/>
                </a:ext>
              </a:extLst>
            </p:cNvPr>
            <p:cNvGrpSpPr/>
            <p:nvPr/>
          </p:nvGrpSpPr>
          <p:grpSpPr>
            <a:xfrm>
              <a:off x="4728988" y="2214397"/>
              <a:ext cx="53470" cy="2118824"/>
              <a:chOff x="4211776" y="2263086"/>
              <a:chExt cx="53470" cy="2118824"/>
            </a:xfrm>
          </p:grpSpPr>
          <p:sp>
            <p:nvSpPr>
              <p:cNvPr id="157" name="Freeform 156">
                <a:extLst>
                  <a:ext uri="{FF2B5EF4-FFF2-40B4-BE49-F238E27FC236}">
                    <a16:creationId xmlns:a16="http://schemas.microsoft.com/office/drawing/2014/main" id="{EFB5B491-74D1-9D60-3F12-64D16CB3A6A8}"/>
                  </a:ext>
                </a:extLst>
              </p:cNvPr>
              <p:cNvSpPr/>
              <p:nvPr/>
            </p:nvSpPr>
            <p:spPr>
              <a:xfrm>
                <a:off x="4239087"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58" name="Freeform 157">
                <a:extLst>
                  <a:ext uri="{FF2B5EF4-FFF2-40B4-BE49-F238E27FC236}">
                    <a16:creationId xmlns:a16="http://schemas.microsoft.com/office/drawing/2014/main" id="{36818ADF-68B0-EB6E-7646-16F165FAD85A}"/>
                  </a:ext>
                </a:extLst>
              </p:cNvPr>
              <p:cNvSpPr/>
              <p:nvPr/>
            </p:nvSpPr>
            <p:spPr>
              <a:xfrm>
                <a:off x="4239087" y="4215372"/>
                <a:ext cx="11335" cy="39542"/>
              </a:xfrm>
              <a:custGeom>
                <a:avLst/>
                <a:gdLst>
                  <a:gd name="csX0" fmla="*/ 332 w 11335"/>
                  <a:gd name="csY0" fmla="*/ 213 h 39542"/>
                  <a:gd name="csX1" fmla="*/ 332 w 11335"/>
                  <a:gd name="csY1" fmla="*/ 39756 h 39542"/>
                </a:gdLst>
                <a:ahLst/>
                <a:cxnLst>
                  <a:cxn ang="0">
                    <a:pos x="csX0" y="csY0"/>
                  </a:cxn>
                  <a:cxn ang="0">
                    <a:pos x="csX1" y="csY1"/>
                  </a:cxn>
                </a:cxnLst>
                <a:rect l="l" t="t" r="r" b="b"/>
                <a:pathLst>
                  <a:path w="11335" h="39542">
                    <a:moveTo>
                      <a:pt x="332" y="213"/>
                    </a:moveTo>
                    <a:lnTo>
                      <a:pt x="332" y="39756"/>
                    </a:lnTo>
                  </a:path>
                </a:pathLst>
              </a:custGeom>
              <a:solidFill>
                <a:srgbClr val="898781"/>
              </a:solidFill>
              <a:ln w="9066" cap="flat">
                <a:solidFill>
                  <a:srgbClr val="898781"/>
                </a:solidFill>
                <a:prstDash val="solid"/>
                <a:miter/>
              </a:ln>
            </p:spPr>
            <p:txBody>
              <a:bodyPr/>
              <a:lstStyle/>
              <a:p>
                <a:endParaRPr lang="en-IT"/>
              </a:p>
            </p:txBody>
          </p:sp>
          <p:sp>
            <p:nvSpPr>
              <p:cNvPr id="159" name="Freeform 158">
                <a:extLst>
                  <a:ext uri="{FF2B5EF4-FFF2-40B4-BE49-F238E27FC236}">
                    <a16:creationId xmlns:a16="http://schemas.microsoft.com/office/drawing/2014/main" id="{31D8F3DC-5A81-5D3E-A1D8-F8101CC89379}"/>
                  </a:ext>
                </a:extLst>
              </p:cNvPr>
              <p:cNvSpPr/>
              <p:nvPr/>
            </p:nvSpPr>
            <p:spPr>
              <a:xfrm flipV="1">
                <a:off x="4211776" y="4297935"/>
                <a:ext cx="53470" cy="83975"/>
              </a:xfrm>
              <a:custGeom>
                <a:avLst/>
                <a:gdLst>
                  <a:gd name="csX0" fmla="*/ 1818 w 53470"/>
                  <a:gd name="csY0" fmla="*/ 81912 h 83975"/>
                  <a:gd name="csX1" fmla="*/ 45706 w 53470"/>
                  <a:gd name="csY1" fmla="*/ 81912 h 83975"/>
                  <a:gd name="csX2" fmla="*/ 45706 w 53470"/>
                  <a:gd name="csY2" fmla="*/ 72521 h 83975"/>
                  <a:gd name="csX3" fmla="*/ 12055 w 53470"/>
                  <a:gd name="csY3" fmla="*/ 72521 h 83975"/>
                  <a:gd name="csX4" fmla="*/ 12055 w 53470"/>
                  <a:gd name="csY4" fmla="*/ 52344 h 83975"/>
                  <a:gd name="csX5" fmla="*/ 16908 w 53470"/>
                  <a:gd name="csY5" fmla="*/ 53579 h 83975"/>
                  <a:gd name="csX6" fmla="*/ 21796 w 53470"/>
                  <a:gd name="csY6" fmla="*/ 53985 h 83975"/>
                  <a:gd name="csX7" fmla="*/ 43705 w 53470"/>
                  <a:gd name="csY7" fmla="*/ 46430 h 83975"/>
                  <a:gd name="csX8" fmla="*/ 51799 w 53470"/>
                  <a:gd name="csY8" fmla="*/ 25970 h 83975"/>
                  <a:gd name="csX9" fmla="*/ 43492 w 53470"/>
                  <a:gd name="csY9" fmla="*/ 5298 h 83975"/>
                  <a:gd name="csX10" fmla="*/ 20078 w 53470"/>
                  <a:gd name="csY10" fmla="*/ -2063 h 83975"/>
                  <a:gd name="csX11" fmla="*/ 9469 w 53470"/>
                  <a:gd name="csY11" fmla="*/ -1180 h 83975"/>
                  <a:gd name="csX12" fmla="*/ -1671 w 53470"/>
                  <a:gd name="csY12" fmla="*/ 1468 h 83975"/>
                  <a:gd name="csX13" fmla="*/ -1671 w 53470"/>
                  <a:gd name="csY13" fmla="*/ 12677 h 83975"/>
                  <a:gd name="csX14" fmla="*/ 8619 w 53470"/>
                  <a:gd name="csY14" fmla="*/ 8652 h 83975"/>
                  <a:gd name="csX15" fmla="*/ 19848 w 53470"/>
                  <a:gd name="csY15" fmla="*/ 7328 h 83975"/>
                  <a:gd name="csX16" fmla="*/ 35009 w 53470"/>
                  <a:gd name="csY16" fmla="*/ 12342 h 83975"/>
                  <a:gd name="csX17" fmla="*/ 40605 w 53470"/>
                  <a:gd name="csY17" fmla="*/ 25970 h 83975"/>
                  <a:gd name="csX18" fmla="*/ 35009 w 53470"/>
                  <a:gd name="csY18" fmla="*/ 39580 h 83975"/>
                  <a:gd name="csX19" fmla="*/ 19848 w 53470"/>
                  <a:gd name="csY19" fmla="*/ 44612 h 83975"/>
                  <a:gd name="csX20" fmla="*/ 10904 w 53470"/>
                  <a:gd name="csY20" fmla="*/ 43623 h 83975"/>
                  <a:gd name="csX21" fmla="*/ 1818 w 53470"/>
                  <a:gd name="csY21" fmla="*/ 40534 h 83975"/>
                  <a:gd name="csX22" fmla="*/ 1818 w 53470"/>
                  <a:gd name="csY22" fmla="*/ 81912 h 8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3470" h="83975">
                    <a:moveTo>
                      <a:pt x="1818" y="81912"/>
                    </a:moveTo>
                    <a:lnTo>
                      <a:pt x="45706" y="81912"/>
                    </a:lnTo>
                    <a:lnTo>
                      <a:pt x="45706" y="72521"/>
                    </a:lnTo>
                    <a:lnTo>
                      <a:pt x="12055" y="72521"/>
                    </a:lnTo>
                    <a:lnTo>
                      <a:pt x="12055" y="52344"/>
                    </a:lnTo>
                    <a:cubicBezTo>
                      <a:pt x="13672" y="52897"/>
                      <a:pt x="15290" y="53309"/>
                      <a:pt x="16908" y="53579"/>
                    </a:cubicBezTo>
                    <a:cubicBezTo>
                      <a:pt x="18537" y="53850"/>
                      <a:pt x="20167" y="53985"/>
                      <a:pt x="21796" y="53985"/>
                    </a:cubicBezTo>
                    <a:cubicBezTo>
                      <a:pt x="31018" y="53985"/>
                      <a:pt x="38321" y="51467"/>
                      <a:pt x="43705" y="46430"/>
                    </a:cubicBezTo>
                    <a:cubicBezTo>
                      <a:pt x="49101" y="41393"/>
                      <a:pt x="51799" y="34573"/>
                      <a:pt x="51799" y="25970"/>
                    </a:cubicBezTo>
                    <a:cubicBezTo>
                      <a:pt x="51799" y="17108"/>
                      <a:pt x="49030" y="10218"/>
                      <a:pt x="43492" y="5298"/>
                    </a:cubicBezTo>
                    <a:cubicBezTo>
                      <a:pt x="37955" y="391"/>
                      <a:pt x="30150" y="-2063"/>
                      <a:pt x="20078" y="-2063"/>
                    </a:cubicBezTo>
                    <a:cubicBezTo>
                      <a:pt x="16607" y="-2063"/>
                      <a:pt x="13070" y="-1769"/>
                      <a:pt x="9469" y="-1180"/>
                    </a:cubicBezTo>
                    <a:cubicBezTo>
                      <a:pt x="5879" y="-592"/>
                      <a:pt x="2166" y="291"/>
                      <a:pt x="-1671" y="1468"/>
                    </a:cubicBezTo>
                    <a:lnTo>
                      <a:pt x="-1671" y="12677"/>
                    </a:lnTo>
                    <a:cubicBezTo>
                      <a:pt x="1646" y="10877"/>
                      <a:pt x="5077" y="9535"/>
                      <a:pt x="8619" y="8652"/>
                    </a:cubicBezTo>
                    <a:cubicBezTo>
                      <a:pt x="12161" y="7770"/>
                      <a:pt x="15904" y="7328"/>
                      <a:pt x="19848" y="7328"/>
                    </a:cubicBezTo>
                    <a:cubicBezTo>
                      <a:pt x="26236" y="7328"/>
                      <a:pt x="31289" y="8999"/>
                      <a:pt x="35009" y="12342"/>
                    </a:cubicBezTo>
                    <a:cubicBezTo>
                      <a:pt x="38740" y="15684"/>
                      <a:pt x="40605" y="20227"/>
                      <a:pt x="40605" y="25970"/>
                    </a:cubicBezTo>
                    <a:cubicBezTo>
                      <a:pt x="40605" y="31701"/>
                      <a:pt x="38740" y="36238"/>
                      <a:pt x="35009" y="39580"/>
                    </a:cubicBezTo>
                    <a:cubicBezTo>
                      <a:pt x="31289" y="42935"/>
                      <a:pt x="26236" y="44612"/>
                      <a:pt x="19848" y="44612"/>
                    </a:cubicBezTo>
                    <a:cubicBezTo>
                      <a:pt x="16860" y="44612"/>
                      <a:pt x="13879" y="44282"/>
                      <a:pt x="10904" y="43623"/>
                    </a:cubicBezTo>
                    <a:cubicBezTo>
                      <a:pt x="7940" y="42964"/>
                      <a:pt x="4911" y="41934"/>
                      <a:pt x="1818" y="40534"/>
                    </a:cubicBezTo>
                    <a:lnTo>
                      <a:pt x="1818" y="81912"/>
                    </a:lnTo>
                    <a:close/>
                  </a:path>
                </a:pathLst>
              </a:custGeom>
              <a:solidFill>
                <a:srgbClr val="898781"/>
              </a:solidFill>
              <a:ln w="18" cap="flat">
                <a:noFill/>
                <a:prstDash val="solid"/>
                <a:miter/>
              </a:ln>
            </p:spPr>
            <p:txBody>
              <a:bodyPr/>
              <a:lstStyle/>
              <a:p>
                <a:endParaRPr lang="en-IT"/>
              </a:p>
            </p:txBody>
          </p:sp>
        </p:grpSp>
        <p:grpSp>
          <p:nvGrpSpPr>
            <p:cNvPr id="13" name="Graphic 2">
              <a:extLst>
                <a:ext uri="{FF2B5EF4-FFF2-40B4-BE49-F238E27FC236}">
                  <a16:creationId xmlns:a16="http://schemas.microsoft.com/office/drawing/2014/main" id="{A6CAB31D-7BA0-283A-46AE-360171EAD547}"/>
                </a:ext>
              </a:extLst>
            </p:cNvPr>
            <p:cNvGrpSpPr/>
            <p:nvPr/>
          </p:nvGrpSpPr>
          <p:grpSpPr>
            <a:xfrm>
              <a:off x="5238798" y="2214397"/>
              <a:ext cx="57065" cy="2118824"/>
              <a:chOff x="4721586" y="2263086"/>
              <a:chExt cx="57065" cy="2118824"/>
            </a:xfrm>
          </p:grpSpPr>
          <p:sp>
            <p:nvSpPr>
              <p:cNvPr id="154" name="Freeform 153">
                <a:extLst>
                  <a:ext uri="{FF2B5EF4-FFF2-40B4-BE49-F238E27FC236}">
                    <a16:creationId xmlns:a16="http://schemas.microsoft.com/office/drawing/2014/main" id="{582B6E01-9B82-C272-A8AF-E635518FB042}"/>
                  </a:ext>
                </a:extLst>
              </p:cNvPr>
              <p:cNvSpPr/>
              <p:nvPr/>
            </p:nvSpPr>
            <p:spPr>
              <a:xfrm>
                <a:off x="4749730"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55" name="Freeform 154">
                <a:extLst>
                  <a:ext uri="{FF2B5EF4-FFF2-40B4-BE49-F238E27FC236}">
                    <a16:creationId xmlns:a16="http://schemas.microsoft.com/office/drawing/2014/main" id="{E66716BF-2DE9-1DB3-C241-3FFCB00ECF9D}"/>
                  </a:ext>
                </a:extLst>
              </p:cNvPr>
              <p:cNvSpPr/>
              <p:nvPr/>
            </p:nvSpPr>
            <p:spPr>
              <a:xfrm>
                <a:off x="4749730" y="4215372"/>
                <a:ext cx="11335" cy="39542"/>
              </a:xfrm>
              <a:custGeom>
                <a:avLst/>
                <a:gdLst>
                  <a:gd name="csX0" fmla="*/ 377 w 11335"/>
                  <a:gd name="csY0" fmla="*/ 213 h 39542"/>
                  <a:gd name="csX1" fmla="*/ 377 w 11335"/>
                  <a:gd name="csY1" fmla="*/ 39756 h 39542"/>
                </a:gdLst>
                <a:ahLst/>
                <a:cxnLst>
                  <a:cxn ang="0">
                    <a:pos x="csX0" y="csY0"/>
                  </a:cxn>
                  <a:cxn ang="0">
                    <a:pos x="csX1" y="csY1"/>
                  </a:cxn>
                </a:cxnLst>
                <a:rect l="l" t="t" r="r" b="b"/>
                <a:pathLst>
                  <a:path w="11335" h="39542">
                    <a:moveTo>
                      <a:pt x="377" y="213"/>
                    </a:moveTo>
                    <a:lnTo>
                      <a:pt x="377" y="39756"/>
                    </a:lnTo>
                  </a:path>
                </a:pathLst>
              </a:custGeom>
              <a:solidFill>
                <a:srgbClr val="898781"/>
              </a:solidFill>
              <a:ln w="9066" cap="flat">
                <a:solidFill>
                  <a:srgbClr val="898781"/>
                </a:solidFill>
                <a:prstDash val="solid"/>
                <a:miter/>
              </a:ln>
            </p:spPr>
            <p:txBody>
              <a:bodyPr/>
              <a:lstStyle/>
              <a:p>
                <a:endParaRPr lang="en-IT"/>
              </a:p>
            </p:txBody>
          </p:sp>
          <p:sp>
            <p:nvSpPr>
              <p:cNvPr id="156" name="Freeform 155">
                <a:extLst>
                  <a:ext uri="{FF2B5EF4-FFF2-40B4-BE49-F238E27FC236}">
                    <a16:creationId xmlns:a16="http://schemas.microsoft.com/office/drawing/2014/main" id="{4FAC512C-747D-3252-DAFC-3110AB36E024}"/>
                  </a:ext>
                </a:extLst>
              </p:cNvPr>
              <p:cNvSpPr/>
              <p:nvPr/>
            </p:nvSpPr>
            <p:spPr>
              <a:xfrm flipV="1">
                <a:off x="4721586" y="4296452"/>
                <a:ext cx="57065" cy="85458"/>
              </a:xfrm>
              <a:custGeom>
                <a:avLst/>
                <a:gdLst>
                  <a:gd name="csX0" fmla="*/ 27826 w 57065"/>
                  <a:gd name="csY0" fmla="*/ 45117 h 85458"/>
                  <a:gd name="csX1" fmla="*/ 15889 w 57065"/>
                  <a:gd name="csY1" fmla="*/ 39980 h 85458"/>
                  <a:gd name="csX2" fmla="*/ 11496 w 57065"/>
                  <a:gd name="csY2" fmla="*/ 25928 h 85458"/>
                  <a:gd name="csX3" fmla="*/ 15889 w 57065"/>
                  <a:gd name="csY3" fmla="*/ 11876 h 85458"/>
                  <a:gd name="csX4" fmla="*/ 27826 w 57065"/>
                  <a:gd name="csY4" fmla="*/ 6721 h 85458"/>
                  <a:gd name="csX5" fmla="*/ 39746 w 57065"/>
                  <a:gd name="csY5" fmla="*/ 11876 h 85458"/>
                  <a:gd name="csX6" fmla="*/ 44138 w 57065"/>
                  <a:gd name="csY6" fmla="*/ 25928 h 85458"/>
                  <a:gd name="csX7" fmla="*/ 39746 w 57065"/>
                  <a:gd name="csY7" fmla="*/ 39980 h 85458"/>
                  <a:gd name="csX8" fmla="*/ 27826 w 57065"/>
                  <a:gd name="csY8" fmla="*/ 45117 h 85458"/>
                  <a:gd name="csX9" fmla="*/ 50018 w 57065"/>
                  <a:gd name="csY9" fmla="*/ 80052 h 85458"/>
                  <a:gd name="csX10" fmla="*/ 50018 w 57065"/>
                  <a:gd name="csY10" fmla="*/ 69902 h 85458"/>
                  <a:gd name="csX11" fmla="*/ 41517 w 57065"/>
                  <a:gd name="csY11" fmla="*/ 72920 h 85458"/>
                  <a:gd name="csX12" fmla="*/ 33016 w 57065"/>
                  <a:gd name="csY12" fmla="*/ 73979 h 85458"/>
                  <a:gd name="csX13" fmla="*/ 16101 w 57065"/>
                  <a:gd name="csY13" fmla="*/ 66530 h 85458"/>
                  <a:gd name="csX14" fmla="*/ 9442 w 57065"/>
                  <a:gd name="csY14" fmla="*/ 44022 h 85458"/>
                  <a:gd name="csX15" fmla="*/ 17624 w 57065"/>
                  <a:gd name="csY15" fmla="*/ 51384 h 85458"/>
                  <a:gd name="csX16" fmla="*/ 28482 w 57065"/>
                  <a:gd name="csY16" fmla="*/ 53943 h 85458"/>
                  <a:gd name="csX17" fmla="*/ 48159 w 57065"/>
                  <a:gd name="csY17" fmla="*/ 46405 h 85458"/>
                  <a:gd name="csX18" fmla="*/ 55385 w 57065"/>
                  <a:gd name="csY18" fmla="*/ 25928 h 85458"/>
                  <a:gd name="csX19" fmla="*/ 47858 w 57065"/>
                  <a:gd name="csY19" fmla="*/ 5556 h 85458"/>
                  <a:gd name="csX20" fmla="*/ 27826 w 57065"/>
                  <a:gd name="csY20" fmla="*/ -2105 h 85458"/>
                  <a:gd name="csX21" fmla="*/ 5900 w 57065"/>
                  <a:gd name="csY21" fmla="*/ 8840 h 85458"/>
                  <a:gd name="csX22" fmla="*/ -1681 w 57065"/>
                  <a:gd name="csY22" fmla="*/ 40598 h 85458"/>
                  <a:gd name="csX23" fmla="*/ 7618 w 57065"/>
                  <a:gd name="csY23" fmla="*/ 71738 h 85458"/>
                  <a:gd name="csX24" fmla="*/ 32573 w 57065"/>
                  <a:gd name="csY24" fmla="*/ 83353 h 85458"/>
                  <a:gd name="csX25" fmla="*/ 41074 w 57065"/>
                  <a:gd name="csY25" fmla="*/ 82524 h 85458"/>
                  <a:gd name="csX26" fmla="*/ 50018 w 57065"/>
                  <a:gd name="csY26" fmla="*/ 80052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7065" h="85458">
                    <a:moveTo>
                      <a:pt x="27826" y="45117"/>
                    </a:moveTo>
                    <a:cubicBezTo>
                      <a:pt x="22808" y="45117"/>
                      <a:pt x="18829" y="43404"/>
                      <a:pt x="15889" y="39980"/>
                    </a:cubicBezTo>
                    <a:cubicBezTo>
                      <a:pt x="12961" y="36567"/>
                      <a:pt x="11496" y="31883"/>
                      <a:pt x="11496" y="25928"/>
                    </a:cubicBezTo>
                    <a:cubicBezTo>
                      <a:pt x="11496" y="20008"/>
                      <a:pt x="12961" y="15324"/>
                      <a:pt x="15889" y="11876"/>
                    </a:cubicBezTo>
                    <a:cubicBezTo>
                      <a:pt x="18829" y="8440"/>
                      <a:pt x="22808" y="6721"/>
                      <a:pt x="27826" y="6721"/>
                    </a:cubicBezTo>
                    <a:cubicBezTo>
                      <a:pt x="32844" y="6721"/>
                      <a:pt x="36818" y="8440"/>
                      <a:pt x="39746" y="11876"/>
                    </a:cubicBezTo>
                    <a:cubicBezTo>
                      <a:pt x="42674" y="15324"/>
                      <a:pt x="44138" y="20008"/>
                      <a:pt x="44138" y="25928"/>
                    </a:cubicBezTo>
                    <a:cubicBezTo>
                      <a:pt x="44138" y="31883"/>
                      <a:pt x="42674" y="36567"/>
                      <a:pt x="39746" y="39980"/>
                    </a:cubicBezTo>
                    <a:cubicBezTo>
                      <a:pt x="36818" y="43404"/>
                      <a:pt x="32844" y="45117"/>
                      <a:pt x="27826" y="45117"/>
                    </a:cubicBezTo>
                    <a:close/>
                    <a:moveTo>
                      <a:pt x="50018" y="80052"/>
                    </a:moveTo>
                    <a:lnTo>
                      <a:pt x="50018" y="69902"/>
                    </a:lnTo>
                    <a:cubicBezTo>
                      <a:pt x="47208" y="71220"/>
                      <a:pt x="44374" y="72226"/>
                      <a:pt x="41517" y="72920"/>
                    </a:cubicBezTo>
                    <a:cubicBezTo>
                      <a:pt x="38660" y="73626"/>
                      <a:pt x="35826" y="73979"/>
                      <a:pt x="33016" y="73979"/>
                    </a:cubicBezTo>
                    <a:cubicBezTo>
                      <a:pt x="25636" y="73979"/>
                      <a:pt x="19998" y="71496"/>
                      <a:pt x="16101" y="66530"/>
                    </a:cubicBezTo>
                    <a:cubicBezTo>
                      <a:pt x="12217" y="61564"/>
                      <a:pt x="9997" y="54061"/>
                      <a:pt x="9442" y="44022"/>
                    </a:cubicBezTo>
                    <a:cubicBezTo>
                      <a:pt x="11614" y="47223"/>
                      <a:pt x="14342" y="49677"/>
                      <a:pt x="17624" y="51384"/>
                    </a:cubicBezTo>
                    <a:cubicBezTo>
                      <a:pt x="20919" y="53090"/>
                      <a:pt x="24538" y="53943"/>
                      <a:pt x="28482" y="53943"/>
                    </a:cubicBezTo>
                    <a:cubicBezTo>
                      <a:pt x="36782" y="53943"/>
                      <a:pt x="43341" y="51431"/>
                      <a:pt x="48159" y="46405"/>
                    </a:cubicBezTo>
                    <a:cubicBezTo>
                      <a:pt x="52976" y="41392"/>
                      <a:pt x="55385" y="34566"/>
                      <a:pt x="55385" y="25928"/>
                    </a:cubicBezTo>
                    <a:cubicBezTo>
                      <a:pt x="55385" y="17466"/>
                      <a:pt x="52876" y="10676"/>
                      <a:pt x="47858" y="5556"/>
                    </a:cubicBezTo>
                    <a:cubicBezTo>
                      <a:pt x="42839" y="449"/>
                      <a:pt x="36162" y="-2105"/>
                      <a:pt x="27826" y="-2105"/>
                    </a:cubicBezTo>
                    <a:cubicBezTo>
                      <a:pt x="18262" y="-2105"/>
                      <a:pt x="10953" y="1543"/>
                      <a:pt x="5900" y="8840"/>
                    </a:cubicBezTo>
                    <a:cubicBezTo>
                      <a:pt x="846" y="16148"/>
                      <a:pt x="-1681" y="26734"/>
                      <a:pt x="-1681" y="40598"/>
                    </a:cubicBezTo>
                    <a:cubicBezTo>
                      <a:pt x="-1681" y="53614"/>
                      <a:pt x="1419" y="63994"/>
                      <a:pt x="7618" y="71738"/>
                    </a:cubicBezTo>
                    <a:cubicBezTo>
                      <a:pt x="13817" y="79481"/>
                      <a:pt x="22135" y="83353"/>
                      <a:pt x="32573" y="83353"/>
                    </a:cubicBezTo>
                    <a:cubicBezTo>
                      <a:pt x="35383" y="83353"/>
                      <a:pt x="38217" y="83077"/>
                      <a:pt x="41074" y="82524"/>
                    </a:cubicBezTo>
                    <a:cubicBezTo>
                      <a:pt x="43932" y="81970"/>
                      <a:pt x="46913" y="81147"/>
                      <a:pt x="50018" y="80052"/>
                    </a:cubicBezTo>
                    <a:close/>
                  </a:path>
                </a:pathLst>
              </a:custGeom>
              <a:solidFill>
                <a:srgbClr val="898781"/>
              </a:solidFill>
              <a:ln w="18" cap="flat">
                <a:noFill/>
                <a:prstDash val="solid"/>
                <a:miter/>
              </a:ln>
            </p:spPr>
            <p:txBody>
              <a:bodyPr/>
              <a:lstStyle/>
              <a:p>
                <a:endParaRPr lang="en-IT"/>
              </a:p>
            </p:txBody>
          </p:sp>
        </p:grpSp>
        <p:grpSp>
          <p:nvGrpSpPr>
            <p:cNvPr id="14" name="Graphic 2">
              <a:extLst>
                <a:ext uri="{FF2B5EF4-FFF2-40B4-BE49-F238E27FC236}">
                  <a16:creationId xmlns:a16="http://schemas.microsoft.com/office/drawing/2014/main" id="{89E9639D-4328-2E82-4AAC-ACD6AD5FD02C}"/>
                </a:ext>
              </a:extLst>
            </p:cNvPr>
            <p:cNvGrpSpPr/>
            <p:nvPr/>
          </p:nvGrpSpPr>
          <p:grpSpPr>
            <a:xfrm>
              <a:off x="5750823" y="2214397"/>
              <a:ext cx="53133" cy="2117218"/>
              <a:chOff x="5233611" y="2263086"/>
              <a:chExt cx="53133" cy="2117218"/>
            </a:xfrm>
          </p:grpSpPr>
          <p:sp>
            <p:nvSpPr>
              <p:cNvPr id="151" name="Freeform 150">
                <a:extLst>
                  <a:ext uri="{FF2B5EF4-FFF2-40B4-BE49-F238E27FC236}">
                    <a16:creationId xmlns:a16="http://schemas.microsoft.com/office/drawing/2014/main" id="{4ED1C9D2-9751-A2F6-9D31-2A5EA7928814}"/>
                  </a:ext>
                </a:extLst>
              </p:cNvPr>
              <p:cNvSpPr/>
              <p:nvPr/>
            </p:nvSpPr>
            <p:spPr>
              <a:xfrm>
                <a:off x="5260372"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52" name="Freeform 151">
                <a:extLst>
                  <a:ext uri="{FF2B5EF4-FFF2-40B4-BE49-F238E27FC236}">
                    <a16:creationId xmlns:a16="http://schemas.microsoft.com/office/drawing/2014/main" id="{CB773BF0-32F4-C78A-541F-E007F4D2F92E}"/>
                  </a:ext>
                </a:extLst>
              </p:cNvPr>
              <p:cNvSpPr/>
              <p:nvPr/>
            </p:nvSpPr>
            <p:spPr>
              <a:xfrm>
                <a:off x="5260372" y="4215372"/>
                <a:ext cx="11335" cy="39542"/>
              </a:xfrm>
              <a:custGeom>
                <a:avLst/>
                <a:gdLst>
                  <a:gd name="csX0" fmla="*/ 422 w 11335"/>
                  <a:gd name="csY0" fmla="*/ 213 h 39542"/>
                  <a:gd name="csX1" fmla="*/ 422 w 11335"/>
                  <a:gd name="csY1" fmla="*/ 39756 h 39542"/>
                </a:gdLst>
                <a:ahLst/>
                <a:cxnLst>
                  <a:cxn ang="0">
                    <a:pos x="csX0" y="csY0"/>
                  </a:cxn>
                  <a:cxn ang="0">
                    <a:pos x="csX1" y="csY1"/>
                  </a:cxn>
                </a:cxnLst>
                <a:rect l="l" t="t" r="r" b="b"/>
                <a:pathLst>
                  <a:path w="11335" h="39542">
                    <a:moveTo>
                      <a:pt x="422" y="213"/>
                    </a:moveTo>
                    <a:lnTo>
                      <a:pt x="422" y="39756"/>
                    </a:lnTo>
                  </a:path>
                </a:pathLst>
              </a:custGeom>
              <a:solidFill>
                <a:srgbClr val="898781"/>
              </a:solidFill>
              <a:ln w="9066" cap="flat">
                <a:solidFill>
                  <a:srgbClr val="898781"/>
                </a:solidFill>
                <a:prstDash val="solid"/>
                <a:miter/>
              </a:ln>
            </p:spPr>
            <p:txBody>
              <a:bodyPr/>
              <a:lstStyle/>
              <a:p>
                <a:endParaRPr lang="en-IT"/>
              </a:p>
            </p:txBody>
          </p:sp>
          <p:sp>
            <p:nvSpPr>
              <p:cNvPr id="153" name="Freeform 152">
                <a:extLst>
                  <a:ext uri="{FF2B5EF4-FFF2-40B4-BE49-F238E27FC236}">
                    <a16:creationId xmlns:a16="http://schemas.microsoft.com/office/drawing/2014/main" id="{A7C1055C-CC19-4ADA-EAF9-7C2E109AE24F}"/>
                  </a:ext>
                </a:extLst>
              </p:cNvPr>
              <p:cNvSpPr/>
              <p:nvPr/>
            </p:nvSpPr>
            <p:spPr>
              <a:xfrm flipV="1">
                <a:off x="5233611" y="4297935"/>
                <a:ext cx="53133" cy="82369"/>
              </a:xfrm>
              <a:custGeom>
                <a:avLst/>
                <a:gdLst>
                  <a:gd name="csX0" fmla="*/ -1603 w 53133"/>
                  <a:gd name="csY0" fmla="*/ 80260 h 82369"/>
                  <a:gd name="csX1" fmla="*/ 51531 w 53133"/>
                  <a:gd name="csY1" fmla="*/ 80260 h 82369"/>
                  <a:gd name="csX2" fmla="*/ 51531 w 53133"/>
                  <a:gd name="csY2" fmla="*/ 75512 h 82369"/>
                  <a:gd name="csX3" fmla="*/ 21528 w 53133"/>
                  <a:gd name="csY3" fmla="*/ -2109 h 82369"/>
                  <a:gd name="csX4" fmla="*/ 9856 w 53133"/>
                  <a:gd name="csY4" fmla="*/ -2109 h 82369"/>
                  <a:gd name="csX5" fmla="*/ 38088 w 53133"/>
                  <a:gd name="csY5" fmla="*/ 70869 h 82369"/>
                  <a:gd name="csX6" fmla="*/ -1603 w 53133"/>
                  <a:gd name="csY6" fmla="*/ 70869 h 82369"/>
                  <a:gd name="csX7" fmla="*/ -1603 w 53133"/>
                  <a:gd name="csY7" fmla="*/ 80260 h 82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3133" h="82369">
                    <a:moveTo>
                      <a:pt x="-1603" y="80260"/>
                    </a:moveTo>
                    <a:lnTo>
                      <a:pt x="51531" y="80260"/>
                    </a:lnTo>
                    <a:lnTo>
                      <a:pt x="51531" y="75512"/>
                    </a:lnTo>
                    <a:lnTo>
                      <a:pt x="21528" y="-2109"/>
                    </a:lnTo>
                    <a:lnTo>
                      <a:pt x="9856" y="-2109"/>
                    </a:lnTo>
                    <a:lnTo>
                      <a:pt x="38088" y="70869"/>
                    </a:lnTo>
                    <a:lnTo>
                      <a:pt x="-1603" y="70869"/>
                    </a:lnTo>
                    <a:lnTo>
                      <a:pt x="-1603" y="80260"/>
                    </a:lnTo>
                    <a:close/>
                  </a:path>
                </a:pathLst>
              </a:custGeom>
              <a:solidFill>
                <a:srgbClr val="898781"/>
              </a:solidFill>
              <a:ln w="18" cap="flat">
                <a:noFill/>
                <a:prstDash val="solid"/>
                <a:miter/>
              </a:ln>
            </p:spPr>
            <p:txBody>
              <a:bodyPr/>
              <a:lstStyle/>
              <a:p>
                <a:endParaRPr lang="en-IT"/>
              </a:p>
            </p:txBody>
          </p:sp>
        </p:grpSp>
        <p:grpSp>
          <p:nvGrpSpPr>
            <p:cNvPr id="15" name="Graphic 2">
              <a:extLst>
                <a:ext uri="{FF2B5EF4-FFF2-40B4-BE49-F238E27FC236}">
                  <a16:creationId xmlns:a16="http://schemas.microsoft.com/office/drawing/2014/main" id="{F8DDA068-FCFB-F3F2-B43F-6C120E420F1F}"/>
                </a:ext>
              </a:extLst>
            </p:cNvPr>
            <p:cNvGrpSpPr/>
            <p:nvPr/>
          </p:nvGrpSpPr>
          <p:grpSpPr>
            <a:xfrm>
              <a:off x="6259853" y="2214397"/>
              <a:ext cx="56676" cy="2118824"/>
              <a:chOff x="5742641" y="2263086"/>
              <a:chExt cx="56676" cy="2118824"/>
            </a:xfrm>
          </p:grpSpPr>
          <p:sp>
            <p:nvSpPr>
              <p:cNvPr id="148" name="Freeform 147">
                <a:extLst>
                  <a:ext uri="{FF2B5EF4-FFF2-40B4-BE49-F238E27FC236}">
                    <a16:creationId xmlns:a16="http://schemas.microsoft.com/office/drawing/2014/main" id="{5B171C3F-43D2-EA0C-D986-14DBBA3B9052}"/>
                  </a:ext>
                </a:extLst>
              </p:cNvPr>
              <p:cNvSpPr/>
              <p:nvPr/>
            </p:nvSpPr>
            <p:spPr>
              <a:xfrm>
                <a:off x="5771015"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49" name="Freeform 148">
                <a:extLst>
                  <a:ext uri="{FF2B5EF4-FFF2-40B4-BE49-F238E27FC236}">
                    <a16:creationId xmlns:a16="http://schemas.microsoft.com/office/drawing/2014/main" id="{BA6E288B-2FFA-D476-1E42-FA8947A11AD5}"/>
                  </a:ext>
                </a:extLst>
              </p:cNvPr>
              <p:cNvSpPr/>
              <p:nvPr/>
            </p:nvSpPr>
            <p:spPr>
              <a:xfrm>
                <a:off x="5771015" y="4215372"/>
                <a:ext cx="11335" cy="39542"/>
              </a:xfrm>
              <a:custGeom>
                <a:avLst/>
                <a:gdLst>
                  <a:gd name="csX0" fmla="*/ 467 w 11335"/>
                  <a:gd name="csY0" fmla="*/ 213 h 39542"/>
                  <a:gd name="csX1" fmla="*/ 467 w 11335"/>
                  <a:gd name="csY1" fmla="*/ 39756 h 39542"/>
                </a:gdLst>
                <a:ahLst/>
                <a:cxnLst>
                  <a:cxn ang="0">
                    <a:pos x="csX0" y="csY0"/>
                  </a:cxn>
                  <a:cxn ang="0">
                    <a:pos x="csX1" y="csY1"/>
                  </a:cxn>
                </a:cxnLst>
                <a:rect l="l" t="t" r="r" b="b"/>
                <a:pathLst>
                  <a:path w="11335" h="39542">
                    <a:moveTo>
                      <a:pt x="467" y="213"/>
                    </a:moveTo>
                    <a:lnTo>
                      <a:pt x="467" y="39756"/>
                    </a:lnTo>
                  </a:path>
                </a:pathLst>
              </a:custGeom>
              <a:solidFill>
                <a:srgbClr val="898781"/>
              </a:solidFill>
              <a:ln w="9066" cap="flat">
                <a:solidFill>
                  <a:srgbClr val="898781"/>
                </a:solidFill>
                <a:prstDash val="solid"/>
                <a:miter/>
              </a:ln>
            </p:spPr>
            <p:txBody>
              <a:bodyPr/>
              <a:lstStyle/>
              <a:p>
                <a:endParaRPr lang="en-IT"/>
              </a:p>
            </p:txBody>
          </p:sp>
          <p:sp>
            <p:nvSpPr>
              <p:cNvPr id="150" name="Freeform 149">
                <a:extLst>
                  <a:ext uri="{FF2B5EF4-FFF2-40B4-BE49-F238E27FC236}">
                    <a16:creationId xmlns:a16="http://schemas.microsoft.com/office/drawing/2014/main" id="{628ED4DA-EF4E-C837-4F68-6C174E97DEA0}"/>
                  </a:ext>
                </a:extLst>
              </p:cNvPr>
              <p:cNvSpPr/>
              <p:nvPr/>
            </p:nvSpPr>
            <p:spPr>
              <a:xfrm flipV="1">
                <a:off x="5742641" y="4296452"/>
                <a:ext cx="56676" cy="85458"/>
              </a:xfrm>
              <a:custGeom>
                <a:avLst/>
                <a:gdLst>
                  <a:gd name="csX0" fmla="*/ 26771 w 56676"/>
                  <a:gd name="csY0" fmla="*/ 38620 h 85458"/>
                  <a:gd name="csX1" fmla="*/ 14232 w 56676"/>
                  <a:gd name="csY1" fmla="*/ 34366 h 85458"/>
                  <a:gd name="csX2" fmla="*/ 9680 w 56676"/>
                  <a:gd name="csY2" fmla="*/ 22680 h 85458"/>
                  <a:gd name="csX3" fmla="*/ 14232 w 56676"/>
                  <a:gd name="csY3" fmla="*/ 10976 h 85458"/>
                  <a:gd name="csX4" fmla="*/ 26771 w 56676"/>
                  <a:gd name="csY4" fmla="*/ 6721 h 85458"/>
                  <a:gd name="csX5" fmla="*/ 39329 w 56676"/>
                  <a:gd name="csY5" fmla="*/ 10993 h 85458"/>
                  <a:gd name="csX6" fmla="*/ 43934 w 56676"/>
                  <a:gd name="csY6" fmla="*/ 22680 h 85458"/>
                  <a:gd name="csX7" fmla="*/ 39364 w 56676"/>
                  <a:gd name="csY7" fmla="*/ 34366 h 85458"/>
                  <a:gd name="csX8" fmla="*/ 26771 w 56676"/>
                  <a:gd name="csY8" fmla="*/ 38620 h 85458"/>
                  <a:gd name="csX9" fmla="*/ 15595 w 56676"/>
                  <a:gd name="csY9" fmla="*/ 43351 h 85458"/>
                  <a:gd name="csX10" fmla="*/ 4384 w 56676"/>
                  <a:gd name="csY10" fmla="*/ 50024 h 85458"/>
                  <a:gd name="csX11" fmla="*/ 381 w 56676"/>
                  <a:gd name="csY11" fmla="*/ 62011 h 85458"/>
                  <a:gd name="csX12" fmla="*/ 7431 w 56676"/>
                  <a:gd name="csY12" fmla="*/ 77616 h 85458"/>
                  <a:gd name="csX13" fmla="*/ 26771 w 56676"/>
                  <a:gd name="csY13" fmla="*/ 83353 h 85458"/>
                  <a:gd name="csX14" fmla="*/ 46147 w 56676"/>
                  <a:gd name="csY14" fmla="*/ 77616 h 85458"/>
                  <a:gd name="csX15" fmla="*/ 53179 w 56676"/>
                  <a:gd name="csY15" fmla="*/ 62011 h 85458"/>
                  <a:gd name="csX16" fmla="*/ 49158 w 56676"/>
                  <a:gd name="csY16" fmla="*/ 50024 h 85458"/>
                  <a:gd name="csX17" fmla="*/ 38018 w 56676"/>
                  <a:gd name="csY17" fmla="*/ 43351 h 85458"/>
                  <a:gd name="csX18" fmla="*/ 50593 w 56676"/>
                  <a:gd name="csY18" fmla="*/ 36008 h 85458"/>
                  <a:gd name="csX19" fmla="*/ 55109 w 56676"/>
                  <a:gd name="csY19" fmla="*/ 22680 h 85458"/>
                  <a:gd name="csX20" fmla="*/ 47777 w 56676"/>
                  <a:gd name="csY20" fmla="*/ 4285 h 85458"/>
                  <a:gd name="csX21" fmla="*/ 26771 w 56676"/>
                  <a:gd name="csY21" fmla="*/ -2105 h 85458"/>
                  <a:gd name="csX22" fmla="*/ 5766 w 56676"/>
                  <a:gd name="csY22" fmla="*/ 4285 h 85458"/>
                  <a:gd name="csX23" fmla="*/ -1567 w 56676"/>
                  <a:gd name="csY23" fmla="*/ 22680 h 85458"/>
                  <a:gd name="csX24" fmla="*/ 2967 w 56676"/>
                  <a:gd name="csY24" fmla="*/ 36008 h 85458"/>
                  <a:gd name="csX25" fmla="*/ 15595 w 56676"/>
                  <a:gd name="csY25" fmla="*/ 43351 h 85458"/>
                  <a:gd name="csX26" fmla="*/ 11504 w 56676"/>
                  <a:gd name="csY26" fmla="*/ 60952 h 85458"/>
                  <a:gd name="csX27" fmla="*/ 15507 w 56676"/>
                  <a:gd name="csY27" fmla="*/ 50978 h 85458"/>
                  <a:gd name="csX28" fmla="*/ 26771 w 56676"/>
                  <a:gd name="csY28" fmla="*/ 47394 h 85458"/>
                  <a:gd name="csX29" fmla="*/ 38036 w 56676"/>
                  <a:gd name="csY29" fmla="*/ 50978 h 85458"/>
                  <a:gd name="csX30" fmla="*/ 42109 w 56676"/>
                  <a:gd name="csY30" fmla="*/ 60952 h 85458"/>
                  <a:gd name="csX31" fmla="*/ 38036 w 56676"/>
                  <a:gd name="csY31" fmla="*/ 70943 h 85458"/>
                  <a:gd name="csX32" fmla="*/ 26771 w 56676"/>
                  <a:gd name="csY32" fmla="*/ 74527 h 85458"/>
                  <a:gd name="csX33" fmla="*/ 15507 w 56676"/>
                  <a:gd name="csY33" fmla="*/ 70943 h 85458"/>
                  <a:gd name="csX34" fmla="*/ 11504 w 56676"/>
                  <a:gd name="csY34" fmla="*/ 60952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6676" h="85458">
                    <a:moveTo>
                      <a:pt x="26771" y="38620"/>
                    </a:moveTo>
                    <a:cubicBezTo>
                      <a:pt x="21458" y="38620"/>
                      <a:pt x="17278" y="37202"/>
                      <a:pt x="14232" y="34366"/>
                    </a:cubicBezTo>
                    <a:cubicBezTo>
                      <a:pt x="11197" y="31530"/>
                      <a:pt x="9680" y="27634"/>
                      <a:pt x="9680" y="22680"/>
                    </a:cubicBezTo>
                    <a:cubicBezTo>
                      <a:pt x="9680" y="17713"/>
                      <a:pt x="11197" y="13812"/>
                      <a:pt x="14232" y="10976"/>
                    </a:cubicBezTo>
                    <a:cubicBezTo>
                      <a:pt x="17278" y="8140"/>
                      <a:pt x="21458" y="6721"/>
                      <a:pt x="26771" y="6721"/>
                    </a:cubicBezTo>
                    <a:cubicBezTo>
                      <a:pt x="32085" y="6721"/>
                      <a:pt x="36270" y="8145"/>
                      <a:pt x="39329" y="10993"/>
                    </a:cubicBezTo>
                    <a:cubicBezTo>
                      <a:pt x="42399" y="13853"/>
                      <a:pt x="43934" y="17749"/>
                      <a:pt x="43934" y="22680"/>
                    </a:cubicBezTo>
                    <a:cubicBezTo>
                      <a:pt x="43934" y="27634"/>
                      <a:pt x="42410" y="31530"/>
                      <a:pt x="39364" y="34366"/>
                    </a:cubicBezTo>
                    <a:cubicBezTo>
                      <a:pt x="36330" y="37202"/>
                      <a:pt x="32132" y="38620"/>
                      <a:pt x="26771" y="38620"/>
                    </a:cubicBezTo>
                    <a:close/>
                    <a:moveTo>
                      <a:pt x="15595" y="43351"/>
                    </a:moveTo>
                    <a:cubicBezTo>
                      <a:pt x="10802" y="44528"/>
                      <a:pt x="7065" y="46753"/>
                      <a:pt x="4384" y="50024"/>
                    </a:cubicBezTo>
                    <a:cubicBezTo>
                      <a:pt x="1716" y="53308"/>
                      <a:pt x="381" y="57303"/>
                      <a:pt x="381" y="62011"/>
                    </a:cubicBezTo>
                    <a:cubicBezTo>
                      <a:pt x="381" y="68589"/>
                      <a:pt x="2731" y="73791"/>
                      <a:pt x="7431" y="77616"/>
                    </a:cubicBezTo>
                    <a:cubicBezTo>
                      <a:pt x="12142" y="81441"/>
                      <a:pt x="18589" y="83353"/>
                      <a:pt x="26771" y="83353"/>
                    </a:cubicBezTo>
                    <a:cubicBezTo>
                      <a:pt x="35001" y="83353"/>
                      <a:pt x="41460" y="81441"/>
                      <a:pt x="46147" y="77616"/>
                    </a:cubicBezTo>
                    <a:cubicBezTo>
                      <a:pt x="50835" y="73791"/>
                      <a:pt x="53179" y="68589"/>
                      <a:pt x="53179" y="62011"/>
                    </a:cubicBezTo>
                    <a:cubicBezTo>
                      <a:pt x="53179" y="57303"/>
                      <a:pt x="51839" y="53308"/>
                      <a:pt x="49158" y="50024"/>
                    </a:cubicBezTo>
                    <a:cubicBezTo>
                      <a:pt x="46490" y="46753"/>
                      <a:pt x="42776" y="44528"/>
                      <a:pt x="38018" y="43351"/>
                    </a:cubicBezTo>
                    <a:cubicBezTo>
                      <a:pt x="43402" y="42104"/>
                      <a:pt x="47594" y="39656"/>
                      <a:pt x="50593" y="36008"/>
                    </a:cubicBezTo>
                    <a:cubicBezTo>
                      <a:pt x="53604" y="32371"/>
                      <a:pt x="55109" y="27929"/>
                      <a:pt x="55109" y="22680"/>
                    </a:cubicBezTo>
                    <a:cubicBezTo>
                      <a:pt x="55109" y="14689"/>
                      <a:pt x="52665" y="8557"/>
                      <a:pt x="47777" y="4285"/>
                    </a:cubicBezTo>
                    <a:cubicBezTo>
                      <a:pt x="42889" y="25"/>
                      <a:pt x="35887" y="-2105"/>
                      <a:pt x="26771" y="-2105"/>
                    </a:cubicBezTo>
                    <a:cubicBezTo>
                      <a:pt x="17668" y="-2105"/>
                      <a:pt x="10666" y="25"/>
                      <a:pt x="5766" y="4285"/>
                    </a:cubicBezTo>
                    <a:cubicBezTo>
                      <a:pt x="877" y="8557"/>
                      <a:pt x="-1567" y="14689"/>
                      <a:pt x="-1567" y="22680"/>
                    </a:cubicBezTo>
                    <a:cubicBezTo>
                      <a:pt x="-1567" y="27929"/>
                      <a:pt x="-55" y="32371"/>
                      <a:pt x="2967" y="36008"/>
                    </a:cubicBezTo>
                    <a:cubicBezTo>
                      <a:pt x="6002" y="39656"/>
                      <a:pt x="10211" y="42104"/>
                      <a:pt x="15595" y="43351"/>
                    </a:cubicBezTo>
                    <a:close/>
                    <a:moveTo>
                      <a:pt x="11504" y="60952"/>
                    </a:moveTo>
                    <a:cubicBezTo>
                      <a:pt x="11504" y="56691"/>
                      <a:pt x="12838" y="53367"/>
                      <a:pt x="15507" y="50978"/>
                    </a:cubicBezTo>
                    <a:cubicBezTo>
                      <a:pt x="18187" y="48589"/>
                      <a:pt x="21942" y="47394"/>
                      <a:pt x="26771" y="47394"/>
                    </a:cubicBezTo>
                    <a:cubicBezTo>
                      <a:pt x="31577" y="47394"/>
                      <a:pt x="35332" y="48589"/>
                      <a:pt x="38036" y="50978"/>
                    </a:cubicBezTo>
                    <a:cubicBezTo>
                      <a:pt x="40751" y="53367"/>
                      <a:pt x="42109" y="56691"/>
                      <a:pt x="42109" y="60952"/>
                    </a:cubicBezTo>
                    <a:cubicBezTo>
                      <a:pt x="42109" y="65224"/>
                      <a:pt x="40751" y="68554"/>
                      <a:pt x="38036" y="70943"/>
                    </a:cubicBezTo>
                    <a:cubicBezTo>
                      <a:pt x="35332" y="73332"/>
                      <a:pt x="31577" y="74527"/>
                      <a:pt x="26771" y="74527"/>
                    </a:cubicBezTo>
                    <a:cubicBezTo>
                      <a:pt x="21942" y="74527"/>
                      <a:pt x="18187" y="73332"/>
                      <a:pt x="15507" y="70943"/>
                    </a:cubicBezTo>
                    <a:cubicBezTo>
                      <a:pt x="12838" y="68554"/>
                      <a:pt x="11504" y="65224"/>
                      <a:pt x="11504" y="60952"/>
                    </a:cubicBezTo>
                    <a:close/>
                  </a:path>
                </a:pathLst>
              </a:custGeom>
              <a:solidFill>
                <a:srgbClr val="898781"/>
              </a:solidFill>
              <a:ln w="18" cap="flat">
                <a:noFill/>
                <a:prstDash val="solid"/>
                <a:miter/>
              </a:ln>
            </p:spPr>
            <p:txBody>
              <a:bodyPr/>
              <a:lstStyle/>
              <a:p>
                <a:endParaRPr lang="en-IT"/>
              </a:p>
            </p:txBody>
          </p:sp>
        </p:grpSp>
        <p:grpSp>
          <p:nvGrpSpPr>
            <p:cNvPr id="16" name="Graphic 2">
              <a:extLst>
                <a:ext uri="{FF2B5EF4-FFF2-40B4-BE49-F238E27FC236}">
                  <a16:creationId xmlns:a16="http://schemas.microsoft.com/office/drawing/2014/main" id="{36E60D1B-3E20-4887-1316-507A6BC59734}"/>
                </a:ext>
              </a:extLst>
            </p:cNvPr>
            <p:cNvGrpSpPr/>
            <p:nvPr/>
          </p:nvGrpSpPr>
          <p:grpSpPr>
            <a:xfrm>
              <a:off x="3286265" y="4400303"/>
              <a:ext cx="2221368" cy="120277"/>
              <a:chOff x="2769053" y="4448992"/>
              <a:chExt cx="2221368" cy="120277"/>
            </a:xfrm>
            <a:solidFill>
              <a:srgbClr val="52514E"/>
            </a:solidFill>
          </p:grpSpPr>
          <p:sp>
            <p:nvSpPr>
              <p:cNvPr id="112" name="Freeform 111">
                <a:extLst>
                  <a:ext uri="{FF2B5EF4-FFF2-40B4-BE49-F238E27FC236}">
                    <a16:creationId xmlns:a16="http://schemas.microsoft.com/office/drawing/2014/main" id="{7E38CF05-A4E8-A521-AD48-5999AC1414EF}"/>
                  </a:ext>
                </a:extLst>
              </p:cNvPr>
              <p:cNvSpPr/>
              <p:nvPr/>
            </p:nvSpPr>
            <p:spPr>
              <a:xfrm flipV="1">
                <a:off x="2769053" y="4448992"/>
                <a:ext cx="60941" cy="96198"/>
              </a:xfrm>
              <a:custGeom>
                <a:avLst/>
                <a:gdLst>
                  <a:gd name="csX0" fmla="*/ 48027 w 60941"/>
                  <a:gd name="csY0" fmla="*/ 57272 h 96198"/>
                  <a:gd name="csX1" fmla="*/ 48027 w 60941"/>
                  <a:gd name="csY1" fmla="*/ 94051 h 96198"/>
                  <a:gd name="csX2" fmla="*/ 59229 w 60941"/>
                  <a:gd name="csY2" fmla="*/ 94051 h 96198"/>
                  <a:gd name="csX3" fmla="*/ 59229 w 60941"/>
                  <a:gd name="csY3" fmla="*/ -381 h 96198"/>
                  <a:gd name="csX4" fmla="*/ 48027 w 60941"/>
                  <a:gd name="csY4" fmla="*/ -381 h 96198"/>
                  <a:gd name="csX5" fmla="*/ 48027 w 60941"/>
                  <a:gd name="csY5" fmla="*/ 9814 h 96198"/>
                  <a:gd name="csX6" fmla="*/ 39104 w 60941"/>
                  <a:gd name="csY6" fmla="*/ 804 h 96198"/>
                  <a:gd name="csX7" fmla="*/ 26167 w 60941"/>
                  <a:gd name="csY7" fmla="*/ -2148 h 96198"/>
                  <a:gd name="csX8" fmla="*/ 6042 w 60941"/>
                  <a:gd name="csY8" fmla="*/ 7678 h 96198"/>
                  <a:gd name="csX9" fmla="*/ -1712 w 60941"/>
                  <a:gd name="csY9" fmla="*/ 33543 h 96198"/>
                  <a:gd name="csX10" fmla="*/ 6042 w 60941"/>
                  <a:gd name="csY10" fmla="*/ 59389 h 96198"/>
                  <a:gd name="csX11" fmla="*/ 26167 w 60941"/>
                  <a:gd name="csY11" fmla="*/ 69215 h 96198"/>
                  <a:gd name="csX12" fmla="*/ 39104 w 60941"/>
                  <a:gd name="csY12" fmla="*/ 66263 h 96198"/>
                  <a:gd name="csX13" fmla="*/ 48027 w 60941"/>
                  <a:gd name="csY13" fmla="*/ 57272 h 96198"/>
                  <a:gd name="csX14" fmla="*/ 9861 w 60941"/>
                  <a:gd name="csY14" fmla="*/ 33543 h 96198"/>
                  <a:gd name="csX15" fmla="*/ 14946 w 60941"/>
                  <a:gd name="csY15" fmla="*/ 14222 h 96198"/>
                  <a:gd name="csX16" fmla="*/ 28914 w 60941"/>
                  <a:gd name="csY16" fmla="*/ 7212 h 96198"/>
                  <a:gd name="csX17" fmla="*/ 42903 w 60941"/>
                  <a:gd name="csY17" fmla="*/ 14222 h 96198"/>
                  <a:gd name="csX18" fmla="*/ 48027 w 60941"/>
                  <a:gd name="csY18" fmla="*/ 33543 h 96198"/>
                  <a:gd name="csX19" fmla="*/ 42903 w 60941"/>
                  <a:gd name="csY19" fmla="*/ 52865 h 96198"/>
                  <a:gd name="csX20" fmla="*/ 28914 w 60941"/>
                  <a:gd name="csY20" fmla="*/ 59875 h 96198"/>
                  <a:gd name="csX21" fmla="*/ 14946 w 60941"/>
                  <a:gd name="csY21" fmla="*/ 52865 h 96198"/>
                  <a:gd name="csX22" fmla="*/ 9861 w 60941"/>
                  <a:gd name="csY22" fmla="*/ 33543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0941" h="96198">
                    <a:moveTo>
                      <a:pt x="48027" y="57272"/>
                    </a:moveTo>
                    <a:lnTo>
                      <a:pt x="48027" y="94051"/>
                    </a:lnTo>
                    <a:lnTo>
                      <a:pt x="59229" y="94051"/>
                    </a:lnTo>
                    <a:lnTo>
                      <a:pt x="59229" y="-381"/>
                    </a:lnTo>
                    <a:lnTo>
                      <a:pt x="48027" y="-381"/>
                    </a:lnTo>
                    <a:lnTo>
                      <a:pt x="48027" y="9814"/>
                    </a:lnTo>
                    <a:cubicBezTo>
                      <a:pt x="45676" y="5775"/>
                      <a:pt x="42702" y="2772"/>
                      <a:pt x="39104" y="804"/>
                    </a:cubicBezTo>
                    <a:cubicBezTo>
                      <a:pt x="35519" y="-1164"/>
                      <a:pt x="31207" y="-2148"/>
                      <a:pt x="26167" y="-2148"/>
                    </a:cubicBezTo>
                    <a:cubicBezTo>
                      <a:pt x="17933" y="-2148"/>
                      <a:pt x="11224" y="1128"/>
                      <a:pt x="6042" y="7678"/>
                    </a:cubicBezTo>
                    <a:cubicBezTo>
                      <a:pt x="873" y="14241"/>
                      <a:pt x="-1712" y="22863"/>
                      <a:pt x="-1712" y="33543"/>
                    </a:cubicBezTo>
                    <a:cubicBezTo>
                      <a:pt x="-1712" y="44223"/>
                      <a:pt x="873" y="52839"/>
                      <a:pt x="6042" y="59389"/>
                    </a:cubicBezTo>
                    <a:cubicBezTo>
                      <a:pt x="11224" y="65940"/>
                      <a:pt x="17933" y="69215"/>
                      <a:pt x="26167" y="69215"/>
                    </a:cubicBezTo>
                    <a:cubicBezTo>
                      <a:pt x="31207" y="69215"/>
                      <a:pt x="35519" y="68231"/>
                      <a:pt x="39104" y="66263"/>
                    </a:cubicBezTo>
                    <a:cubicBezTo>
                      <a:pt x="42702" y="64308"/>
                      <a:pt x="45676" y="61312"/>
                      <a:pt x="48027" y="57272"/>
                    </a:cubicBezTo>
                    <a:close/>
                    <a:moveTo>
                      <a:pt x="9861" y="33543"/>
                    </a:moveTo>
                    <a:cubicBezTo>
                      <a:pt x="9861" y="25336"/>
                      <a:pt x="11556" y="18895"/>
                      <a:pt x="14946" y="14222"/>
                    </a:cubicBezTo>
                    <a:cubicBezTo>
                      <a:pt x="18336" y="9549"/>
                      <a:pt x="22992" y="7212"/>
                      <a:pt x="28914" y="7212"/>
                    </a:cubicBezTo>
                    <a:cubicBezTo>
                      <a:pt x="34837" y="7212"/>
                      <a:pt x="39500" y="9549"/>
                      <a:pt x="42903" y="14222"/>
                    </a:cubicBezTo>
                    <a:cubicBezTo>
                      <a:pt x="46319" y="18895"/>
                      <a:pt x="48027" y="25336"/>
                      <a:pt x="48027" y="33543"/>
                    </a:cubicBezTo>
                    <a:cubicBezTo>
                      <a:pt x="48027" y="41751"/>
                      <a:pt x="46319" y="48191"/>
                      <a:pt x="42903" y="52865"/>
                    </a:cubicBezTo>
                    <a:cubicBezTo>
                      <a:pt x="39500" y="57538"/>
                      <a:pt x="34837" y="59875"/>
                      <a:pt x="28914" y="59875"/>
                    </a:cubicBezTo>
                    <a:cubicBezTo>
                      <a:pt x="22992" y="59875"/>
                      <a:pt x="18336" y="57538"/>
                      <a:pt x="14946" y="52865"/>
                    </a:cubicBezTo>
                    <a:cubicBezTo>
                      <a:pt x="11556" y="48191"/>
                      <a:pt x="9861" y="41751"/>
                      <a:pt x="9861" y="33543"/>
                    </a:cubicBezTo>
                    <a:close/>
                  </a:path>
                </a:pathLst>
              </a:custGeom>
              <a:solidFill>
                <a:srgbClr val="52514E"/>
              </a:solidFill>
              <a:ln w="19" cap="flat">
                <a:noFill/>
                <a:prstDash val="solid"/>
                <a:miter/>
              </a:ln>
            </p:spPr>
            <p:txBody>
              <a:bodyPr/>
              <a:lstStyle/>
              <a:p>
                <a:endParaRPr lang="en-IT" b="1"/>
              </a:p>
            </p:txBody>
          </p:sp>
          <p:sp>
            <p:nvSpPr>
              <p:cNvPr id="113" name="Freeform 112">
                <a:extLst>
                  <a:ext uri="{FF2B5EF4-FFF2-40B4-BE49-F238E27FC236}">
                    <a16:creationId xmlns:a16="http://schemas.microsoft.com/office/drawing/2014/main" id="{DB46494B-2218-0271-9DD1-1367EAE78F05}"/>
                  </a:ext>
                </a:extLst>
              </p:cNvPr>
              <p:cNvSpPr/>
              <p:nvPr/>
            </p:nvSpPr>
            <p:spPr>
              <a:xfrm flipV="1">
                <a:off x="2853071" y="4448992"/>
                <a:ext cx="11202" cy="94431"/>
              </a:xfrm>
              <a:custGeom>
                <a:avLst/>
                <a:gdLst>
                  <a:gd name="csX0" fmla="*/ -680 w 11202"/>
                  <a:gd name="csY0" fmla="*/ 65771 h 94431"/>
                  <a:gd name="csX1" fmla="*/ 10522 w 11202"/>
                  <a:gd name="csY1" fmla="*/ 65771 h 94431"/>
                  <a:gd name="csX2" fmla="*/ 10522 w 11202"/>
                  <a:gd name="csY2" fmla="*/ -2193 h 94431"/>
                  <a:gd name="csX3" fmla="*/ -680 w 11202"/>
                  <a:gd name="csY3" fmla="*/ -2193 h 94431"/>
                  <a:gd name="csX4" fmla="*/ -680 w 11202"/>
                  <a:gd name="csY4" fmla="*/ 65771 h 94431"/>
                  <a:gd name="csX5" fmla="*/ -680 w 11202"/>
                  <a:gd name="csY5" fmla="*/ 92238 h 94431"/>
                  <a:gd name="csX6" fmla="*/ 10522 w 11202"/>
                  <a:gd name="csY6" fmla="*/ 92238 h 94431"/>
                  <a:gd name="csX7" fmla="*/ 10522 w 11202"/>
                  <a:gd name="csY7" fmla="*/ 78082 h 94431"/>
                  <a:gd name="csX8" fmla="*/ -680 w 11202"/>
                  <a:gd name="csY8" fmla="*/ 78082 h 94431"/>
                  <a:gd name="csX9" fmla="*/ -680 w 11202"/>
                  <a:gd name="csY9" fmla="*/ 922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02" h="94431">
                    <a:moveTo>
                      <a:pt x="-680" y="65771"/>
                    </a:moveTo>
                    <a:lnTo>
                      <a:pt x="10522" y="65771"/>
                    </a:lnTo>
                    <a:lnTo>
                      <a:pt x="10522" y="-2193"/>
                    </a:lnTo>
                    <a:lnTo>
                      <a:pt x="-680" y="-2193"/>
                    </a:lnTo>
                    <a:lnTo>
                      <a:pt x="-680" y="65771"/>
                    </a:lnTo>
                    <a:close/>
                    <a:moveTo>
                      <a:pt x="-680" y="92238"/>
                    </a:moveTo>
                    <a:lnTo>
                      <a:pt x="10522" y="92238"/>
                    </a:lnTo>
                    <a:lnTo>
                      <a:pt x="10522" y="78082"/>
                    </a:lnTo>
                    <a:lnTo>
                      <a:pt x="-680" y="78082"/>
                    </a:lnTo>
                    <a:lnTo>
                      <a:pt x="-680" y="92238"/>
                    </a:lnTo>
                    <a:close/>
                  </a:path>
                </a:pathLst>
              </a:custGeom>
              <a:solidFill>
                <a:srgbClr val="52514E"/>
              </a:solidFill>
              <a:ln w="19" cap="flat">
                <a:noFill/>
                <a:prstDash val="solid"/>
                <a:miter/>
              </a:ln>
            </p:spPr>
            <p:txBody>
              <a:bodyPr/>
              <a:lstStyle/>
              <a:p>
                <a:endParaRPr lang="en-IT" b="1"/>
              </a:p>
            </p:txBody>
          </p:sp>
          <p:sp>
            <p:nvSpPr>
              <p:cNvPr id="114" name="Freeform 113">
                <a:extLst>
                  <a:ext uri="{FF2B5EF4-FFF2-40B4-BE49-F238E27FC236}">
                    <a16:creationId xmlns:a16="http://schemas.microsoft.com/office/drawing/2014/main" id="{312F9FD9-0598-8DA2-4A35-468923ED677A}"/>
                  </a:ext>
                </a:extLst>
              </p:cNvPr>
              <p:cNvSpPr/>
              <p:nvPr/>
            </p:nvSpPr>
            <p:spPr>
              <a:xfrm flipV="1">
                <a:off x="2882726" y="4473828"/>
                <a:ext cx="52115" cy="71362"/>
              </a:xfrm>
              <a:custGeom>
                <a:avLst/>
                <a:gdLst>
                  <a:gd name="csX0" fmla="*/ 46983 w 52115"/>
                  <a:gd name="csY0" fmla="*/ 66224 h 71362"/>
                  <a:gd name="csX1" fmla="*/ 46983 w 52115"/>
                  <a:gd name="csY1" fmla="*/ 55661 h 71362"/>
                  <a:gd name="csX2" fmla="*/ 37125 w 52115"/>
                  <a:gd name="csY2" fmla="*/ 59292 h 71362"/>
                  <a:gd name="csX3" fmla="*/ 26526 w 52115"/>
                  <a:gd name="csY3" fmla="*/ 60515 h 71362"/>
                  <a:gd name="csX4" fmla="*/ 14019 w 52115"/>
                  <a:gd name="csY4" fmla="*/ 57971 h 71362"/>
                  <a:gd name="csX5" fmla="*/ 9850 w 52115"/>
                  <a:gd name="csY5" fmla="*/ 50321 h 71362"/>
                  <a:gd name="csX6" fmla="*/ 12830 w 52115"/>
                  <a:gd name="csY6" fmla="*/ 44223 h 71362"/>
                  <a:gd name="csX7" fmla="*/ 24832 w 52115"/>
                  <a:gd name="csY7" fmla="*/ 40009 h 71362"/>
                  <a:gd name="csX8" fmla="*/ 28670 w 52115"/>
                  <a:gd name="csY8" fmla="*/ 39155 h 71362"/>
                  <a:gd name="csX9" fmla="*/ 45619 w 52115"/>
                  <a:gd name="csY9" fmla="*/ 31970 h 71362"/>
                  <a:gd name="csX10" fmla="*/ 50646 w 52115"/>
                  <a:gd name="csY10" fmla="*/ 19018 h 71362"/>
                  <a:gd name="csX11" fmla="*/ 43126 w 52115"/>
                  <a:gd name="csY11" fmla="*/ 4008 h 71362"/>
                  <a:gd name="csX12" fmla="*/ 22455 w 52115"/>
                  <a:gd name="csY12" fmla="*/ -1507 h 71362"/>
                  <a:gd name="csX13" fmla="*/ 11038 w 52115"/>
                  <a:gd name="csY13" fmla="*/ -439 h 71362"/>
                  <a:gd name="csX14" fmla="*/ -1470 w 52115"/>
                  <a:gd name="csY14" fmla="*/ 2746 h 71362"/>
                  <a:gd name="csX15" fmla="*/ -1470 w 52115"/>
                  <a:gd name="csY15" fmla="*/ 14280 h 71362"/>
                  <a:gd name="csX16" fmla="*/ 10765 w 52115"/>
                  <a:gd name="csY16" fmla="*/ 9445 h 71362"/>
                  <a:gd name="csX17" fmla="*/ 22708 w 52115"/>
                  <a:gd name="csY17" fmla="*/ 7853 h 71362"/>
                  <a:gd name="csX18" fmla="*/ 34865 w 52115"/>
                  <a:gd name="csY18" fmla="*/ 10552 h 71362"/>
                  <a:gd name="csX19" fmla="*/ 39132 w 52115"/>
                  <a:gd name="csY19" fmla="*/ 18164 h 71362"/>
                  <a:gd name="csX20" fmla="*/ 36053 w 52115"/>
                  <a:gd name="csY20" fmla="*/ 25135 h 71362"/>
                  <a:gd name="csX21" fmla="*/ 22572 w 52115"/>
                  <a:gd name="csY21" fmla="*/ 29815 h 71362"/>
                  <a:gd name="csX22" fmla="*/ 18675 w 52115"/>
                  <a:gd name="csY22" fmla="*/ 30727 h 71362"/>
                  <a:gd name="csX23" fmla="*/ 3635 w 52115"/>
                  <a:gd name="csY23" fmla="*/ 37427 h 71362"/>
                  <a:gd name="csX24" fmla="*/ -983 w 52115"/>
                  <a:gd name="csY24" fmla="*/ 49835 h 71362"/>
                  <a:gd name="csX25" fmla="*/ 5836 w 52115"/>
                  <a:gd name="csY25" fmla="*/ 64632 h 71362"/>
                  <a:gd name="csX26" fmla="*/ 25202 w 52115"/>
                  <a:gd name="csY26" fmla="*/ 69855 h 71362"/>
                  <a:gd name="csX27" fmla="*/ 36872 w 52115"/>
                  <a:gd name="csY27" fmla="*/ 68943 h 71362"/>
                  <a:gd name="csX28" fmla="*/ 46983 w 52115"/>
                  <a:gd name="csY28" fmla="*/ 66224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2115" h="71362">
                    <a:moveTo>
                      <a:pt x="46983" y="66224"/>
                    </a:moveTo>
                    <a:lnTo>
                      <a:pt x="46983" y="55661"/>
                    </a:lnTo>
                    <a:cubicBezTo>
                      <a:pt x="43827" y="57279"/>
                      <a:pt x="40541" y="58489"/>
                      <a:pt x="37125" y="59292"/>
                    </a:cubicBezTo>
                    <a:cubicBezTo>
                      <a:pt x="33722" y="60107"/>
                      <a:pt x="30189" y="60515"/>
                      <a:pt x="26526" y="60515"/>
                    </a:cubicBezTo>
                    <a:cubicBezTo>
                      <a:pt x="20967" y="60515"/>
                      <a:pt x="16798" y="59667"/>
                      <a:pt x="14019" y="57971"/>
                    </a:cubicBezTo>
                    <a:cubicBezTo>
                      <a:pt x="11239" y="56275"/>
                      <a:pt x="9850" y="53725"/>
                      <a:pt x="9850" y="50321"/>
                    </a:cubicBezTo>
                    <a:cubicBezTo>
                      <a:pt x="9850" y="47731"/>
                      <a:pt x="10843" y="45699"/>
                      <a:pt x="12830" y="44223"/>
                    </a:cubicBezTo>
                    <a:cubicBezTo>
                      <a:pt x="14818" y="42747"/>
                      <a:pt x="18818" y="41343"/>
                      <a:pt x="24832" y="40009"/>
                    </a:cubicBezTo>
                    <a:lnTo>
                      <a:pt x="28670" y="39155"/>
                    </a:lnTo>
                    <a:cubicBezTo>
                      <a:pt x="36618" y="37459"/>
                      <a:pt x="42268" y="35064"/>
                      <a:pt x="45619" y="31970"/>
                    </a:cubicBezTo>
                    <a:cubicBezTo>
                      <a:pt x="48970" y="28876"/>
                      <a:pt x="50646" y="24559"/>
                      <a:pt x="50646" y="19018"/>
                    </a:cubicBezTo>
                    <a:cubicBezTo>
                      <a:pt x="50646" y="12701"/>
                      <a:pt x="48139" y="7697"/>
                      <a:pt x="43126" y="4008"/>
                    </a:cubicBezTo>
                    <a:cubicBezTo>
                      <a:pt x="38112" y="331"/>
                      <a:pt x="31222" y="-1507"/>
                      <a:pt x="22455" y="-1507"/>
                    </a:cubicBezTo>
                    <a:cubicBezTo>
                      <a:pt x="18805" y="-1507"/>
                      <a:pt x="14999" y="-1151"/>
                      <a:pt x="11038" y="-439"/>
                    </a:cubicBezTo>
                    <a:cubicBezTo>
                      <a:pt x="7077" y="273"/>
                      <a:pt x="2907" y="1334"/>
                      <a:pt x="-1470" y="2746"/>
                    </a:cubicBezTo>
                    <a:lnTo>
                      <a:pt x="-1470" y="14280"/>
                    </a:lnTo>
                    <a:cubicBezTo>
                      <a:pt x="2673" y="12131"/>
                      <a:pt x="6752" y="10519"/>
                      <a:pt x="10765" y="9445"/>
                    </a:cubicBezTo>
                    <a:cubicBezTo>
                      <a:pt x="14779" y="8383"/>
                      <a:pt x="18759" y="7853"/>
                      <a:pt x="22708" y="7853"/>
                    </a:cubicBezTo>
                    <a:cubicBezTo>
                      <a:pt x="27981" y="7853"/>
                      <a:pt x="32034" y="8752"/>
                      <a:pt x="34865" y="10552"/>
                    </a:cubicBezTo>
                    <a:cubicBezTo>
                      <a:pt x="37709" y="12351"/>
                      <a:pt x="39132" y="14888"/>
                      <a:pt x="39132" y="18164"/>
                    </a:cubicBezTo>
                    <a:cubicBezTo>
                      <a:pt x="39132" y="21193"/>
                      <a:pt x="38106" y="23517"/>
                      <a:pt x="36053" y="25135"/>
                    </a:cubicBezTo>
                    <a:cubicBezTo>
                      <a:pt x="34014" y="26753"/>
                      <a:pt x="29520" y="28313"/>
                      <a:pt x="22572" y="29815"/>
                    </a:cubicBezTo>
                    <a:lnTo>
                      <a:pt x="18675" y="30727"/>
                    </a:lnTo>
                    <a:cubicBezTo>
                      <a:pt x="11739" y="32177"/>
                      <a:pt x="6726" y="34410"/>
                      <a:pt x="3635" y="37427"/>
                    </a:cubicBezTo>
                    <a:cubicBezTo>
                      <a:pt x="556" y="40443"/>
                      <a:pt x="-983" y="44579"/>
                      <a:pt x="-983" y="49835"/>
                    </a:cubicBezTo>
                    <a:cubicBezTo>
                      <a:pt x="-983" y="56230"/>
                      <a:pt x="1290" y="61162"/>
                      <a:pt x="5836" y="64632"/>
                    </a:cubicBezTo>
                    <a:cubicBezTo>
                      <a:pt x="10382" y="68114"/>
                      <a:pt x="16837" y="69855"/>
                      <a:pt x="25202" y="69855"/>
                    </a:cubicBezTo>
                    <a:cubicBezTo>
                      <a:pt x="29332" y="69855"/>
                      <a:pt x="33222" y="69551"/>
                      <a:pt x="36872" y="68943"/>
                    </a:cubicBezTo>
                    <a:cubicBezTo>
                      <a:pt x="40534" y="68347"/>
                      <a:pt x="43905" y="67441"/>
                      <a:pt x="46983" y="66224"/>
                    </a:cubicBezTo>
                    <a:close/>
                  </a:path>
                </a:pathLst>
              </a:custGeom>
              <a:solidFill>
                <a:srgbClr val="52514E"/>
              </a:solidFill>
              <a:ln w="19" cap="flat">
                <a:noFill/>
                <a:prstDash val="solid"/>
                <a:miter/>
              </a:ln>
            </p:spPr>
            <p:txBody>
              <a:bodyPr/>
              <a:lstStyle/>
              <a:p>
                <a:endParaRPr lang="en-IT" b="1"/>
              </a:p>
            </p:txBody>
          </p:sp>
          <p:sp>
            <p:nvSpPr>
              <p:cNvPr id="115" name="Freeform 114">
                <a:extLst>
                  <a:ext uri="{FF2B5EF4-FFF2-40B4-BE49-F238E27FC236}">
                    <a16:creationId xmlns:a16="http://schemas.microsoft.com/office/drawing/2014/main" id="{8AC90E17-5624-962C-855C-D179025B6B65}"/>
                  </a:ext>
                </a:extLst>
              </p:cNvPr>
              <p:cNvSpPr/>
              <p:nvPr/>
            </p:nvSpPr>
            <p:spPr>
              <a:xfrm flipV="1">
                <a:off x="2944278" y="4456157"/>
                <a:ext cx="42549" cy="87266"/>
              </a:xfrm>
              <a:custGeom>
                <a:avLst/>
                <a:gdLst>
                  <a:gd name="csX0" fmla="*/ 18438 w 42549"/>
                  <a:gd name="csY0" fmla="*/ 85258 h 87266"/>
                  <a:gd name="csX1" fmla="*/ 18438 w 42549"/>
                  <a:gd name="csY1" fmla="*/ 65956 h 87266"/>
                  <a:gd name="csX2" fmla="*/ 41505 w 42549"/>
                  <a:gd name="csY2" fmla="*/ 65956 h 87266"/>
                  <a:gd name="csX3" fmla="*/ 41505 w 42549"/>
                  <a:gd name="csY3" fmla="*/ 57276 h 87266"/>
                  <a:gd name="csX4" fmla="*/ 18438 w 42549"/>
                  <a:gd name="csY4" fmla="*/ 57276 h 87266"/>
                  <a:gd name="csX5" fmla="*/ 18438 w 42549"/>
                  <a:gd name="csY5" fmla="*/ 20381 h 87266"/>
                  <a:gd name="csX6" fmla="*/ 20718 w 42549"/>
                  <a:gd name="csY6" fmla="*/ 9701 h 87266"/>
                  <a:gd name="csX7" fmla="*/ 30011 w 42549"/>
                  <a:gd name="csY7" fmla="*/ 7332 h 87266"/>
                  <a:gd name="csX8" fmla="*/ 41505 w 42549"/>
                  <a:gd name="csY8" fmla="*/ 7332 h 87266"/>
                  <a:gd name="csX9" fmla="*/ 41505 w 42549"/>
                  <a:gd name="csY9" fmla="*/ -2008 h 87266"/>
                  <a:gd name="csX10" fmla="*/ 30011 w 42549"/>
                  <a:gd name="csY10" fmla="*/ -2008 h 87266"/>
                  <a:gd name="csX11" fmla="*/ 12106 w 42549"/>
                  <a:gd name="csY11" fmla="*/ 2807 h 87266"/>
                  <a:gd name="csX12" fmla="*/ 7177 w 42549"/>
                  <a:gd name="csY12" fmla="*/ 20381 h 87266"/>
                  <a:gd name="csX13" fmla="*/ 7177 w 42549"/>
                  <a:gd name="csY13" fmla="*/ 57276 h 87266"/>
                  <a:gd name="csX14" fmla="*/ -1044 w 42549"/>
                  <a:gd name="csY14" fmla="*/ 57276 h 87266"/>
                  <a:gd name="csX15" fmla="*/ -1044 w 42549"/>
                  <a:gd name="csY15" fmla="*/ 65956 h 87266"/>
                  <a:gd name="csX16" fmla="*/ 7177 w 42549"/>
                  <a:gd name="csY16" fmla="*/ 65956 h 87266"/>
                  <a:gd name="csX17" fmla="*/ 7177 w 42549"/>
                  <a:gd name="csY17" fmla="*/ 85258 h 87266"/>
                  <a:gd name="csX18" fmla="*/ 18438 w 42549"/>
                  <a:gd name="csY18" fmla="*/ 85258 h 8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549" h="87266">
                    <a:moveTo>
                      <a:pt x="18438" y="85258"/>
                    </a:moveTo>
                    <a:lnTo>
                      <a:pt x="18438" y="65956"/>
                    </a:lnTo>
                    <a:lnTo>
                      <a:pt x="41505" y="65956"/>
                    </a:lnTo>
                    <a:lnTo>
                      <a:pt x="41505" y="57276"/>
                    </a:lnTo>
                    <a:lnTo>
                      <a:pt x="18438" y="57276"/>
                    </a:lnTo>
                    <a:lnTo>
                      <a:pt x="18438" y="20381"/>
                    </a:lnTo>
                    <a:cubicBezTo>
                      <a:pt x="18438" y="14840"/>
                      <a:pt x="19198" y="11280"/>
                      <a:pt x="20718" y="9701"/>
                    </a:cubicBezTo>
                    <a:cubicBezTo>
                      <a:pt x="22237" y="8121"/>
                      <a:pt x="25335" y="7332"/>
                      <a:pt x="30011" y="7332"/>
                    </a:cubicBezTo>
                    <a:lnTo>
                      <a:pt x="41505" y="7332"/>
                    </a:lnTo>
                    <a:lnTo>
                      <a:pt x="41505" y="-2008"/>
                    </a:lnTo>
                    <a:lnTo>
                      <a:pt x="30011" y="-2008"/>
                    </a:lnTo>
                    <a:cubicBezTo>
                      <a:pt x="21361" y="-2008"/>
                      <a:pt x="15392" y="-403"/>
                      <a:pt x="12106" y="2807"/>
                    </a:cubicBezTo>
                    <a:cubicBezTo>
                      <a:pt x="8820" y="6031"/>
                      <a:pt x="7177" y="11889"/>
                      <a:pt x="7177" y="20381"/>
                    </a:cubicBezTo>
                    <a:lnTo>
                      <a:pt x="7177" y="57276"/>
                    </a:lnTo>
                    <a:lnTo>
                      <a:pt x="-1044" y="57276"/>
                    </a:lnTo>
                    <a:lnTo>
                      <a:pt x="-1044" y="65956"/>
                    </a:lnTo>
                    <a:lnTo>
                      <a:pt x="7177" y="65956"/>
                    </a:lnTo>
                    <a:lnTo>
                      <a:pt x="7177" y="85258"/>
                    </a:lnTo>
                    <a:lnTo>
                      <a:pt x="18438" y="85258"/>
                    </a:lnTo>
                    <a:close/>
                  </a:path>
                </a:pathLst>
              </a:custGeom>
              <a:solidFill>
                <a:srgbClr val="52514E"/>
              </a:solidFill>
              <a:ln w="19" cap="flat">
                <a:noFill/>
                <a:prstDash val="solid"/>
                <a:miter/>
              </a:ln>
            </p:spPr>
            <p:txBody>
              <a:bodyPr/>
              <a:lstStyle/>
              <a:p>
                <a:endParaRPr lang="en-IT" b="1"/>
              </a:p>
            </p:txBody>
          </p:sp>
          <p:sp>
            <p:nvSpPr>
              <p:cNvPr id="116" name="Freeform 115">
                <a:extLst>
                  <a:ext uri="{FF2B5EF4-FFF2-40B4-BE49-F238E27FC236}">
                    <a16:creationId xmlns:a16="http://schemas.microsoft.com/office/drawing/2014/main" id="{031C94AC-4C7C-1298-BFB2-4616F571121E}"/>
                  </a:ext>
                </a:extLst>
              </p:cNvPr>
              <p:cNvSpPr/>
              <p:nvPr/>
            </p:nvSpPr>
            <p:spPr>
              <a:xfrm flipV="1">
                <a:off x="3001564" y="4448992"/>
                <a:ext cx="11202" cy="94431"/>
              </a:xfrm>
              <a:custGeom>
                <a:avLst/>
                <a:gdLst>
                  <a:gd name="csX0" fmla="*/ -667 w 11202"/>
                  <a:gd name="csY0" fmla="*/ 65771 h 94431"/>
                  <a:gd name="csX1" fmla="*/ 10535 w 11202"/>
                  <a:gd name="csY1" fmla="*/ 65771 h 94431"/>
                  <a:gd name="csX2" fmla="*/ 10535 w 11202"/>
                  <a:gd name="csY2" fmla="*/ -2193 h 94431"/>
                  <a:gd name="csX3" fmla="*/ -667 w 11202"/>
                  <a:gd name="csY3" fmla="*/ -2193 h 94431"/>
                  <a:gd name="csX4" fmla="*/ -667 w 11202"/>
                  <a:gd name="csY4" fmla="*/ 65771 h 94431"/>
                  <a:gd name="csX5" fmla="*/ -667 w 11202"/>
                  <a:gd name="csY5" fmla="*/ 92238 h 94431"/>
                  <a:gd name="csX6" fmla="*/ 10535 w 11202"/>
                  <a:gd name="csY6" fmla="*/ 92238 h 94431"/>
                  <a:gd name="csX7" fmla="*/ 10535 w 11202"/>
                  <a:gd name="csY7" fmla="*/ 78082 h 94431"/>
                  <a:gd name="csX8" fmla="*/ -667 w 11202"/>
                  <a:gd name="csY8" fmla="*/ 78082 h 94431"/>
                  <a:gd name="csX9" fmla="*/ -667 w 11202"/>
                  <a:gd name="csY9" fmla="*/ 922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02" h="94431">
                    <a:moveTo>
                      <a:pt x="-667" y="65771"/>
                    </a:moveTo>
                    <a:lnTo>
                      <a:pt x="10535" y="65771"/>
                    </a:lnTo>
                    <a:lnTo>
                      <a:pt x="10535" y="-2193"/>
                    </a:lnTo>
                    <a:lnTo>
                      <a:pt x="-667" y="-2193"/>
                    </a:lnTo>
                    <a:lnTo>
                      <a:pt x="-667" y="65771"/>
                    </a:lnTo>
                    <a:close/>
                    <a:moveTo>
                      <a:pt x="-667" y="92238"/>
                    </a:moveTo>
                    <a:lnTo>
                      <a:pt x="10535" y="92238"/>
                    </a:lnTo>
                    <a:lnTo>
                      <a:pt x="10535" y="78082"/>
                    </a:lnTo>
                    <a:lnTo>
                      <a:pt x="-667" y="78082"/>
                    </a:lnTo>
                    <a:lnTo>
                      <a:pt x="-667" y="92238"/>
                    </a:lnTo>
                    <a:close/>
                  </a:path>
                </a:pathLst>
              </a:custGeom>
              <a:solidFill>
                <a:srgbClr val="52514E"/>
              </a:solidFill>
              <a:ln w="19" cap="flat">
                <a:noFill/>
                <a:prstDash val="solid"/>
                <a:miter/>
              </a:ln>
            </p:spPr>
            <p:txBody>
              <a:bodyPr/>
              <a:lstStyle/>
              <a:p>
                <a:endParaRPr lang="en-IT" b="1"/>
              </a:p>
            </p:txBody>
          </p:sp>
          <p:sp>
            <p:nvSpPr>
              <p:cNvPr id="117" name="Freeform 116">
                <a:extLst>
                  <a:ext uri="{FF2B5EF4-FFF2-40B4-BE49-F238E27FC236}">
                    <a16:creationId xmlns:a16="http://schemas.microsoft.com/office/drawing/2014/main" id="{441CBBE9-1278-B1F6-E4DC-772B54837C8F}"/>
                  </a:ext>
                </a:extLst>
              </p:cNvPr>
              <p:cNvSpPr/>
              <p:nvPr/>
            </p:nvSpPr>
            <p:spPr>
              <a:xfrm flipV="1">
                <a:off x="3035778" y="4473828"/>
                <a:ext cx="57122" cy="69595"/>
              </a:xfrm>
              <a:custGeom>
                <a:avLst/>
                <a:gdLst>
                  <a:gd name="csX0" fmla="*/ 55304 w 57122"/>
                  <a:gd name="csY0" fmla="*/ 39478 h 69595"/>
                  <a:gd name="csX1" fmla="*/ 55304 w 57122"/>
                  <a:gd name="csY1" fmla="*/ -1553 h 69595"/>
                  <a:gd name="csX2" fmla="*/ 44102 w 57122"/>
                  <a:gd name="csY2" fmla="*/ -1553 h 69595"/>
                  <a:gd name="csX3" fmla="*/ 44102 w 57122"/>
                  <a:gd name="csY3" fmla="*/ 39109 h 69595"/>
                  <a:gd name="csX4" fmla="*/ 40322 w 57122"/>
                  <a:gd name="csY4" fmla="*/ 53537 h 69595"/>
                  <a:gd name="csX5" fmla="*/ 29003 w 57122"/>
                  <a:gd name="csY5" fmla="*/ 58334 h 69595"/>
                  <a:gd name="csX6" fmla="*/ 14683 w 57122"/>
                  <a:gd name="csY6" fmla="*/ 52566 h 69595"/>
                  <a:gd name="csX7" fmla="*/ 9442 w 57122"/>
                  <a:gd name="csY7" fmla="*/ 36857 h 69595"/>
                  <a:gd name="csX8" fmla="*/ 9442 w 57122"/>
                  <a:gd name="csY8" fmla="*/ -1553 h 69595"/>
                  <a:gd name="csX9" fmla="*/ -1819 w 57122"/>
                  <a:gd name="csY9" fmla="*/ -1553 h 69595"/>
                  <a:gd name="csX10" fmla="*/ -1819 w 57122"/>
                  <a:gd name="csY10" fmla="*/ 66412 h 69595"/>
                  <a:gd name="csX11" fmla="*/ 9442 w 57122"/>
                  <a:gd name="csY11" fmla="*/ 66412 h 69595"/>
                  <a:gd name="csX12" fmla="*/ 9442 w 57122"/>
                  <a:gd name="csY12" fmla="*/ 55848 h 69595"/>
                  <a:gd name="csX13" fmla="*/ 18911 w 57122"/>
                  <a:gd name="csY13" fmla="*/ 65013 h 69595"/>
                  <a:gd name="csX14" fmla="*/ 31496 w 57122"/>
                  <a:gd name="csY14" fmla="*/ 68043 h 69595"/>
                  <a:gd name="csX15" fmla="*/ 49264 w 57122"/>
                  <a:gd name="csY15" fmla="*/ 60800 h 69595"/>
                  <a:gd name="csX16" fmla="*/ 55304 w 57122"/>
                  <a:gd name="csY16" fmla="*/ 39478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69595">
                    <a:moveTo>
                      <a:pt x="55304" y="39478"/>
                    </a:moveTo>
                    <a:lnTo>
                      <a:pt x="55304" y="-1553"/>
                    </a:lnTo>
                    <a:lnTo>
                      <a:pt x="44102" y="-1553"/>
                    </a:lnTo>
                    <a:lnTo>
                      <a:pt x="44102" y="39109"/>
                    </a:lnTo>
                    <a:cubicBezTo>
                      <a:pt x="44102" y="45543"/>
                      <a:pt x="42842" y="50353"/>
                      <a:pt x="40322" y="53537"/>
                    </a:cubicBezTo>
                    <a:cubicBezTo>
                      <a:pt x="37802" y="56735"/>
                      <a:pt x="34029" y="58334"/>
                      <a:pt x="29003" y="58334"/>
                    </a:cubicBezTo>
                    <a:cubicBezTo>
                      <a:pt x="22950" y="58334"/>
                      <a:pt x="18177" y="56411"/>
                      <a:pt x="14683" y="52566"/>
                    </a:cubicBezTo>
                    <a:cubicBezTo>
                      <a:pt x="11189" y="48734"/>
                      <a:pt x="9442" y="43498"/>
                      <a:pt x="9442" y="36857"/>
                    </a:cubicBezTo>
                    <a:lnTo>
                      <a:pt x="9442" y="-1553"/>
                    </a:lnTo>
                    <a:lnTo>
                      <a:pt x="-1819" y="-1553"/>
                    </a:lnTo>
                    <a:lnTo>
                      <a:pt x="-1819" y="66412"/>
                    </a:lnTo>
                    <a:lnTo>
                      <a:pt x="9442" y="66412"/>
                    </a:lnTo>
                    <a:lnTo>
                      <a:pt x="9442" y="55848"/>
                    </a:lnTo>
                    <a:cubicBezTo>
                      <a:pt x="12131" y="59939"/>
                      <a:pt x="15287" y="62994"/>
                      <a:pt x="18911" y="65013"/>
                    </a:cubicBezTo>
                    <a:cubicBezTo>
                      <a:pt x="22547" y="67033"/>
                      <a:pt x="26743" y="68043"/>
                      <a:pt x="31496" y="68043"/>
                    </a:cubicBezTo>
                    <a:cubicBezTo>
                      <a:pt x="39328" y="68043"/>
                      <a:pt x="45251" y="65628"/>
                      <a:pt x="49264" y="60800"/>
                    </a:cubicBezTo>
                    <a:cubicBezTo>
                      <a:pt x="53291" y="55971"/>
                      <a:pt x="55304" y="48864"/>
                      <a:pt x="55304" y="39478"/>
                    </a:cubicBezTo>
                    <a:close/>
                  </a:path>
                </a:pathLst>
              </a:custGeom>
              <a:solidFill>
                <a:srgbClr val="52514E"/>
              </a:solidFill>
              <a:ln w="19" cap="flat">
                <a:noFill/>
                <a:prstDash val="solid"/>
                <a:miter/>
              </a:ln>
            </p:spPr>
            <p:txBody>
              <a:bodyPr/>
              <a:lstStyle/>
              <a:p>
                <a:endParaRPr lang="en-IT" b="1"/>
              </a:p>
            </p:txBody>
          </p:sp>
          <p:sp>
            <p:nvSpPr>
              <p:cNvPr id="118" name="Freeform 117">
                <a:extLst>
                  <a:ext uri="{FF2B5EF4-FFF2-40B4-BE49-F238E27FC236}">
                    <a16:creationId xmlns:a16="http://schemas.microsoft.com/office/drawing/2014/main" id="{CC1301CA-A1DE-EB50-7747-6800EF0634F3}"/>
                  </a:ext>
                </a:extLst>
              </p:cNvPr>
              <p:cNvSpPr/>
              <p:nvPr/>
            </p:nvSpPr>
            <p:spPr>
              <a:xfrm flipV="1">
                <a:off x="3110361" y="4473828"/>
                <a:ext cx="53946" cy="71362"/>
              </a:xfrm>
              <a:custGeom>
                <a:avLst/>
                <a:gdLst>
                  <a:gd name="csX0" fmla="*/ 52444 w 53946"/>
                  <a:gd name="csY0" fmla="*/ 65622 h 71362"/>
                  <a:gd name="csX1" fmla="*/ 52444 w 53946"/>
                  <a:gd name="csY1" fmla="*/ 55175 h 71362"/>
                  <a:gd name="csX2" fmla="*/ 42917 w 53946"/>
                  <a:gd name="csY2" fmla="*/ 59098 h 71362"/>
                  <a:gd name="csX3" fmla="*/ 33274 w 53946"/>
                  <a:gd name="csY3" fmla="*/ 60399 h 71362"/>
                  <a:gd name="csX4" fmla="*/ 16324 w 53946"/>
                  <a:gd name="csY4" fmla="*/ 53505 h 71362"/>
                  <a:gd name="csX5" fmla="*/ 10304 w 53946"/>
                  <a:gd name="csY5" fmla="*/ 34184 h 71362"/>
                  <a:gd name="csX6" fmla="*/ 16324 w 53946"/>
                  <a:gd name="csY6" fmla="*/ 14843 h 71362"/>
                  <a:gd name="csX7" fmla="*/ 33274 w 53946"/>
                  <a:gd name="csY7" fmla="*/ 7969 h 71362"/>
                  <a:gd name="csX8" fmla="*/ 42917 w 53946"/>
                  <a:gd name="csY8" fmla="*/ 9270 h 71362"/>
                  <a:gd name="csX9" fmla="*/ 52444 w 53946"/>
                  <a:gd name="csY9" fmla="*/ 13193 h 71362"/>
                  <a:gd name="csX10" fmla="*/ 52444 w 53946"/>
                  <a:gd name="csY10" fmla="*/ 2862 h 71362"/>
                  <a:gd name="csX11" fmla="*/ 42723 w 53946"/>
                  <a:gd name="csY11" fmla="*/ -400 h 71362"/>
                  <a:gd name="csX12" fmla="*/ 32046 w 53946"/>
                  <a:gd name="csY12" fmla="*/ -1507 h 71362"/>
                  <a:gd name="csX13" fmla="*/ 7557 w 53946"/>
                  <a:gd name="csY13" fmla="*/ 8144 h 71362"/>
                  <a:gd name="csX14" fmla="*/ -1503 w 53946"/>
                  <a:gd name="csY14" fmla="*/ 34184 h 71362"/>
                  <a:gd name="csX15" fmla="*/ 7654 w 53946"/>
                  <a:gd name="csY15" fmla="*/ 60321 h 71362"/>
                  <a:gd name="csX16" fmla="*/ 32786 w 53946"/>
                  <a:gd name="csY16" fmla="*/ 69855 h 71362"/>
                  <a:gd name="csX17" fmla="*/ 42878 w 53946"/>
                  <a:gd name="csY17" fmla="*/ 68787 h 71362"/>
                  <a:gd name="csX18" fmla="*/ 52444 w 53946"/>
                  <a:gd name="csY18" fmla="*/ 65622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3946" h="71362">
                    <a:moveTo>
                      <a:pt x="52444" y="65622"/>
                    </a:moveTo>
                    <a:lnTo>
                      <a:pt x="52444" y="55175"/>
                    </a:lnTo>
                    <a:cubicBezTo>
                      <a:pt x="49275" y="56923"/>
                      <a:pt x="46099" y="58230"/>
                      <a:pt x="42917" y="59098"/>
                    </a:cubicBezTo>
                    <a:cubicBezTo>
                      <a:pt x="39735" y="59965"/>
                      <a:pt x="36521" y="60399"/>
                      <a:pt x="33274" y="60399"/>
                    </a:cubicBezTo>
                    <a:cubicBezTo>
                      <a:pt x="26000" y="60399"/>
                      <a:pt x="20350" y="58101"/>
                      <a:pt x="16324" y="53505"/>
                    </a:cubicBezTo>
                    <a:cubicBezTo>
                      <a:pt x="12310" y="48922"/>
                      <a:pt x="10304" y="42482"/>
                      <a:pt x="10304" y="34184"/>
                    </a:cubicBezTo>
                    <a:cubicBezTo>
                      <a:pt x="10304" y="25886"/>
                      <a:pt x="12310" y="19439"/>
                      <a:pt x="16324" y="14843"/>
                    </a:cubicBezTo>
                    <a:cubicBezTo>
                      <a:pt x="20350" y="10260"/>
                      <a:pt x="26000" y="7969"/>
                      <a:pt x="33274" y="7969"/>
                    </a:cubicBezTo>
                    <a:cubicBezTo>
                      <a:pt x="36521" y="7969"/>
                      <a:pt x="39735" y="8403"/>
                      <a:pt x="42917" y="9270"/>
                    </a:cubicBezTo>
                    <a:cubicBezTo>
                      <a:pt x="46099" y="10137"/>
                      <a:pt x="49275" y="11445"/>
                      <a:pt x="52444" y="13193"/>
                    </a:cubicBezTo>
                    <a:lnTo>
                      <a:pt x="52444" y="2862"/>
                    </a:lnTo>
                    <a:cubicBezTo>
                      <a:pt x="49314" y="1412"/>
                      <a:pt x="46073" y="325"/>
                      <a:pt x="42723" y="-400"/>
                    </a:cubicBezTo>
                    <a:cubicBezTo>
                      <a:pt x="39385" y="-1138"/>
                      <a:pt x="35826" y="-1507"/>
                      <a:pt x="32046" y="-1507"/>
                    </a:cubicBezTo>
                    <a:cubicBezTo>
                      <a:pt x="21772" y="-1507"/>
                      <a:pt x="13609" y="1710"/>
                      <a:pt x="7557" y="8144"/>
                    </a:cubicBezTo>
                    <a:cubicBezTo>
                      <a:pt x="1517" y="14578"/>
                      <a:pt x="-1503" y="23258"/>
                      <a:pt x="-1503" y="34184"/>
                    </a:cubicBezTo>
                    <a:cubicBezTo>
                      <a:pt x="-1503" y="45265"/>
                      <a:pt x="1550" y="53978"/>
                      <a:pt x="7654" y="60321"/>
                    </a:cubicBezTo>
                    <a:cubicBezTo>
                      <a:pt x="13772" y="66677"/>
                      <a:pt x="22149" y="69855"/>
                      <a:pt x="32786" y="69855"/>
                    </a:cubicBezTo>
                    <a:cubicBezTo>
                      <a:pt x="36228" y="69855"/>
                      <a:pt x="39592" y="69499"/>
                      <a:pt x="42878" y="68787"/>
                    </a:cubicBezTo>
                    <a:cubicBezTo>
                      <a:pt x="46164" y="68088"/>
                      <a:pt x="49353" y="67033"/>
                      <a:pt x="52444" y="65622"/>
                    </a:cubicBezTo>
                    <a:close/>
                  </a:path>
                </a:pathLst>
              </a:custGeom>
              <a:solidFill>
                <a:srgbClr val="52514E"/>
              </a:solidFill>
              <a:ln w="19" cap="flat">
                <a:noFill/>
                <a:prstDash val="solid"/>
                <a:miter/>
              </a:ln>
            </p:spPr>
            <p:txBody>
              <a:bodyPr/>
              <a:lstStyle/>
              <a:p>
                <a:endParaRPr lang="en-IT" b="1"/>
              </a:p>
            </p:txBody>
          </p:sp>
          <p:sp>
            <p:nvSpPr>
              <p:cNvPr id="119" name="Freeform 118">
                <a:extLst>
                  <a:ext uri="{FF2B5EF4-FFF2-40B4-BE49-F238E27FC236}">
                    <a16:creationId xmlns:a16="http://schemas.microsoft.com/office/drawing/2014/main" id="{66814A5E-C5D9-F57F-4026-519914872AA3}"/>
                  </a:ext>
                </a:extLst>
              </p:cNvPr>
              <p:cNvSpPr/>
              <p:nvPr/>
            </p:nvSpPr>
            <p:spPr>
              <a:xfrm flipV="1">
                <a:off x="3175389" y="4456157"/>
                <a:ext cx="42549" cy="87266"/>
              </a:xfrm>
              <a:custGeom>
                <a:avLst/>
                <a:gdLst>
                  <a:gd name="csX0" fmla="*/ 18459 w 42549"/>
                  <a:gd name="csY0" fmla="*/ 85258 h 87266"/>
                  <a:gd name="csX1" fmla="*/ 18459 w 42549"/>
                  <a:gd name="csY1" fmla="*/ 65956 h 87266"/>
                  <a:gd name="csX2" fmla="*/ 41526 w 42549"/>
                  <a:gd name="csY2" fmla="*/ 65956 h 87266"/>
                  <a:gd name="csX3" fmla="*/ 41526 w 42549"/>
                  <a:gd name="csY3" fmla="*/ 57276 h 87266"/>
                  <a:gd name="csX4" fmla="*/ 18459 w 42549"/>
                  <a:gd name="csY4" fmla="*/ 57276 h 87266"/>
                  <a:gd name="csX5" fmla="*/ 18459 w 42549"/>
                  <a:gd name="csY5" fmla="*/ 20381 h 87266"/>
                  <a:gd name="csX6" fmla="*/ 20738 w 42549"/>
                  <a:gd name="csY6" fmla="*/ 9701 h 87266"/>
                  <a:gd name="csX7" fmla="*/ 30031 w 42549"/>
                  <a:gd name="csY7" fmla="*/ 7332 h 87266"/>
                  <a:gd name="csX8" fmla="*/ 41526 w 42549"/>
                  <a:gd name="csY8" fmla="*/ 7332 h 87266"/>
                  <a:gd name="csX9" fmla="*/ 41526 w 42549"/>
                  <a:gd name="csY9" fmla="*/ -2008 h 87266"/>
                  <a:gd name="csX10" fmla="*/ 30031 w 42549"/>
                  <a:gd name="csY10" fmla="*/ -2008 h 87266"/>
                  <a:gd name="csX11" fmla="*/ 12127 w 42549"/>
                  <a:gd name="csY11" fmla="*/ 2807 h 87266"/>
                  <a:gd name="csX12" fmla="*/ 7198 w 42549"/>
                  <a:gd name="csY12" fmla="*/ 20381 h 87266"/>
                  <a:gd name="csX13" fmla="*/ 7198 w 42549"/>
                  <a:gd name="csY13" fmla="*/ 57276 h 87266"/>
                  <a:gd name="csX14" fmla="*/ -1024 w 42549"/>
                  <a:gd name="csY14" fmla="*/ 57276 h 87266"/>
                  <a:gd name="csX15" fmla="*/ -1024 w 42549"/>
                  <a:gd name="csY15" fmla="*/ 65956 h 87266"/>
                  <a:gd name="csX16" fmla="*/ 7198 w 42549"/>
                  <a:gd name="csY16" fmla="*/ 65956 h 87266"/>
                  <a:gd name="csX17" fmla="*/ 7198 w 42549"/>
                  <a:gd name="csY17" fmla="*/ 85258 h 87266"/>
                  <a:gd name="csX18" fmla="*/ 18459 w 42549"/>
                  <a:gd name="csY18" fmla="*/ 85258 h 8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549" h="87266">
                    <a:moveTo>
                      <a:pt x="18459" y="85258"/>
                    </a:moveTo>
                    <a:lnTo>
                      <a:pt x="18459" y="65956"/>
                    </a:lnTo>
                    <a:lnTo>
                      <a:pt x="41526" y="65956"/>
                    </a:lnTo>
                    <a:lnTo>
                      <a:pt x="41526" y="57276"/>
                    </a:lnTo>
                    <a:lnTo>
                      <a:pt x="18459" y="57276"/>
                    </a:lnTo>
                    <a:lnTo>
                      <a:pt x="18459" y="20381"/>
                    </a:lnTo>
                    <a:cubicBezTo>
                      <a:pt x="18459" y="14840"/>
                      <a:pt x="19218" y="11280"/>
                      <a:pt x="20738" y="9701"/>
                    </a:cubicBezTo>
                    <a:cubicBezTo>
                      <a:pt x="22258" y="8121"/>
                      <a:pt x="25355" y="7332"/>
                      <a:pt x="30031" y="7332"/>
                    </a:cubicBezTo>
                    <a:lnTo>
                      <a:pt x="41526" y="7332"/>
                    </a:lnTo>
                    <a:lnTo>
                      <a:pt x="41526" y="-2008"/>
                    </a:lnTo>
                    <a:lnTo>
                      <a:pt x="30031" y="-2008"/>
                    </a:lnTo>
                    <a:cubicBezTo>
                      <a:pt x="21381" y="-2008"/>
                      <a:pt x="15413" y="-403"/>
                      <a:pt x="12127" y="2807"/>
                    </a:cubicBezTo>
                    <a:cubicBezTo>
                      <a:pt x="8841" y="6031"/>
                      <a:pt x="7198" y="11889"/>
                      <a:pt x="7198" y="20381"/>
                    </a:cubicBezTo>
                    <a:lnTo>
                      <a:pt x="7198" y="57276"/>
                    </a:lnTo>
                    <a:lnTo>
                      <a:pt x="-1024" y="57276"/>
                    </a:lnTo>
                    <a:lnTo>
                      <a:pt x="-1024" y="65956"/>
                    </a:lnTo>
                    <a:lnTo>
                      <a:pt x="7198" y="65956"/>
                    </a:lnTo>
                    <a:lnTo>
                      <a:pt x="7198" y="85258"/>
                    </a:lnTo>
                    <a:lnTo>
                      <a:pt x="18459" y="85258"/>
                    </a:lnTo>
                    <a:close/>
                  </a:path>
                </a:pathLst>
              </a:custGeom>
              <a:solidFill>
                <a:srgbClr val="52514E"/>
              </a:solidFill>
              <a:ln w="19" cap="flat">
                <a:noFill/>
                <a:prstDash val="solid"/>
                <a:miter/>
              </a:ln>
            </p:spPr>
            <p:txBody>
              <a:bodyPr/>
              <a:lstStyle/>
              <a:p>
                <a:endParaRPr lang="en-IT" b="1"/>
              </a:p>
            </p:txBody>
          </p:sp>
          <p:sp>
            <p:nvSpPr>
              <p:cNvPr id="120" name="Freeform 119">
                <a:extLst>
                  <a:ext uri="{FF2B5EF4-FFF2-40B4-BE49-F238E27FC236}">
                    <a16:creationId xmlns:a16="http://schemas.microsoft.com/office/drawing/2014/main" id="{7AF361D8-EAE7-3E75-9721-FF150C57D929}"/>
                  </a:ext>
                </a:extLst>
              </p:cNvPr>
              <p:cNvSpPr/>
              <p:nvPr/>
            </p:nvSpPr>
            <p:spPr>
              <a:xfrm flipV="1">
                <a:off x="3220927"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b="1"/>
              </a:p>
            </p:txBody>
          </p:sp>
          <p:sp>
            <p:nvSpPr>
              <p:cNvPr id="121" name="Freeform 120">
                <a:extLst>
                  <a:ext uri="{FF2B5EF4-FFF2-40B4-BE49-F238E27FC236}">
                    <a16:creationId xmlns:a16="http://schemas.microsoft.com/office/drawing/2014/main" id="{22886BB1-D21C-E3E1-FAC0-579AB4DA7C1A}"/>
                  </a:ext>
                </a:extLst>
              </p:cNvPr>
              <p:cNvSpPr/>
              <p:nvPr/>
            </p:nvSpPr>
            <p:spPr>
              <a:xfrm flipV="1">
                <a:off x="3263912" y="4456157"/>
                <a:ext cx="42549" cy="87266"/>
              </a:xfrm>
              <a:custGeom>
                <a:avLst/>
                <a:gdLst>
                  <a:gd name="csX0" fmla="*/ 18466 w 42549"/>
                  <a:gd name="csY0" fmla="*/ 85258 h 87266"/>
                  <a:gd name="csX1" fmla="*/ 18466 w 42549"/>
                  <a:gd name="csY1" fmla="*/ 65956 h 87266"/>
                  <a:gd name="csX2" fmla="*/ 41534 w 42549"/>
                  <a:gd name="csY2" fmla="*/ 65956 h 87266"/>
                  <a:gd name="csX3" fmla="*/ 41534 w 42549"/>
                  <a:gd name="csY3" fmla="*/ 57276 h 87266"/>
                  <a:gd name="csX4" fmla="*/ 18466 w 42549"/>
                  <a:gd name="csY4" fmla="*/ 57276 h 87266"/>
                  <a:gd name="csX5" fmla="*/ 18466 w 42549"/>
                  <a:gd name="csY5" fmla="*/ 20381 h 87266"/>
                  <a:gd name="csX6" fmla="*/ 20746 w 42549"/>
                  <a:gd name="csY6" fmla="*/ 9701 h 87266"/>
                  <a:gd name="csX7" fmla="*/ 30039 w 42549"/>
                  <a:gd name="csY7" fmla="*/ 7332 h 87266"/>
                  <a:gd name="csX8" fmla="*/ 41534 w 42549"/>
                  <a:gd name="csY8" fmla="*/ 7332 h 87266"/>
                  <a:gd name="csX9" fmla="*/ 41534 w 42549"/>
                  <a:gd name="csY9" fmla="*/ -2008 h 87266"/>
                  <a:gd name="csX10" fmla="*/ 30039 w 42549"/>
                  <a:gd name="csY10" fmla="*/ -2008 h 87266"/>
                  <a:gd name="csX11" fmla="*/ 12135 w 42549"/>
                  <a:gd name="csY11" fmla="*/ 2807 h 87266"/>
                  <a:gd name="csX12" fmla="*/ 7206 w 42549"/>
                  <a:gd name="csY12" fmla="*/ 20381 h 87266"/>
                  <a:gd name="csX13" fmla="*/ 7206 w 42549"/>
                  <a:gd name="csY13" fmla="*/ 57276 h 87266"/>
                  <a:gd name="csX14" fmla="*/ -1016 w 42549"/>
                  <a:gd name="csY14" fmla="*/ 57276 h 87266"/>
                  <a:gd name="csX15" fmla="*/ -1016 w 42549"/>
                  <a:gd name="csY15" fmla="*/ 65956 h 87266"/>
                  <a:gd name="csX16" fmla="*/ 7206 w 42549"/>
                  <a:gd name="csY16" fmla="*/ 65956 h 87266"/>
                  <a:gd name="csX17" fmla="*/ 7206 w 42549"/>
                  <a:gd name="csY17" fmla="*/ 85258 h 87266"/>
                  <a:gd name="csX18" fmla="*/ 18466 w 42549"/>
                  <a:gd name="csY18" fmla="*/ 85258 h 8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549" h="87266">
                    <a:moveTo>
                      <a:pt x="18466" y="85258"/>
                    </a:moveTo>
                    <a:lnTo>
                      <a:pt x="18466" y="65956"/>
                    </a:lnTo>
                    <a:lnTo>
                      <a:pt x="41534" y="65956"/>
                    </a:lnTo>
                    <a:lnTo>
                      <a:pt x="41534" y="57276"/>
                    </a:lnTo>
                    <a:lnTo>
                      <a:pt x="18466" y="57276"/>
                    </a:lnTo>
                    <a:lnTo>
                      <a:pt x="18466" y="20381"/>
                    </a:lnTo>
                    <a:cubicBezTo>
                      <a:pt x="18466" y="14840"/>
                      <a:pt x="19226" y="11280"/>
                      <a:pt x="20746" y="9701"/>
                    </a:cubicBezTo>
                    <a:cubicBezTo>
                      <a:pt x="22265" y="8121"/>
                      <a:pt x="25363" y="7332"/>
                      <a:pt x="30039" y="7332"/>
                    </a:cubicBezTo>
                    <a:lnTo>
                      <a:pt x="41534" y="7332"/>
                    </a:lnTo>
                    <a:lnTo>
                      <a:pt x="41534" y="-2008"/>
                    </a:lnTo>
                    <a:lnTo>
                      <a:pt x="30039" y="-2008"/>
                    </a:lnTo>
                    <a:cubicBezTo>
                      <a:pt x="21389" y="-2008"/>
                      <a:pt x="15421" y="-403"/>
                      <a:pt x="12135" y="2807"/>
                    </a:cubicBezTo>
                    <a:cubicBezTo>
                      <a:pt x="8849" y="6031"/>
                      <a:pt x="7206" y="11889"/>
                      <a:pt x="7206" y="20381"/>
                    </a:cubicBezTo>
                    <a:lnTo>
                      <a:pt x="7206" y="57276"/>
                    </a:lnTo>
                    <a:lnTo>
                      <a:pt x="-1016" y="57276"/>
                    </a:lnTo>
                    <a:lnTo>
                      <a:pt x="-1016" y="65956"/>
                    </a:lnTo>
                    <a:lnTo>
                      <a:pt x="7206" y="65956"/>
                    </a:lnTo>
                    <a:lnTo>
                      <a:pt x="7206" y="85258"/>
                    </a:lnTo>
                    <a:lnTo>
                      <a:pt x="18466" y="85258"/>
                    </a:lnTo>
                    <a:close/>
                  </a:path>
                </a:pathLst>
              </a:custGeom>
              <a:solidFill>
                <a:srgbClr val="52514E"/>
              </a:solidFill>
              <a:ln w="19" cap="flat">
                <a:noFill/>
                <a:prstDash val="solid"/>
                <a:miter/>
              </a:ln>
            </p:spPr>
            <p:txBody>
              <a:bodyPr/>
              <a:lstStyle/>
              <a:p>
                <a:endParaRPr lang="en-IT" b="1"/>
              </a:p>
            </p:txBody>
          </p:sp>
          <p:sp>
            <p:nvSpPr>
              <p:cNvPr id="122" name="Freeform 121">
                <a:extLst>
                  <a:ext uri="{FF2B5EF4-FFF2-40B4-BE49-F238E27FC236}">
                    <a16:creationId xmlns:a16="http://schemas.microsoft.com/office/drawing/2014/main" id="{28EEC66F-DEC3-A003-E116-5708A9515F0B}"/>
                  </a:ext>
                </a:extLst>
              </p:cNvPr>
              <p:cNvSpPr/>
              <p:nvPr/>
            </p:nvSpPr>
            <p:spPr>
              <a:xfrm flipV="1">
                <a:off x="3316327" y="4473828"/>
                <a:ext cx="62597" cy="71362"/>
              </a:xfrm>
              <a:custGeom>
                <a:avLst/>
                <a:gdLst>
                  <a:gd name="csX0" fmla="*/ 29583 w 62597"/>
                  <a:gd name="csY0" fmla="*/ 60399 h 71362"/>
                  <a:gd name="csX1" fmla="*/ 15341 w 62597"/>
                  <a:gd name="csY1" fmla="*/ 53389 h 71362"/>
                  <a:gd name="csX2" fmla="*/ 10100 w 62597"/>
                  <a:gd name="csY2" fmla="*/ 34184 h 71362"/>
                  <a:gd name="csX3" fmla="*/ 15302 w 62597"/>
                  <a:gd name="csY3" fmla="*/ 14979 h 71362"/>
                  <a:gd name="csX4" fmla="*/ 29583 w 62597"/>
                  <a:gd name="csY4" fmla="*/ 7969 h 71362"/>
                  <a:gd name="csX5" fmla="*/ 43766 w 62597"/>
                  <a:gd name="csY5" fmla="*/ 14999 h 71362"/>
                  <a:gd name="csX6" fmla="*/ 49007 w 62597"/>
                  <a:gd name="csY6" fmla="*/ 34184 h 71362"/>
                  <a:gd name="csX7" fmla="*/ 43766 w 62597"/>
                  <a:gd name="csY7" fmla="*/ 53330 h 71362"/>
                  <a:gd name="csX8" fmla="*/ 29583 w 62597"/>
                  <a:gd name="csY8" fmla="*/ 60399 h 71362"/>
                  <a:gd name="csX9" fmla="*/ 29583 w 62597"/>
                  <a:gd name="csY9" fmla="*/ 69855 h 71362"/>
                  <a:gd name="csX10" fmla="*/ 52533 w 62597"/>
                  <a:gd name="csY10" fmla="*/ 60379 h 71362"/>
                  <a:gd name="csX11" fmla="*/ 60891 w 62597"/>
                  <a:gd name="csY11" fmla="*/ 34184 h 71362"/>
                  <a:gd name="csX12" fmla="*/ 52533 w 62597"/>
                  <a:gd name="csY12" fmla="*/ 7989 h 71362"/>
                  <a:gd name="csX13" fmla="*/ 29583 w 62597"/>
                  <a:gd name="csY13" fmla="*/ -1507 h 71362"/>
                  <a:gd name="csX14" fmla="*/ 6593 w 62597"/>
                  <a:gd name="csY14" fmla="*/ 7989 h 71362"/>
                  <a:gd name="csX15" fmla="*/ -1706 w 62597"/>
                  <a:gd name="csY15" fmla="*/ 34184 h 71362"/>
                  <a:gd name="csX16" fmla="*/ 6593 w 62597"/>
                  <a:gd name="csY16" fmla="*/ 60379 h 71362"/>
                  <a:gd name="csX17" fmla="*/ 29583 w 62597"/>
                  <a:gd name="csY17"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2597" h="71362">
                    <a:moveTo>
                      <a:pt x="29583" y="60399"/>
                    </a:moveTo>
                    <a:cubicBezTo>
                      <a:pt x="23582" y="60399"/>
                      <a:pt x="18835" y="58062"/>
                      <a:pt x="15341" y="53389"/>
                    </a:cubicBezTo>
                    <a:cubicBezTo>
                      <a:pt x="11847" y="48715"/>
                      <a:pt x="10100" y="42314"/>
                      <a:pt x="10100" y="34184"/>
                    </a:cubicBezTo>
                    <a:cubicBezTo>
                      <a:pt x="10100" y="26054"/>
                      <a:pt x="11834" y="19652"/>
                      <a:pt x="15302" y="14979"/>
                    </a:cubicBezTo>
                    <a:cubicBezTo>
                      <a:pt x="18783" y="10306"/>
                      <a:pt x="23543" y="7969"/>
                      <a:pt x="29583" y="7969"/>
                    </a:cubicBezTo>
                    <a:cubicBezTo>
                      <a:pt x="35557" y="7969"/>
                      <a:pt x="40285" y="10312"/>
                      <a:pt x="43766" y="14999"/>
                    </a:cubicBezTo>
                    <a:cubicBezTo>
                      <a:pt x="47260" y="19698"/>
                      <a:pt x="49007" y="26093"/>
                      <a:pt x="49007" y="34184"/>
                    </a:cubicBezTo>
                    <a:cubicBezTo>
                      <a:pt x="49007" y="42236"/>
                      <a:pt x="47260" y="48618"/>
                      <a:pt x="43766" y="53330"/>
                    </a:cubicBezTo>
                    <a:cubicBezTo>
                      <a:pt x="40285" y="58043"/>
                      <a:pt x="35557" y="60399"/>
                      <a:pt x="29583" y="60399"/>
                    </a:cubicBezTo>
                    <a:close/>
                    <a:moveTo>
                      <a:pt x="29583" y="69855"/>
                    </a:moveTo>
                    <a:cubicBezTo>
                      <a:pt x="39324" y="69855"/>
                      <a:pt x="46974" y="66697"/>
                      <a:pt x="52533" y="60379"/>
                    </a:cubicBezTo>
                    <a:cubicBezTo>
                      <a:pt x="58105" y="54075"/>
                      <a:pt x="60891" y="45343"/>
                      <a:pt x="60891" y="34184"/>
                    </a:cubicBezTo>
                    <a:cubicBezTo>
                      <a:pt x="60891" y="23064"/>
                      <a:pt x="58105" y="14332"/>
                      <a:pt x="52533" y="7989"/>
                    </a:cubicBezTo>
                    <a:cubicBezTo>
                      <a:pt x="46974" y="1658"/>
                      <a:pt x="39324" y="-1507"/>
                      <a:pt x="29583" y="-1507"/>
                    </a:cubicBezTo>
                    <a:cubicBezTo>
                      <a:pt x="19803" y="-1507"/>
                      <a:pt x="12139" y="1658"/>
                      <a:pt x="6593" y="7989"/>
                    </a:cubicBezTo>
                    <a:cubicBezTo>
                      <a:pt x="1060" y="14332"/>
                      <a:pt x="-1706" y="23064"/>
                      <a:pt x="-1706" y="34184"/>
                    </a:cubicBezTo>
                    <a:cubicBezTo>
                      <a:pt x="-1706" y="45343"/>
                      <a:pt x="1060" y="54075"/>
                      <a:pt x="6593" y="60379"/>
                    </a:cubicBezTo>
                    <a:cubicBezTo>
                      <a:pt x="12139" y="66697"/>
                      <a:pt x="19803" y="69855"/>
                      <a:pt x="29583" y="69855"/>
                    </a:cubicBezTo>
                    <a:close/>
                  </a:path>
                </a:pathLst>
              </a:custGeom>
              <a:solidFill>
                <a:srgbClr val="52514E"/>
              </a:solidFill>
              <a:ln w="19" cap="flat">
                <a:noFill/>
                <a:prstDash val="solid"/>
                <a:miter/>
              </a:ln>
            </p:spPr>
            <p:txBody>
              <a:bodyPr/>
              <a:lstStyle/>
              <a:p>
                <a:endParaRPr lang="en-IT" b="1"/>
              </a:p>
            </p:txBody>
          </p:sp>
          <p:sp>
            <p:nvSpPr>
              <p:cNvPr id="123" name="Freeform 122">
                <a:extLst>
                  <a:ext uri="{FF2B5EF4-FFF2-40B4-BE49-F238E27FC236}">
                    <a16:creationId xmlns:a16="http://schemas.microsoft.com/office/drawing/2014/main" id="{25BC4480-5BAF-1D4B-722E-D6061F550EAE}"/>
                  </a:ext>
                </a:extLst>
              </p:cNvPr>
              <p:cNvSpPr/>
              <p:nvPr/>
            </p:nvSpPr>
            <p:spPr>
              <a:xfrm flipV="1">
                <a:off x="3392613" y="4473828"/>
                <a:ext cx="62597" cy="71362"/>
              </a:xfrm>
              <a:custGeom>
                <a:avLst/>
                <a:gdLst>
                  <a:gd name="csX0" fmla="*/ 29589 w 62597"/>
                  <a:gd name="csY0" fmla="*/ 60399 h 71362"/>
                  <a:gd name="csX1" fmla="*/ 15348 w 62597"/>
                  <a:gd name="csY1" fmla="*/ 53389 h 71362"/>
                  <a:gd name="csX2" fmla="*/ 10107 w 62597"/>
                  <a:gd name="csY2" fmla="*/ 34184 h 71362"/>
                  <a:gd name="csX3" fmla="*/ 15309 w 62597"/>
                  <a:gd name="csY3" fmla="*/ 14979 h 71362"/>
                  <a:gd name="csX4" fmla="*/ 29589 w 62597"/>
                  <a:gd name="csY4" fmla="*/ 7969 h 71362"/>
                  <a:gd name="csX5" fmla="*/ 43773 w 62597"/>
                  <a:gd name="csY5" fmla="*/ 14999 h 71362"/>
                  <a:gd name="csX6" fmla="*/ 49013 w 62597"/>
                  <a:gd name="csY6" fmla="*/ 34184 h 71362"/>
                  <a:gd name="csX7" fmla="*/ 43773 w 62597"/>
                  <a:gd name="csY7" fmla="*/ 53330 h 71362"/>
                  <a:gd name="csX8" fmla="*/ 29589 w 62597"/>
                  <a:gd name="csY8" fmla="*/ 60399 h 71362"/>
                  <a:gd name="csX9" fmla="*/ 29589 w 62597"/>
                  <a:gd name="csY9" fmla="*/ 69855 h 71362"/>
                  <a:gd name="csX10" fmla="*/ 52540 w 62597"/>
                  <a:gd name="csY10" fmla="*/ 60379 h 71362"/>
                  <a:gd name="csX11" fmla="*/ 60898 w 62597"/>
                  <a:gd name="csY11" fmla="*/ 34184 h 71362"/>
                  <a:gd name="csX12" fmla="*/ 52540 w 62597"/>
                  <a:gd name="csY12" fmla="*/ 7989 h 71362"/>
                  <a:gd name="csX13" fmla="*/ 29589 w 62597"/>
                  <a:gd name="csY13" fmla="*/ -1507 h 71362"/>
                  <a:gd name="csX14" fmla="*/ 6600 w 62597"/>
                  <a:gd name="csY14" fmla="*/ 7989 h 71362"/>
                  <a:gd name="csX15" fmla="*/ -1699 w 62597"/>
                  <a:gd name="csY15" fmla="*/ 34184 h 71362"/>
                  <a:gd name="csX16" fmla="*/ 6600 w 62597"/>
                  <a:gd name="csY16" fmla="*/ 60379 h 71362"/>
                  <a:gd name="csX17" fmla="*/ 29589 w 62597"/>
                  <a:gd name="csY17"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2597" h="71362">
                    <a:moveTo>
                      <a:pt x="29589" y="60399"/>
                    </a:moveTo>
                    <a:cubicBezTo>
                      <a:pt x="23589" y="60399"/>
                      <a:pt x="18842" y="58062"/>
                      <a:pt x="15348" y="53389"/>
                    </a:cubicBezTo>
                    <a:cubicBezTo>
                      <a:pt x="11854" y="48715"/>
                      <a:pt x="10107" y="42314"/>
                      <a:pt x="10107" y="34184"/>
                    </a:cubicBezTo>
                    <a:cubicBezTo>
                      <a:pt x="10107" y="26054"/>
                      <a:pt x="11841" y="19652"/>
                      <a:pt x="15309" y="14979"/>
                    </a:cubicBezTo>
                    <a:cubicBezTo>
                      <a:pt x="18790" y="10306"/>
                      <a:pt x="23550" y="7969"/>
                      <a:pt x="29589" y="7969"/>
                    </a:cubicBezTo>
                    <a:cubicBezTo>
                      <a:pt x="35564" y="7969"/>
                      <a:pt x="40292" y="10312"/>
                      <a:pt x="43773" y="14999"/>
                    </a:cubicBezTo>
                    <a:cubicBezTo>
                      <a:pt x="47267" y="19698"/>
                      <a:pt x="49013" y="26093"/>
                      <a:pt x="49013" y="34184"/>
                    </a:cubicBezTo>
                    <a:cubicBezTo>
                      <a:pt x="49013" y="42236"/>
                      <a:pt x="47267" y="48618"/>
                      <a:pt x="43773" y="53330"/>
                    </a:cubicBezTo>
                    <a:cubicBezTo>
                      <a:pt x="40292" y="58043"/>
                      <a:pt x="35564" y="60399"/>
                      <a:pt x="29589" y="60399"/>
                    </a:cubicBezTo>
                    <a:close/>
                    <a:moveTo>
                      <a:pt x="29589" y="69855"/>
                    </a:moveTo>
                    <a:cubicBezTo>
                      <a:pt x="39331" y="69855"/>
                      <a:pt x="46981" y="66697"/>
                      <a:pt x="52540" y="60379"/>
                    </a:cubicBezTo>
                    <a:cubicBezTo>
                      <a:pt x="58112" y="54075"/>
                      <a:pt x="60898" y="45343"/>
                      <a:pt x="60898" y="34184"/>
                    </a:cubicBezTo>
                    <a:cubicBezTo>
                      <a:pt x="60898" y="23064"/>
                      <a:pt x="58112" y="14332"/>
                      <a:pt x="52540" y="7989"/>
                    </a:cubicBezTo>
                    <a:cubicBezTo>
                      <a:pt x="46981" y="1658"/>
                      <a:pt x="39331" y="-1507"/>
                      <a:pt x="29589" y="-1507"/>
                    </a:cubicBezTo>
                    <a:cubicBezTo>
                      <a:pt x="19809" y="-1507"/>
                      <a:pt x="12146" y="1658"/>
                      <a:pt x="6600" y="7989"/>
                    </a:cubicBezTo>
                    <a:cubicBezTo>
                      <a:pt x="1067" y="14332"/>
                      <a:pt x="-1699" y="23064"/>
                      <a:pt x="-1699" y="34184"/>
                    </a:cubicBezTo>
                    <a:cubicBezTo>
                      <a:pt x="-1699" y="45343"/>
                      <a:pt x="1067" y="54075"/>
                      <a:pt x="6600" y="60379"/>
                    </a:cubicBezTo>
                    <a:cubicBezTo>
                      <a:pt x="12146" y="66697"/>
                      <a:pt x="19809" y="69855"/>
                      <a:pt x="29589" y="69855"/>
                    </a:cubicBezTo>
                    <a:close/>
                  </a:path>
                </a:pathLst>
              </a:custGeom>
              <a:solidFill>
                <a:srgbClr val="52514E"/>
              </a:solidFill>
              <a:ln w="19" cap="flat">
                <a:noFill/>
                <a:prstDash val="solid"/>
                <a:miter/>
              </a:ln>
            </p:spPr>
            <p:txBody>
              <a:bodyPr/>
              <a:lstStyle/>
              <a:p>
                <a:endParaRPr lang="en-IT" b="1"/>
              </a:p>
            </p:txBody>
          </p:sp>
          <p:sp>
            <p:nvSpPr>
              <p:cNvPr id="124" name="Freeform 123">
                <a:extLst>
                  <a:ext uri="{FF2B5EF4-FFF2-40B4-BE49-F238E27FC236}">
                    <a16:creationId xmlns:a16="http://schemas.microsoft.com/office/drawing/2014/main" id="{DC3BB274-3BBC-561E-59F4-11936D63C8B0}"/>
                  </a:ext>
                </a:extLst>
              </p:cNvPr>
              <p:cNvSpPr/>
              <p:nvPr/>
            </p:nvSpPr>
            <p:spPr>
              <a:xfrm flipV="1">
                <a:off x="3473770" y="4448992"/>
                <a:ext cx="11202" cy="94431"/>
              </a:xfrm>
              <a:custGeom>
                <a:avLst/>
                <a:gdLst>
                  <a:gd name="csX0" fmla="*/ -625 w 11202"/>
                  <a:gd name="csY0" fmla="*/ 92238 h 94431"/>
                  <a:gd name="csX1" fmla="*/ 10577 w 11202"/>
                  <a:gd name="csY1" fmla="*/ 92238 h 94431"/>
                  <a:gd name="csX2" fmla="*/ 10577 w 11202"/>
                  <a:gd name="csY2" fmla="*/ -2193 h 94431"/>
                  <a:gd name="csX3" fmla="*/ -625 w 11202"/>
                  <a:gd name="csY3" fmla="*/ -2193 h 94431"/>
                  <a:gd name="csX4" fmla="*/ -625 w 11202"/>
                  <a:gd name="csY4" fmla="*/ 92238 h 94431"/>
                </a:gdLst>
                <a:ahLst/>
                <a:cxnLst>
                  <a:cxn ang="0">
                    <a:pos x="csX0" y="csY0"/>
                  </a:cxn>
                  <a:cxn ang="0">
                    <a:pos x="csX1" y="csY1"/>
                  </a:cxn>
                  <a:cxn ang="0">
                    <a:pos x="csX2" y="csY2"/>
                  </a:cxn>
                  <a:cxn ang="0">
                    <a:pos x="csX3" y="csY3"/>
                  </a:cxn>
                  <a:cxn ang="0">
                    <a:pos x="csX4" y="csY4"/>
                  </a:cxn>
                </a:cxnLst>
                <a:rect l="l" t="t" r="r" b="b"/>
                <a:pathLst>
                  <a:path w="11202" h="94431">
                    <a:moveTo>
                      <a:pt x="-625" y="92238"/>
                    </a:moveTo>
                    <a:lnTo>
                      <a:pt x="10577" y="92238"/>
                    </a:lnTo>
                    <a:lnTo>
                      <a:pt x="10577" y="-2193"/>
                    </a:lnTo>
                    <a:lnTo>
                      <a:pt x="-625" y="-2193"/>
                    </a:lnTo>
                    <a:lnTo>
                      <a:pt x="-625" y="92238"/>
                    </a:lnTo>
                    <a:close/>
                  </a:path>
                </a:pathLst>
              </a:custGeom>
              <a:solidFill>
                <a:srgbClr val="52514E"/>
              </a:solidFill>
              <a:ln w="19" cap="flat">
                <a:noFill/>
                <a:prstDash val="solid"/>
                <a:miter/>
              </a:ln>
            </p:spPr>
            <p:txBody>
              <a:bodyPr/>
              <a:lstStyle/>
              <a:p>
                <a:endParaRPr lang="en-IT" b="1"/>
              </a:p>
            </p:txBody>
          </p:sp>
          <p:sp>
            <p:nvSpPr>
              <p:cNvPr id="125" name="Freeform 124">
                <a:extLst>
                  <a:ext uri="{FF2B5EF4-FFF2-40B4-BE49-F238E27FC236}">
                    <a16:creationId xmlns:a16="http://schemas.microsoft.com/office/drawing/2014/main" id="{A1EEEEAD-C147-0A90-7AF8-487778710FA2}"/>
                  </a:ext>
                </a:extLst>
              </p:cNvPr>
              <p:cNvSpPr/>
              <p:nvPr/>
            </p:nvSpPr>
            <p:spPr>
              <a:xfrm flipV="1">
                <a:off x="3503424" y="4473828"/>
                <a:ext cx="52115" cy="71362"/>
              </a:xfrm>
              <a:custGeom>
                <a:avLst/>
                <a:gdLst>
                  <a:gd name="csX0" fmla="*/ 47038 w 52115"/>
                  <a:gd name="csY0" fmla="*/ 66224 h 71362"/>
                  <a:gd name="csX1" fmla="*/ 47038 w 52115"/>
                  <a:gd name="csY1" fmla="*/ 55661 h 71362"/>
                  <a:gd name="csX2" fmla="*/ 37180 w 52115"/>
                  <a:gd name="csY2" fmla="*/ 59292 h 71362"/>
                  <a:gd name="csX3" fmla="*/ 26581 w 52115"/>
                  <a:gd name="csY3" fmla="*/ 60515 h 71362"/>
                  <a:gd name="csX4" fmla="*/ 14074 w 52115"/>
                  <a:gd name="csY4" fmla="*/ 57971 h 71362"/>
                  <a:gd name="csX5" fmla="*/ 9904 w 52115"/>
                  <a:gd name="csY5" fmla="*/ 50321 h 71362"/>
                  <a:gd name="csX6" fmla="*/ 12885 w 52115"/>
                  <a:gd name="csY6" fmla="*/ 44223 h 71362"/>
                  <a:gd name="csX7" fmla="*/ 24886 w 52115"/>
                  <a:gd name="csY7" fmla="*/ 40009 h 71362"/>
                  <a:gd name="csX8" fmla="*/ 28724 w 52115"/>
                  <a:gd name="csY8" fmla="*/ 39155 h 71362"/>
                  <a:gd name="csX9" fmla="*/ 45674 w 52115"/>
                  <a:gd name="csY9" fmla="*/ 31970 h 71362"/>
                  <a:gd name="csX10" fmla="*/ 50701 w 52115"/>
                  <a:gd name="csY10" fmla="*/ 19018 h 71362"/>
                  <a:gd name="csX11" fmla="*/ 43180 w 52115"/>
                  <a:gd name="csY11" fmla="*/ 4008 h 71362"/>
                  <a:gd name="csX12" fmla="*/ 22509 w 52115"/>
                  <a:gd name="csY12" fmla="*/ -1507 h 71362"/>
                  <a:gd name="csX13" fmla="*/ 11093 w 52115"/>
                  <a:gd name="csY13" fmla="*/ -439 h 71362"/>
                  <a:gd name="csX14" fmla="*/ -1415 w 52115"/>
                  <a:gd name="csY14" fmla="*/ 2746 h 71362"/>
                  <a:gd name="csX15" fmla="*/ -1415 w 52115"/>
                  <a:gd name="csY15" fmla="*/ 14280 h 71362"/>
                  <a:gd name="csX16" fmla="*/ 10820 w 52115"/>
                  <a:gd name="csY16" fmla="*/ 9445 h 71362"/>
                  <a:gd name="csX17" fmla="*/ 22763 w 52115"/>
                  <a:gd name="csY17" fmla="*/ 7853 h 71362"/>
                  <a:gd name="csX18" fmla="*/ 34920 w 52115"/>
                  <a:gd name="csY18" fmla="*/ 10552 h 71362"/>
                  <a:gd name="csX19" fmla="*/ 39186 w 52115"/>
                  <a:gd name="csY19" fmla="*/ 18164 h 71362"/>
                  <a:gd name="csX20" fmla="*/ 36108 w 52115"/>
                  <a:gd name="csY20" fmla="*/ 25135 h 71362"/>
                  <a:gd name="csX21" fmla="*/ 22626 w 52115"/>
                  <a:gd name="csY21" fmla="*/ 29815 h 71362"/>
                  <a:gd name="csX22" fmla="*/ 18730 w 52115"/>
                  <a:gd name="csY22" fmla="*/ 30727 h 71362"/>
                  <a:gd name="csX23" fmla="*/ 3689 w 52115"/>
                  <a:gd name="csY23" fmla="*/ 37427 h 71362"/>
                  <a:gd name="csX24" fmla="*/ -928 w 52115"/>
                  <a:gd name="csY24" fmla="*/ 49835 h 71362"/>
                  <a:gd name="csX25" fmla="*/ 5891 w 52115"/>
                  <a:gd name="csY25" fmla="*/ 64632 h 71362"/>
                  <a:gd name="csX26" fmla="*/ 25256 w 52115"/>
                  <a:gd name="csY26" fmla="*/ 69855 h 71362"/>
                  <a:gd name="csX27" fmla="*/ 36926 w 52115"/>
                  <a:gd name="csY27" fmla="*/ 68943 h 71362"/>
                  <a:gd name="csX28" fmla="*/ 47038 w 52115"/>
                  <a:gd name="csY28" fmla="*/ 66224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2115" h="71362">
                    <a:moveTo>
                      <a:pt x="47038" y="66224"/>
                    </a:moveTo>
                    <a:lnTo>
                      <a:pt x="47038" y="55661"/>
                    </a:lnTo>
                    <a:cubicBezTo>
                      <a:pt x="43882" y="57279"/>
                      <a:pt x="40596" y="58489"/>
                      <a:pt x="37180" y="59292"/>
                    </a:cubicBezTo>
                    <a:cubicBezTo>
                      <a:pt x="33777" y="60107"/>
                      <a:pt x="30244" y="60515"/>
                      <a:pt x="26581" y="60515"/>
                    </a:cubicBezTo>
                    <a:cubicBezTo>
                      <a:pt x="21022" y="60515"/>
                      <a:pt x="16853" y="59667"/>
                      <a:pt x="14074" y="57971"/>
                    </a:cubicBezTo>
                    <a:cubicBezTo>
                      <a:pt x="11294" y="56275"/>
                      <a:pt x="9904" y="53725"/>
                      <a:pt x="9904" y="50321"/>
                    </a:cubicBezTo>
                    <a:cubicBezTo>
                      <a:pt x="9904" y="47731"/>
                      <a:pt x="10898" y="45699"/>
                      <a:pt x="12885" y="44223"/>
                    </a:cubicBezTo>
                    <a:cubicBezTo>
                      <a:pt x="14872" y="42747"/>
                      <a:pt x="18873" y="41343"/>
                      <a:pt x="24886" y="40009"/>
                    </a:cubicBezTo>
                    <a:lnTo>
                      <a:pt x="28724" y="39155"/>
                    </a:lnTo>
                    <a:cubicBezTo>
                      <a:pt x="36673" y="37459"/>
                      <a:pt x="42323" y="35064"/>
                      <a:pt x="45674" y="31970"/>
                    </a:cubicBezTo>
                    <a:cubicBezTo>
                      <a:pt x="49025" y="28876"/>
                      <a:pt x="50701" y="24559"/>
                      <a:pt x="50701" y="19018"/>
                    </a:cubicBezTo>
                    <a:cubicBezTo>
                      <a:pt x="50701" y="12701"/>
                      <a:pt x="48194" y="7697"/>
                      <a:pt x="43180" y="4008"/>
                    </a:cubicBezTo>
                    <a:cubicBezTo>
                      <a:pt x="38167" y="331"/>
                      <a:pt x="31277" y="-1507"/>
                      <a:pt x="22509" y="-1507"/>
                    </a:cubicBezTo>
                    <a:cubicBezTo>
                      <a:pt x="18860" y="-1507"/>
                      <a:pt x="15054" y="-1151"/>
                      <a:pt x="11093" y="-439"/>
                    </a:cubicBezTo>
                    <a:cubicBezTo>
                      <a:pt x="7131" y="273"/>
                      <a:pt x="2962" y="1334"/>
                      <a:pt x="-1415" y="2746"/>
                    </a:cubicBezTo>
                    <a:lnTo>
                      <a:pt x="-1415" y="14280"/>
                    </a:lnTo>
                    <a:cubicBezTo>
                      <a:pt x="2728" y="12131"/>
                      <a:pt x="6807" y="10519"/>
                      <a:pt x="10820" y="9445"/>
                    </a:cubicBezTo>
                    <a:cubicBezTo>
                      <a:pt x="14833" y="8383"/>
                      <a:pt x="18814" y="7853"/>
                      <a:pt x="22763" y="7853"/>
                    </a:cubicBezTo>
                    <a:cubicBezTo>
                      <a:pt x="28036" y="7853"/>
                      <a:pt x="32088" y="8752"/>
                      <a:pt x="34920" y="10552"/>
                    </a:cubicBezTo>
                    <a:cubicBezTo>
                      <a:pt x="37764" y="12351"/>
                      <a:pt x="39186" y="14888"/>
                      <a:pt x="39186" y="18164"/>
                    </a:cubicBezTo>
                    <a:cubicBezTo>
                      <a:pt x="39186" y="21193"/>
                      <a:pt x="38160" y="23517"/>
                      <a:pt x="36108" y="25135"/>
                    </a:cubicBezTo>
                    <a:cubicBezTo>
                      <a:pt x="34069" y="26753"/>
                      <a:pt x="29575" y="28313"/>
                      <a:pt x="22626" y="29815"/>
                    </a:cubicBezTo>
                    <a:lnTo>
                      <a:pt x="18730" y="30727"/>
                    </a:lnTo>
                    <a:cubicBezTo>
                      <a:pt x="11794" y="32177"/>
                      <a:pt x="6781" y="34410"/>
                      <a:pt x="3689" y="37427"/>
                    </a:cubicBezTo>
                    <a:cubicBezTo>
                      <a:pt x="611" y="40443"/>
                      <a:pt x="-928" y="44579"/>
                      <a:pt x="-928" y="49835"/>
                    </a:cubicBezTo>
                    <a:cubicBezTo>
                      <a:pt x="-928" y="56230"/>
                      <a:pt x="1345" y="61162"/>
                      <a:pt x="5891" y="64632"/>
                    </a:cubicBezTo>
                    <a:cubicBezTo>
                      <a:pt x="10437" y="68114"/>
                      <a:pt x="16892" y="69855"/>
                      <a:pt x="25256" y="69855"/>
                    </a:cubicBezTo>
                    <a:cubicBezTo>
                      <a:pt x="29387" y="69855"/>
                      <a:pt x="33277" y="69551"/>
                      <a:pt x="36926" y="68943"/>
                    </a:cubicBezTo>
                    <a:cubicBezTo>
                      <a:pt x="40589" y="68347"/>
                      <a:pt x="43960" y="67441"/>
                      <a:pt x="47038" y="66224"/>
                    </a:cubicBezTo>
                    <a:close/>
                  </a:path>
                </a:pathLst>
              </a:custGeom>
              <a:solidFill>
                <a:srgbClr val="52514E"/>
              </a:solidFill>
              <a:ln w="19" cap="flat">
                <a:noFill/>
                <a:prstDash val="solid"/>
                <a:miter/>
              </a:ln>
            </p:spPr>
            <p:txBody>
              <a:bodyPr/>
              <a:lstStyle/>
              <a:p>
                <a:endParaRPr lang="en-IT" b="1"/>
              </a:p>
            </p:txBody>
          </p:sp>
          <p:sp>
            <p:nvSpPr>
              <p:cNvPr id="126" name="Freeform 125">
                <a:extLst>
                  <a:ext uri="{FF2B5EF4-FFF2-40B4-BE49-F238E27FC236}">
                    <a16:creationId xmlns:a16="http://schemas.microsoft.com/office/drawing/2014/main" id="{4FAFFF3B-BCCA-E0E1-7BAD-35EAC73FFF6A}"/>
                  </a:ext>
                </a:extLst>
              </p:cNvPr>
              <p:cNvSpPr/>
              <p:nvPr/>
            </p:nvSpPr>
            <p:spPr>
              <a:xfrm flipV="1">
                <a:off x="3561626"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b="1"/>
              </a:p>
            </p:txBody>
          </p:sp>
          <p:sp>
            <p:nvSpPr>
              <p:cNvPr id="127" name="Freeform 126">
                <a:extLst>
                  <a:ext uri="{FF2B5EF4-FFF2-40B4-BE49-F238E27FC236}">
                    <a16:creationId xmlns:a16="http://schemas.microsoft.com/office/drawing/2014/main" id="{66AF134A-4130-265B-AC03-89A124EBD9D2}"/>
                  </a:ext>
                </a:extLst>
              </p:cNvPr>
              <p:cNvSpPr/>
              <p:nvPr/>
            </p:nvSpPr>
            <p:spPr>
              <a:xfrm flipV="1">
                <a:off x="3611859" y="4473828"/>
                <a:ext cx="57103" cy="71362"/>
              </a:xfrm>
              <a:custGeom>
                <a:avLst/>
                <a:gdLst>
                  <a:gd name="csX0" fmla="*/ -1730 w 57103"/>
                  <a:gd name="csY0" fmla="*/ 27077 h 71362"/>
                  <a:gd name="csX1" fmla="*/ -1730 w 57103"/>
                  <a:gd name="csY1" fmla="*/ 68224 h 71362"/>
                  <a:gd name="csX2" fmla="*/ 9472 w 57103"/>
                  <a:gd name="csY2" fmla="*/ 68224 h 71362"/>
                  <a:gd name="csX3" fmla="*/ 9472 w 57103"/>
                  <a:gd name="csY3" fmla="*/ 27504 h 71362"/>
                  <a:gd name="csX4" fmla="*/ 13232 w 57103"/>
                  <a:gd name="csY4" fmla="*/ 13018 h 71362"/>
                  <a:gd name="csX5" fmla="*/ 24571 w 57103"/>
                  <a:gd name="csY5" fmla="*/ 8202 h 71362"/>
                  <a:gd name="csX6" fmla="*/ 38891 w 57103"/>
                  <a:gd name="csY6" fmla="*/ 13969 h 71362"/>
                  <a:gd name="csX7" fmla="*/ 44170 w 57103"/>
                  <a:gd name="csY7" fmla="*/ 29698 h 71362"/>
                  <a:gd name="csX8" fmla="*/ 44170 w 57103"/>
                  <a:gd name="csY8" fmla="*/ 68224 h 71362"/>
                  <a:gd name="csX9" fmla="*/ 55373 w 57103"/>
                  <a:gd name="csY9" fmla="*/ 68224 h 71362"/>
                  <a:gd name="csX10" fmla="*/ 55373 w 57103"/>
                  <a:gd name="csY10" fmla="*/ 260 h 71362"/>
                  <a:gd name="csX11" fmla="*/ 44170 w 57103"/>
                  <a:gd name="csY11" fmla="*/ 260 h 71362"/>
                  <a:gd name="csX12" fmla="*/ 44170 w 57103"/>
                  <a:gd name="csY12" fmla="*/ 10707 h 71362"/>
                  <a:gd name="csX13" fmla="*/ 34702 w 57103"/>
                  <a:gd name="csY13" fmla="*/ 1503 h 71362"/>
                  <a:gd name="csX14" fmla="*/ 22194 w 57103"/>
                  <a:gd name="csY14" fmla="*/ -1507 h 71362"/>
                  <a:gd name="csX15" fmla="*/ 4348 w 57103"/>
                  <a:gd name="csY15" fmla="*/ 5775 h 71362"/>
                  <a:gd name="csX16" fmla="*/ -1730 w 57103"/>
                  <a:gd name="csY16" fmla="*/ 27077 h 71362"/>
                  <a:gd name="csX17" fmla="*/ 26461 w 57103"/>
                  <a:gd name="csY17" fmla="*/ 69855 h 71362"/>
                  <a:gd name="csX18" fmla="*/ 26461 w 57103"/>
                  <a:gd name="csY18"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7103" h="71362">
                    <a:moveTo>
                      <a:pt x="-1730" y="27077"/>
                    </a:moveTo>
                    <a:lnTo>
                      <a:pt x="-1730" y="68224"/>
                    </a:lnTo>
                    <a:lnTo>
                      <a:pt x="9472" y="68224"/>
                    </a:lnTo>
                    <a:lnTo>
                      <a:pt x="9472" y="27504"/>
                    </a:lnTo>
                    <a:cubicBezTo>
                      <a:pt x="9472" y="21070"/>
                      <a:pt x="10726" y="16241"/>
                      <a:pt x="13232" y="13018"/>
                    </a:cubicBezTo>
                    <a:cubicBezTo>
                      <a:pt x="15752" y="9807"/>
                      <a:pt x="19532" y="8202"/>
                      <a:pt x="24571" y="8202"/>
                    </a:cubicBezTo>
                    <a:cubicBezTo>
                      <a:pt x="30611" y="8202"/>
                      <a:pt x="35384" y="10125"/>
                      <a:pt x="38891" y="13969"/>
                    </a:cubicBezTo>
                    <a:cubicBezTo>
                      <a:pt x="42410" y="17814"/>
                      <a:pt x="44170" y="23057"/>
                      <a:pt x="44170" y="29698"/>
                    </a:cubicBezTo>
                    <a:lnTo>
                      <a:pt x="44170" y="68224"/>
                    </a:lnTo>
                    <a:lnTo>
                      <a:pt x="55373" y="68224"/>
                    </a:lnTo>
                    <a:lnTo>
                      <a:pt x="55373" y="260"/>
                    </a:lnTo>
                    <a:lnTo>
                      <a:pt x="44170" y="260"/>
                    </a:lnTo>
                    <a:lnTo>
                      <a:pt x="44170" y="10707"/>
                    </a:lnTo>
                    <a:cubicBezTo>
                      <a:pt x="41456" y="6577"/>
                      <a:pt x="38300" y="3509"/>
                      <a:pt x="34702" y="1503"/>
                    </a:cubicBezTo>
                    <a:cubicBezTo>
                      <a:pt x="31117" y="-504"/>
                      <a:pt x="26948" y="-1507"/>
                      <a:pt x="22194" y="-1507"/>
                    </a:cubicBezTo>
                    <a:cubicBezTo>
                      <a:pt x="14362" y="-1507"/>
                      <a:pt x="8414" y="920"/>
                      <a:pt x="4348" y="5775"/>
                    </a:cubicBezTo>
                    <a:cubicBezTo>
                      <a:pt x="296" y="10629"/>
                      <a:pt x="-1730" y="17730"/>
                      <a:pt x="-1730" y="27077"/>
                    </a:cubicBezTo>
                    <a:close/>
                    <a:moveTo>
                      <a:pt x="26461" y="69855"/>
                    </a:moveTo>
                    <a:lnTo>
                      <a:pt x="26461" y="69855"/>
                    </a:lnTo>
                    <a:close/>
                  </a:path>
                </a:pathLst>
              </a:custGeom>
              <a:solidFill>
                <a:srgbClr val="52514E"/>
              </a:solidFill>
              <a:ln w="19" cap="flat">
                <a:noFill/>
                <a:prstDash val="solid"/>
                <a:miter/>
              </a:ln>
            </p:spPr>
            <p:txBody>
              <a:bodyPr/>
              <a:lstStyle/>
              <a:p>
                <a:endParaRPr lang="en-IT" b="1"/>
              </a:p>
            </p:txBody>
          </p:sp>
          <p:sp>
            <p:nvSpPr>
              <p:cNvPr id="128" name="Freeform 127">
                <a:extLst>
                  <a:ext uri="{FF2B5EF4-FFF2-40B4-BE49-F238E27FC236}">
                    <a16:creationId xmlns:a16="http://schemas.microsoft.com/office/drawing/2014/main" id="{A7BC6B01-2E11-800A-04A4-BD6B91203740}"/>
                  </a:ext>
                </a:extLst>
              </p:cNvPr>
              <p:cNvSpPr/>
              <p:nvPr/>
            </p:nvSpPr>
            <p:spPr>
              <a:xfrm flipV="1">
                <a:off x="3687046" y="4473828"/>
                <a:ext cx="52115" cy="71362"/>
              </a:xfrm>
              <a:custGeom>
                <a:avLst/>
                <a:gdLst>
                  <a:gd name="csX0" fmla="*/ 47054 w 52115"/>
                  <a:gd name="csY0" fmla="*/ 66224 h 71362"/>
                  <a:gd name="csX1" fmla="*/ 47054 w 52115"/>
                  <a:gd name="csY1" fmla="*/ 55661 h 71362"/>
                  <a:gd name="csX2" fmla="*/ 37196 w 52115"/>
                  <a:gd name="csY2" fmla="*/ 59292 h 71362"/>
                  <a:gd name="csX3" fmla="*/ 26597 w 52115"/>
                  <a:gd name="csY3" fmla="*/ 60515 h 71362"/>
                  <a:gd name="csX4" fmla="*/ 14090 w 52115"/>
                  <a:gd name="csY4" fmla="*/ 57971 h 71362"/>
                  <a:gd name="csX5" fmla="*/ 9920 w 52115"/>
                  <a:gd name="csY5" fmla="*/ 50321 h 71362"/>
                  <a:gd name="csX6" fmla="*/ 12901 w 52115"/>
                  <a:gd name="csY6" fmla="*/ 44223 h 71362"/>
                  <a:gd name="csX7" fmla="*/ 24902 w 52115"/>
                  <a:gd name="csY7" fmla="*/ 40009 h 71362"/>
                  <a:gd name="csX8" fmla="*/ 28741 w 52115"/>
                  <a:gd name="csY8" fmla="*/ 39155 h 71362"/>
                  <a:gd name="csX9" fmla="*/ 45690 w 52115"/>
                  <a:gd name="csY9" fmla="*/ 31970 h 71362"/>
                  <a:gd name="csX10" fmla="*/ 50717 w 52115"/>
                  <a:gd name="csY10" fmla="*/ 19018 h 71362"/>
                  <a:gd name="csX11" fmla="*/ 43196 w 52115"/>
                  <a:gd name="csY11" fmla="*/ 4008 h 71362"/>
                  <a:gd name="csX12" fmla="*/ 22526 w 52115"/>
                  <a:gd name="csY12" fmla="*/ -1507 h 71362"/>
                  <a:gd name="csX13" fmla="*/ 11109 w 52115"/>
                  <a:gd name="csY13" fmla="*/ -439 h 71362"/>
                  <a:gd name="csX14" fmla="*/ -1399 w 52115"/>
                  <a:gd name="csY14" fmla="*/ 2746 h 71362"/>
                  <a:gd name="csX15" fmla="*/ -1399 w 52115"/>
                  <a:gd name="csY15" fmla="*/ 14280 h 71362"/>
                  <a:gd name="csX16" fmla="*/ 10836 w 52115"/>
                  <a:gd name="csY16" fmla="*/ 9445 h 71362"/>
                  <a:gd name="csX17" fmla="*/ 22779 w 52115"/>
                  <a:gd name="csY17" fmla="*/ 7853 h 71362"/>
                  <a:gd name="csX18" fmla="*/ 34936 w 52115"/>
                  <a:gd name="csY18" fmla="*/ 10552 h 71362"/>
                  <a:gd name="csX19" fmla="*/ 39203 w 52115"/>
                  <a:gd name="csY19" fmla="*/ 18164 h 71362"/>
                  <a:gd name="csX20" fmla="*/ 36124 w 52115"/>
                  <a:gd name="csY20" fmla="*/ 25135 h 71362"/>
                  <a:gd name="csX21" fmla="*/ 22643 w 52115"/>
                  <a:gd name="csY21" fmla="*/ 29815 h 71362"/>
                  <a:gd name="csX22" fmla="*/ 18746 w 52115"/>
                  <a:gd name="csY22" fmla="*/ 30727 h 71362"/>
                  <a:gd name="csX23" fmla="*/ 3706 w 52115"/>
                  <a:gd name="csY23" fmla="*/ 37427 h 71362"/>
                  <a:gd name="csX24" fmla="*/ -912 w 52115"/>
                  <a:gd name="csY24" fmla="*/ 49835 h 71362"/>
                  <a:gd name="csX25" fmla="*/ 5907 w 52115"/>
                  <a:gd name="csY25" fmla="*/ 64632 h 71362"/>
                  <a:gd name="csX26" fmla="*/ 25273 w 52115"/>
                  <a:gd name="csY26" fmla="*/ 69855 h 71362"/>
                  <a:gd name="csX27" fmla="*/ 36943 w 52115"/>
                  <a:gd name="csY27" fmla="*/ 68943 h 71362"/>
                  <a:gd name="csX28" fmla="*/ 47054 w 52115"/>
                  <a:gd name="csY28" fmla="*/ 66224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2115" h="71362">
                    <a:moveTo>
                      <a:pt x="47054" y="66224"/>
                    </a:moveTo>
                    <a:lnTo>
                      <a:pt x="47054" y="55661"/>
                    </a:lnTo>
                    <a:cubicBezTo>
                      <a:pt x="43898" y="57279"/>
                      <a:pt x="40612" y="58489"/>
                      <a:pt x="37196" y="59292"/>
                    </a:cubicBezTo>
                    <a:cubicBezTo>
                      <a:pt x="33793" y="60107"/>
                      <a:pt x="30260" y="60515"/>
                      <a:pt x="26597" y="60515"/>
                    </a:cubicBezTo>
                    <a:cubicBezTo>
                      <a:pt x="21038" y="60515"/>
                      <a:pt x="16869" y="59667"/>
                      <a:pt x="14090" y="57971"/>
                    </a:cubicBezTo>
                    <a:cubicBezTo>
                      <a:pt x="11310" y="56275"/>
                      <a:pt x="9920" y="53725"/>
                      <a:pt x="9920" y="50321"/>
                    </a:cubicBezTo>
                    <a:cubicBezTo>
                      <a:pt x="9920" y="47731"/>
                      <a:pt x="10914" y="45699"/>
                      <a:pt x="12901" y="44223"/>
                    </a:cubicBezTo>
                    <a:cubicBezTo>
                      <a:pt x="14888" y="42747"/>
                      <a:pt x="18889" y="41343"/>
                      <a:pt x="24902" y="40009"/>
                    </a:cubicBezTo>
                    <a:lnTo>
                      <a:pt x="28741" y="39155"/>
                    </a:lnTo>
                    <a:cubicBezTo>
                      <a:pt x="36689" y="37459"/>
                      <a:pt x="42339" y="35064"/>
                      <a:pt x="45690" y="31970"/>
                    </a:cubicBezTo>
                    <a:cubicBezTo>
                      <a:pt x="49041" y="28876"/>
                      <a:pt x="50717" y="24559"/>
                      <a:pt x="50717" y="19018"/>
                    </a:cubicBezTo>
                    <a:cubicBezTo>
                      <a:pt x="50717" y="12701"/>
                      <a:pt x="48210" y="7697"/>
                      <a:pt x="43196" y="4008"/>
                    </a:cubicBezTo>
                    <a:cubicBezTo>
                      <a:pt x="38183" y="331"/>
                      <a:pt x="31293" y="-1507"/>
                      <a:pt x="22526" y="-1507"/>
                    </a:cubicBezTo>
                    <a:cubicBezTo>
                      <a:pt x="18876" y="-1507"/>
                      <a:pt x="15070" y="-1151"/>
                      <a:pt x="11109" y="-439"/>
                    </a:cubicBezTo>
                    <a:cubicBezTo>
                      <a:pt x="7147" y="273"/>
                      <a:pt x="2978" y="1334"/>
                      <a:pt x="-1399" y="2746"/>
                    </a:cubicBezTo>
                    <a:lnTo>
                      <a:pt x="-1399" y="14280"/>
                    </a:lnTo>
                    <a:cubicBezTo>
                      <a:pt x="2744" y="12131"/>
                      <a:pt x="6823" y="10519"/>
                      <a:pt x="10836" y="9445"/>
                    </a:cubicBezTo>
                    <a:cubicBezTo>
                      <a:pt x="14850" y="8383"/>
                      <a:pt x="18830" y="7853"/>
                      <a:pt x="22779" y="7853"/>
                    </a:cubicBezTo>
                    <a:cubicBezTo>
                      <a:pt x="28052" y="7853"/>
                      <a:pt x="32104" y="8752"/>
                      <a:pt x="34936" y="10552"/>
                    </a:cubicBezTo>
                    <a:cubicBezTo>
                      <a:pt x="37780" y="12351"/>
                      <a:pt x="39203" y="14888"/>
                      <a:pt x="39203" y="18164"/>
                    </a:cubicBezTo>
                    <a:cubicBezTo>
                      <a:pt x="39203" y="21193"/>
                      <a:pt x="38177" y="23517"/>
                      <a:pt x="36124" y="25135"/>
                    </a:cubicBezTo>
                    <a:cubicBezTo>
                      <a:pt x="34085" y="26753"/>
                      <a:pt x="29591" y="28313"/>
                      <a:pt x="22643" y="29815"/>
                    </a:cubicBezTo>
                    <a:lnTo>
                      <a:pt x="18746" y="30727"/>
                    </a:lnTo>
                    <a:cubicBezTo>
                      <a:pt x="11810" y="32177"/>
                      <a:pt x="6797" y="34410"/>
                      <a:pt x="3706" y="37427"/>
                    </a:cubicBezTo>
                    <a:cubicBezTo>
                      <a:pt x="627" y="40443"/>
                      <a:pt x="-912" y="44579"/>
                      <a:pt x="-912" y="49835"/>
                    </a:cubicBezTo>
                    <a:cubicBezTo>
                      <a:pt x="-912" y="56230"/>
                      <a:pt x="1361" y="61162"/>
                      <a:pt x="5907" y="64632"/>
                    </a:cubicBezTo>
                    <a:cubicBezTo>
                      <a:pt x="10453" y="68114"/>
                      <a:pt x="16908" y="69855"/>
                      <a:pt x="25273" y="69855"/>
                    </a:cubicBezTo>
                    <a:cubicBezTo>
                      <a:pt x="29403" y="69855"/>
                      <a:pt x="33293" y="69551"/>
                      <a:pt x="36943" y="68943"/>
                    </a:cubicBezTo>
                    <a:cubicBezTo>
                      <a:pt x="40605" y="68347"/>
                      <a:pt x="43976" y="67441"/>
                      <a:pt x="47054" y="66224"/>
                    </a:cubicBezTo>
                    <a:close/>
                  </a:path>
                </a:pathLst>
              </a:custGeom>
              <a:solidFill>
                <a:srgbClr val="52514E"/>
              </a:solidFill>
              <a:ln w="19" cap="flat">
                <a:noFill/>
                <a:prstDash val="solid"/>
                <a:miter/>
              </a:ln>
            </p:spPr>
            <p:txBody>
              <a:bodyPr/>
              <a:lstStyle/>
              <a:p>
                <a:endParaRPr lang="en-IT" b="1"/>
              </a:p>
            </p:txBody>
          </p:sp>
          <p:sp>
            <p:nvSpPr>
              <p:cNvPr id="129" name="Freeform 128">
                <a:extLst>
                  <a:ext uri="{FF2B5EF4-FFF2-40B4-BE49-F238E27FC236}">
                    <a16:creationId xmlns:a16="http://schemas.microsoft.com/office/drawing/2014/main" id="{1FAC2992-D612-A93D-97C1-8D518D610407}"/>
                  </a:ext>
                </a:extLst>
              </p:cNvPr>
              <p:cNvSpPr/>
              <p:nvPr/>
            </p:nvSpPr>
            <p:spPr>
              <a:xfrm flipV="1">
                <a:off x="3752125" y="4473828"/>
                <a:ext cx="63201" cy="71362"/>
              </a:xfrm>
              <a:custGeom>
                <a:avLst/>
                <a:gdLst>
                  <a:gd name="csX0" fmla="*/ 61518 w 63201"/>
                  <a:gd name="csY0" fmla="*/ 37038 h 71362"/>
                  <a:gd name="csX1" fmla="*/ 61518 w 63201"/>
                  <a:gd name="csY1" fmla="*/ 31582 h 71362"/>
                  <a:gd name="csX2" fmla="*/ 10006 w 63201"/>
                  <a:gd name="csY2" fmla="*/ 31582 h 71362"/>
                  <a:gd name="csX3" fmla="*/ 16981 w 63201"/>
                  <a:gd name="csY3" fmla="*/ 14008 h 71362"/>
                  <a:gd name="csX4" fmla="*/ 34359 w 63201"/>
                  <a:gd name="csY4" fmla="*/ 7969 h 71362"/>
                  <a:gd name="csX5" fmla="*/ 46867 w 63201"/>
                  <a:gd name="csY5" fmla="*/ 9542 h 71362"/>
                  <a:gd name="csX6" fmla="*/ 58907 w 63201"/>
                  <a:gd name="csY6" fmla="*/ 14280 h 71362"/>
                  <a:gd name="csX7" fmla="*/ 58907 w 63201"/>
                  <a:gd name="csY7" fmla="*/ 3716 h 71362"/>
                  <a:gd name="csX8" fmla="*/ 46536 w 63201"/>
                  <a:gd name="csY8" fmla="*/ -167 h 71362"/>
                  <a:gd name="csX9" fmla="*/ 33697 w 63201"/>
                  <a:gd name="csY9" fmla="*/ -1507 h 71362"/>
                  <a:gd name="csX10" fmla="*/ 7844 w 63201"/>
                  <a:gd name="csY10" fmla="*/ 7950 h 71362"/>
                  <a:gd name="csX11" fmla="*/ -1683 w 63201"/>
                  <a:gd name="csY11" fmla="*/ 33582 h 71362"/>
                  <a:gd name="csX12" fmla="*/ 7357 w 63201"/>
                  <a:gd name="csY12" fmla="*/ 60049 h 71362"/>
                  <a:gd name="csX13" fmla="*/ 31749 w 63201"/>
                  <a:gd name="csY13" fmla="*/ 69855 h 71362"/>
                  <a:gd name="csX14" fmla="*/ 53511 w 63201"/>
                  <a:gd name="csY14" fmla="*/ 61020 h 71362"/>
                  <a:gd name="csX15" fmla="*/ 61518 w 63201"/>
                  <a:gd name="csY15" fmla="*/ 37038 h 71362"/>
                  <a:gd name="csX16" fmla="*/ 50316 w 63201"/>
                  <a:gd name="csY16" fmla="*/ 40320 h 71362"/>
                  <a:gd name="csX17" fmla="*/ 45172 w 63201"/>
                  <a:gd name="csY17" fmla="*/ 54923 h 71362"/>
                  <a:gd name="csX18" fmla="*/ 31866 w 63201"/>
                  <a:gd name="csY18" fmla="*/ 60399 h 71362"/>
                  <a:gd name="csX19" fmla="*/ 16864 w 63201"/>
                  <a:gd name="csY19" fmla="*/ 55117 h 71362"/>
                  <a:gd name="csX20" fmla="*/ 10377 w 63201"/>
                  <a:gd name="csY20" fmla="*/ 40242 h 71362"/>
                  <a:gd name="csX21" fmla="*/ 50316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1518" y="37038"/>
                    </a:moveTo>
                    <a:lnTo>
                      <a:pt x="61518" y="31582"/>
                    </a:lnTo>
                    <a:lnTo>
                      <a:pt x="10006" y="31582"/>
                    </a:lnTo>
                    <a:cubicBezTo>
                      <a:pt x="10500" y="23892"/>
                      <a:pt x="12825" y="18034"/>
                      <a:pt x="16981" y="14008"/>
                    </a:cubicBezTo>
                    <a:cubicBezTo>
                      <a:pt x="21137" y="9982"/>
                      <a:pt x="26930" y="7969"/>
                      <a:pt x="34359" y="7969"/>
                    </a:cubicBezTo>
                    <a:cubicBezTo>
                      <a:pt x="38659" y="7969"/>
                      <a:pt x="42828" y="8493"/>
                      <a:pt x="46867" y="9542"/>
                    </a:cubicBezTo>
                    <a:cubicBezTo>
                      <a:pt x="50907" y="10591"/>
                      <a:pt x="54920" y="12170"/>
                      <a:pt x="58907" y="14280"/>
                    </a:cubicBezTo>
                    <a:lnTo>
                      <a:pt x="58907" y="3716"/>
                    </a:lnTo>
                    <a:cubicBezTo>
                      <a:pt x="54881" y="2021"/>
                      <a:pt x="50757" y="726"/>
                      <a:pt x="46536" y="-167"/>
                    </a:cubicBezTo>
                    <a:cubicBezTo>
                      <a:pt x="42315" y="-1060"/>
                      <a:pt x="38035" y="-1507"/>
                      <a:pt x="33697" y="-1507"/>
                    </a:cubicBezTo>
                    <a:cubicBezTo>
                      <a:pt x="22813" y="-1507"/>
                      <a:pt x="14195" y="1645"/>
                      <a:pt x="7844" y="7950"/>
                    </a:cubicBezTo>
                    <a:cubicBezTo>
                      <a:pt x="1493" y="14267"/>
                      <a:pt x="-1683" y="22811"/>
                      <a:pt x="-1683" y="33582"/>
                    </a:cubicBezTo>
                    <a:cubicBezTo>
                      <a:pt x="-1683" y="44702"/>
                      <a:pt x="1330" y="53525"/>
                      <a:pt x="7357" y="60049"/>
                    </a:cubicBezTo>
                    <a:cubicBezTo>
                      <a:pt x="13383" y="66587"/>
                      <a:pt x="21514" y="69855"/>
                      <a:pt x="31749" y="69855"/>
                    </a:cubicBezTo>
                    <a:cubicBezTo>
                      <a:pt x="40919" y="69855"/>
                      <a:pt x="48172" y="66910"/>
                      <a:pt x="53511" y="61020"/>
                    </a:cubicBezTo>
                    <a:cubicBezTo>
                      <a:pt x="58849" y="55143"/>
                      <a:pt x="61518" y="47149"/>
                      <a:pt x="61518" y="37038"/>
                    </a:cubicBezTo>
                    <a:close/>
                    <a:moveTo>
                      <a:pt x="50316" y="40320"/>
                    </a:moveTo>
                    <a:cubicBezTo>
                      <a:pt x="50238" y="46417"/>
                      <a:pt x="48523" y="51285"/>
                      <a:pt x="45172" y="54923"/>
                    </a:cubicBezTo>
                    <a:cubicBezTo>
                      <a:pt x="41821" y="58573"/>
                      <a:pt x="37386" y="60399"/>
                      <a:pt x="31866" y="60399"/>
                    </a:cubicBezTo>
                    <a:cubicBezTo>
                      <a:pt x="25618" y="60399"/>
                      <a:pt x="20618" y="58638"/>
                      <a:pt x="16864" y="55117"/>
                    </a:cubicBezTo>
                    <a:cubicBezTo>
                      <a:pt x="13111" y="51596"/>
                      <a:pt x="10948" y="46638"/>
                      <a:pt x="10377" y="40242"/>
                    </a:cubicBezTo>
                    <a:lnTo>
                      <a:pt x="50316" y="40320"/>
                    </a:lnTo>
                    <a:close/>
                  </a:path>
                </a:pathLst>
              </a:custGeom>
              <a:solidFill>
                <a:srgbClr val="52514E"/>
              </a:solidFill>
              <a:ln w="19" cap="flat">
                <a:noFill/>
                <a:prstDash val="solid"/>
                <a:miter/>
              </a:ln>
            </p:spPr>
            <p:txBody>
              <a:bodyPr/>
              <a:lstStyle/>
              <a:p>
                <a:endParaRPr lang="en-IT" b="1"/>
              </a:p>
            </p:txBody>
          </p:sp>
          <p:sp>
            <p:nvSpPr>
              <p:cNvPr id="130" name="Freeform 129">
                <a:extLst>
                  <a:ext uri="{FF2B5EF4-FFF2-40B4-BE49-F238E27FC236}">
                    <a16:creationId xmlns:a16="http://schemas.microsoft.com/office/drawing/2014/main" id="{F2908B17-96FC-C277-F6E3-A7A0C63FEF1B}"/>
                  </a:ext>
                </a:extLst>
              </p:cNvPr>
              <p:cNvSpPr/>
              <p:nvPr/>
            </p:nvSpPr>
            <p:spPr>
              <a:xfrm flipV="1">
                <a:off x="3828837" y="4448992"/>
                <a:ext cx="60941" cy="96198"/>
              </a:xfrm>
              <a:custGeom>
                <a:avLst/>
                <a:gdLst>
                  <a:gd name="csX0" fmla="*/ 48120 w 60941"/>
                  <a:gd name="csY0" fmla="*/ 57272 h 96198"/>
                  <a:gd name="csX1" fmla="*/ 48120 w 60941"/>
                  <a:gd name="csY1" fmla="*/ 94051 h 96198"/>
                  <a:gd name="csX2" fmla="*/ 59323 w 60941"/>
                  <a:gd name="csY2" fmla="*/ 94051 h 96198"/>
                  <a:gd name="csX3" fmla="*/ 59323 w 60941"/>
                  <a:gd name="csY3" fmla="*/ -381 h 96198"/>
                  <a:gd name="csX4" fmla="*/ 48120 w 60941"/>
                  <a:gd name="csY4" fmla="*/ -381 h 96198"/>
                  <a:gd name="csX5" fmla="*/ 48120 w 60941"/>
                  <a:gd name="csY5" fmla="*/ 9814 h 96198"/>
                  <a:gd name="csX6" fmla="*/ 39197 w 60941"/>
                  <a:gd name="csY6" fmla="*/ 804 h 96198"/>
                  <a:gd name="csX7" fmla="*/ 26261 w 60941"/>
                  <a:gd name="csY7" fmla="*/ -2148 h 96198"/>
                  <a:gd name="csX8" fmla="*/ 6136 w 60941"/>
                  <a:gd name="csY8" fmla="*/ 7678 h 96198"/>
                  <a:gd name="csX9" fmla="*/ -1618 w 60941"/>
                  <a:gd name="csY9" fmla="*/ 33543 h 96198"/>
                  <a:gd name="csX10" fmla="*/ 6136 w 60941"/>
                  <a:gd name="csY10" fmla="*/ 59389 h 96198"/>
                  <a:gd name="csX11" fmla="*/ 26261 w 60941"/>
                  <a:gd name="csY11" fmla="*/ 69215 h 96198"/>
                  <a:gd name="csX12" fmla="*/ 39197 w 60941"/>
                  <a:gd name="csY12" fmla="*/ 66263 h 96198"/>
                  <a:gd name="csX13" fmla="*/ 48120 w 60941"/>
                  <a:gd name="csY13" fmla="*/ 57272 h 96198"/>
                  <a:gd name="csX14" fmla="*/ 9954 w 60941"/>
                  <a:gd name="csY14" fmla="*/ 33543 h 96198"/>
                  <a:gd name="csX15" fmla="*/ 15039 w 60941"/>
                  <a:gd name="csY15" fmla="*/ 14222 h 96198"/>
                  <a:gd name="csX16" fmla="*/ 29008 w 60941"/>
                  <a:gd name="csY16" fmla="*/ 7212 h 96198"/>
                  <a:gd name="csX17" fmla="*/ 42996 w 60941"/>
                  <a:gd name="csY17" fmla="*/ 14222 h 96198"/>
                  <a:gd name="csX18" fmla="*/ 48120 w 60941"/>
                  <a:gd name="csY18" fmla="*/ 33543 h 96198"/>
                  <a:gd name="csX19" fmla="*/ 42996 w 60941"/>
                  <a:gd name="csY19" fmla="*/ 52865 h 96198"/>
                  <a:gd name="csX20" fmla="*/ 29008 w 60941"/>
                  <a:gd name="csY20" fmla="*/ 59875 h 96198"/>
                  <a:gd name="csX21" fmla="*/ 15039 w 60941"/>
                  <a:gd name="csY21" fmla="*/ 52865 h 96198"/>
                  <a:gd name="csX22" fmla="*/ 9954 w 60941"/>
                  <a:gd name="csY22" fmla="*/ 33543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0941" h="96198">
                    <a:moveTo>
                      <a:pt x="48120" y="57272"/>
                    </a:moveTo>
                    <a:lnTo>
                      <a:pt x="48120" y="94051"/>
                    </a:lnTo>
                    <a:lnTo>
                      <a:pt x="59323" y="94051"/>
                    </a:lnTo>
                    <a:lnTo>
                      <a:pt x="59323" y="-381"/>
                    </a:lnTo>
                    <a:lnTo>
                      <a:pt x="48120" y="-381"/>
                    </a:lnTo>
                    <a:lnTo>
                      <a:pt x="48120" y="9814"/>
                    </a:lnTo>
                    <a:cubicBezTo>
                      <a:pt x="45769" y="5775"/>
                      <a:pt x="42795" y="2772"/>
                      <a:pt x="39197" y="804"/>
                    </a:cubicBezTo>
                    <a:cubicBezTo>
                      <a:pt x="35613" y="-1164"/>
                      <a:pt x="31300" y="-2148"/>
                      <a:pt x="26261" y="-2148"/>
                    </a:cubicBezTo>
                    <a:cubicBezTo>
                      <a:pt x="18026" y="-2148"/>
                      <a:pt x="11318" y="1128"/>
                      <a:pt x="6136" y="7678"/>
                    </a:cubicBezTo>
                    <a:cubicBezTo>
                      <a:pt x="966" y="14241"/>
                      <a:pt x="-1618" y="22863"/>
                      <a:pt x="-1618" y="33543"/>
                    </a:cubicBezTo>
                    <a:cubicBezTo>
                      <a:pt x="-1618" y="44223"/>
                      <a:pt x="966" y="52839"/>
                      <a:pt x="6136" y="59389"/>
                    </a:cubicBezTo>
                    <a:cubicBezTo>
                      <a:pt x="11318" y="65940"/>
                      <a:pt x="18026" y="69215"/>
                      <a:pt x="26261" y="69215"/>
                    </a:cubicBezTo>
                    <a:cubicBezTo>
                      <a:pt x="31300" y="69215"/>
                      <a:pt x="35613" y="68231"/>
                      <a:pt x="39197" y="66263"/>
                    </a:cubicBezTo>
                    <a:cubicBezTo>
                      <a:pt x="42795" y="64308"/>
                      <a:pt x="45769" y="61312"/>
                      <a:pt x="48120" y="57272"/>
                    </a:cubicBezTo>
                    <a:close/>
                    <a:moveTo>
                      <a:pt x="9954" y="33543"/>
                    </a:moveTo>
                    <a:cubicBezTo>
                      <a:pt x="9954" y="25336"/>
                      <a:pt x="11649" y="18895"/>
                      <a:pt x="15039" y="14222"/>
                    </a:cubicBezTo>
                    <a:cubicBezTo>
                      <a:pt x="18429" y="9549"/>
                      <a:pt x="23085" y="7212"/>
                      <a:pt x="29008" y="7212"/>
                    </a:cubicBezTo>
                    <a:cubicBezTo>
                      <a:pt x="34931" y="7212"/>
                      <a:pt x="39593" y="9549"/>
                      <a:pt x="42996" y="14222"/>
                    </a:cubicBezTo>
                    <a:cubicBezTo>
                      <a:pt x="46412" y="18895"/>
                      <a:pt x="48120" y="25336"/>
                      <a:pt x="48120" y="33543"/>
                    </a:cubicBezTo>
                    <a:cubicBezTo>
                      <a:pt x="48120" y="41751"/>
                      <a:pt x="46412" y="48191"/>
                      <a:pt x="42996" y="52865"/>
                    </a:cubicBezTo>
                    <a:cubicBezTo>
                      <a:pt x="39593" y="57538"/>
                      <a:pt x="34931" y="59875"/>
                      <a:pt x="29008" y="59875"/>
                    </a:cubicBezTo>
                    <a:cubicBezTo>
                      <a:pt x="23085" y="59875"/>
                      <a:pt x="18429" y="57538"/>
                      <a:pt x="15039" y="52865"/>
                    </a:cubicBezTo>
                    <a:cubicBezTo>
                      <a:pt x="11649" y="48191"/>
                      <a:pt x="9954" y="41751"/>
                      <a:pt x="9954" y="33543"/>
                    </a:cubicBezTo>
                    <a:close/>
                  </a:path>
                </a:pathLst>
              </a:custGeom>
              <a:solidFill>
                <a:srgbClr val="52514E"/>
              </a:solidFill>
              <a:ln w="19" cap="flat">
                <a:noFill/>
                <a:prstDash val="solid"/>
                <a:miter/>
              </a:ln>
            </p:spPr>
            <p:txBody>
              <a:bodyPr/>
              <a:lstStyle/>
              <a:p>
                <a:endParaRPr lang="en-IT" b="1"/>
              </a:p>
            </p:txBody>
          </p:sp>
          <p:sp>
            <p:nvSpPr>
              <p:cNvPr id="131" name="Freeform 130">
                <a:extLst>
                  <a:ext uri="{FF2B5EF4-FFF2-40B4-BE49-F238E27FC236}">
                    <a16:creationId xmlns:a16="http://schemas.microsoft.com/office/drawing/2014/main" id="{57898064-C1E5-A308-73C8-31813961D850}"/>
                  </a:ext>
                </a:extLst>
              </p:cNvPr>
              <p:cNvSpPr/>
              <p:nvPr/>
            </p:nvSpPr>
            <p:spPr>
              <a:xfrm flipV="1">
                <a:off x="3901107"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b="1"/>
              </a:p>
            </p:txBody>
          </p:sp>
          <p:sp>
            <p:nvSpPr>
              <p:cNvPr id="132" name="Freeform 131">
                <a:extLst>
                  <a:ext uri="{FF2B5EF4-FFF2-40B4-BE49-F238E27FC236}">
                    <a16:creationId xmlns:a16="http://schemas.microsoft.com/office/drawing/2014/main" id="{D63B60CD-03C7-ED95-773D-4DCC5A8962CE}"/>
                  </a:ext>
                </a:extLst>
              </p:cNvPr>
              <p:cNvSpPr/>
              <p:nvPr/>
            </p:nvSpPr>
            <p:spPr>
              <a:xfrm flipV="1">
                <a:off x="3952061" y="4473828"/>
                <a:ext cx="61019" cy="95441"/>
              </a:xfrm>
              <a:custGeom>
                <a:avLst/>
                <a:gdLst>
                  <a:gd name="csX0" fmla="*/ 9423 w 61019"/>
                  <a:gd name="csY0" fmla="*/ 35154 h 95441"/>
                  <a:gd name="csX1" fmla="*/ 9423 w 61019"/>
                  <a:gd name="csY1" fmla="*/ -886 h 95441"/>
                  <a:gd name="csX2" fmla="*/ -1838 w 61019"/>
                  <a:gd name="csY2" fmla="*/ -886 h 95441"/>
                  <a:gd name="csX3" fmla="*/ -1838 w 61019"/>
                  <a:gd name="csY3" fmla="*/ 92924 h 95441"/>
                  <a:gd name="csX4" fmla="*/ 9423 w 61019"/>
                  <a:gd name="csY4" fmla="*/ 92924 h 95441"/>
                  <a:gd name="csX5" fmla="*/ 9423 w 61019"/>
                  <a:gd name="csY5" fmla="*/ 82613 h 95441"/>
                  <a:gd name="csX6" fmla="*/ 18346 w 61019"/>
                  <a:gd name="csY6" fmla="*/ 91604 h 95441"/>
                  <a:gd name="csX7" fmla="*/ 31224 w 61019"/>
                  <a:gd name="csY7" fmla="*/ 94555 h 95441"/>
                  <a:gd name="csX8" fmla="*/ 51408 w 61019"/>
                  <a:gd name="csY8" fmla="*/ 84730 h 95441"/>
                  <a:gd name="csX9" fmla="*/ 59181 w 61019"/>
                  <a:gd name="csY9" fmla="*/ 58884 h 95441"/>
                  <a:gd name="csX10" fmla="*/ 51408 w 61019"/>
                  <a:gd name="csY10" fmla="*/ 33018 h 95441"/>
                  <a:gd name="csX11" fmla="*/ 31224 w 61019"/>
                  <a:gd name="csY11" fmla="*/ 23193 h 95441"/>
                  <a:gd name="csX12" fmla="*/ 18346 w 61019"/>
                  <a:gd name="csY12" fmla="*/ 26144 h 95441"/>
                  <a:gd name="csX13" fmla="*/ 9423 w 61019"/>
                  <a:gd name="csY13" fmla="*/ 35154 h 95441"/>
                  <a:gd name="csX14" fmla="*/ 47550 w 61019"/>
                  <a:gd name="csY14" fmla="*/ 58884 h 95441"/>
                  <a:gd name="csX15" fmla="*/ 42466 w 61019"/>
                  <a:gd name="csY15" fmla="*/ 78205 h 95441"/>
                  <a:gd name="csX16" fmla="*/ 28497 w 61019"/>
                  <a:gd name="csY16" fmla="*/ 85215 h 95441"/>
                  <a:gd name="csX17" fmla="*/ 14508 w 61019"/>
                  <a:gd name="csY17" fmla="*/ 78205 h 95441"/>
                  <a:gd name="csX18" fmla="*/ 9423 w 61019"/>
                  <a:gd name="csY18" fmla="*/ 58884 h 95441"/>
                  <a:gd name="csX19" fmla="*/ 14508 w 61019"/>
                  <a:gd name="csY19" fmla="*/ 39562 h 95441"/>
                  <a:gd name="csX20" fmla="*/ 28497 w 61019"/>
                  <a:gd name="csY20" fmla="*/ 32552 h 95441"/>
                  <a:gd name="csX21" fmla="*/ 42466 w 61019"/>
                  <a:gd name="csY21" fmla="*/ 39562 h 95441"/>
                  <a:gd name="csX22" fmla="*/ 47550 w 61019"/>
                  <a:gd name="csY22" fmla="*/ 58884 h 95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1019" h="95441">
                    <a:moveTo>
                      <a:pt x="9423" y="35154"/>
                    </a:moveTo>
                    <a:lnTo>
                      <a:pt x="9423" y="-886"/>
                    </a:lnTo>
                    <a:lnTo>
                      <a:pt x="-1838" y="-886"/>
                    </a:lnTo>
                    <a:lnTo>
                      <a:pt x="-1838" y="92924"/>
                    </a:lnTo>
                    <a:lnTo>
                      <a:pt x="9423" y="92924"/>
                    </a:lnTo>
                    <a:lnTo>
                      <a:pt x="9423" y="82613"/>
                    </a:lnTo>
                    <a:cubicBezTo>
                      <a:pt x="11787" y="86652"/>
                      <a:pt x="14761" y="89649"/>
                      <a:pt x="18346" y="91604"/>
                    </a:cubicBezTo>
                    <a:cubicBezTo>
                      <a:pt x="21944" y="93571"/>
                      <a:pt x="26237" y="94555"/>
                      <a:pt x="31224" y="94555"/>
                    </a:cubicBezTo>
                    <a:cubicBezTo>
                      <a:pt x="39511" y="94555"/>
                      <a:pt x="46239" y="91280"/>
                      <a:pt x="51408" y="84730"/>
                    </a:cubicBezTo>
                    <a:cubicBezTo>
                      <a:pt x="56590" y="78179"/>
                      <a:pt x="59181" y="69564"/>
                      <a:pt x="59181" y="58884"/>
                    </a:cubicBezTo>
                    <a:cubicBezTo>
                      <a:pt x="59181" y="48204"/>
                      <a:pt x="56590" y="39582"/>
                      <a:pt x="51408" y="33018"/>
                    </a:cubicBezTo>
                    <a:cubicBezTo>
                      <a:pt x="46239" y="26468"/>
                      <a:pt x="39511" y="23193"/>
                      <a:pt x="31224" y="23193"/>
                    </a:cubicBezTo>
                    <a:cubicBezTo>
                      <a:pt x="26237" y="23193"/>
                      <a:pt x="21944" y="24177"/>
                      <a:pt x="18346" y="26144"/>
                    </a:cubicBezTo>
                    <a:cubicBezTo>
                      <a:pt x="14761" y="28112"/>
                      <a:pt x="11787" y="31115"/>
                      <a:pt x="9423" y="35154"/>
                    </a:cubicBezTo>
                    <a:close/>
                    <a:moveTo>
                      <a:pt x="47550" y="58884"/>
                    </a:moveTo>
                    <a:cubicBezTo>
                      <a:pt x="47550" y="67091"/>
                      <a:pt x="45855" y="73532"/>
                      <a:pt x="42466" y="78205"/>
                    </a:cubicBezTo>
                    <a:cubicBezTo>
                      <a:pt x="39076" y="82878"/>
                      <a:pt x="34419" y="85215"/>
                      <a:pt x="28497" y="85215"/>
                    </a:cubicBezTo>
                    <a:cubicBezTo>
                      <a:pt x="22561" y="85215"/>
                      <a:pt x="17898" y="82878"/>
                      <a:pt x="14508" y="78205"/>
                    </a:cubicBezTo>
                    <a:cubicBezTo>
                      <a:pt x="11118" y="73532"/>
                      <a:pt x="9423" y="67091"/>
                      <a:pt x="9423" y="58884"/>
                    </a:cubicBezTo>
                    <a:cubicBezTo>
                      <a:pt x="9423" y="50676"/>
                      <a:pt x="11118" y="44236"/>
                      <a:pt x="14508" y="39562"/>
                    </a:cubicBezTo>
                    <a:cubicBezTo>
                      <a:pt x="17898" y="34889"/>
                      <a:pt x="22561" y="32552"/>
                      <a:pt x="28497" y="32552"/>
                    </a:cubicBezTo>
                    <a:cubicBezTo>
                      <a:pt x="34419" y="32552"/>
                      <a:pt x="39076" y="34889"/>
                      <a:pt x="42466" y="39562"/>
                    </a:cubicBezTo>
                    <a:cubicBezTo>
                      <a:pt x="45855" y="44236"/>
                      <a:pt x="47550" y="50676"/>
                      <a:pt x="47550" y="58884"/>
                    </a:cubicBezTo>
                    <a:close/>
                  </a:path>
                </a:pathLst>
              </a:custGeom>
              <a:solidFill>
                <a:srgbClr val="52514E"/>
              </a:solidFill>
              <a:ln w="19" cap="flat">
                <a:noFill/>
                <a:prstDash val="solid"/>
                <a:miter/>
              </a:ln>
            </p:spPr>
            <p:txBody>
              <a:bodyPr/>
              <a:lstStyle/>
              <a:p>
                <a:endParaRPr lang="en-IT" b="1"/>
              </a:p>
            </p:txBody>
          </p:sp>
          <p:sp>
            <p:nvSpPr>
              <p:cNvPr id="133" name="Freeform 132">
                <a:extLst>
                  <a:ext uri="{FF2B5EF4-FFF2-40B4-BE49-F238E27FC236}">
                    <a16:creationId xmlns:a16="http://schemas.microsoft.com/office/drawing/2014/main" id="{62DB75B0-4B01-EC77-1E77-B57B0BBE0325}"/>
                  </a:ext>
                </a:extLst>
              </p:cNvPr>
              <p:cNvSpPr/>
              <p:nvPr/>
            </p:nvSpPr>
            <p:spPr>
              <a:xfrm flipV="1">
                <a:off x="4026767" y="4473828"/>
                <a:ext cx="63201" cy="71362"/>
              </a:xfrm>
              <a:custGeom>
                <a:avLst/>
                <a:gdLst>
                  <a:gd name="csX0" fmla="*/ 61542 w 63201"/>
                  <a:gd name="csY0" fmla="*/ 37038 h 71362"/>
                  <a:gd name="csX1" fmla="*/ 61542 w 63201"/>
                  <a:gd name="csY1" fmla="*/ 31582 h 71362"/>
                  <a:gd name="csX2" fmla="*/ 10031 w 63201"/>
                  <a:gd name="csY2" fmla="*/ 31582 h 71362"/>
                  <a:gd name="csX3" fmla="*/ 17005 w 63201"/>
                  <a:gd name="csY3" fmla="*/ 14008 h 71362"/>
                  <a:gd name="csX4" fmla="*/ 34384 w 63201"/>
                  <a:gd name="csY4" fmla="*/ 7969 h 71362"/>
                  <a:gd name="csX5" fmla="*/ 46891 w 63201"/>
                  <a:gd name="csY5" fmla="*/ 9542 h 71362"/>
                  <a:gd name="csX6" fmla="*/ 58932 w 63201"/>
                  <a:gd name="csY6" fmla="*/ 14280 h 71362"/>
                  <a:gd name="csX7" fmla="*/ 58932 w 63201"/>
                  <a:gd name="csY7" fmla="*/ 3716 h 71362"/>
                  <a:gd name="csX8" fmla="*/ 46560 w 63201"/>
                  <a:gd name="csY8" fmla="*/ -167 h 71362"/>
                  <a:gd name="csX9" fmla="*/ 33721 w 63201"/>
                  <a:gd name="csY9" fmla="*/ -1507 h 71362"/>
                  <a:gd name="csX10" fmla="*/ 7868 w 63201"/>
                  <a:gd name="csY10" fmla="*/ 7950 h 71362"/>
                  <a:gd name="csX11" fmla="*/ -1659 w 63201"/>
                  <a:gd name="csY11" fmla="*/ 33582 h 71362"/>
                  <a:gd name="csX12" fmla="*/ 7381 w 63201"/>
                  <a:gd name="csY12" fmla="*/ 60049 h 71362"/>
                  <a:gd name="csX13" fmla="*/ 31773 w 63201"/>
                  <a:gd name="csY13" fmla="*/ 69855 h 71362"/>
                  <a:gd name="csX14" fmla="*/ 53535 w 63201"/>
                  <a:gd name="csY14" fmla="*/ 61020 h 71362"/>
                  <a:gd name="csX15" fmla="*/ 61542 w 63201"/>
                  <a:gd name="csY15" fmla="*/ 37038 h 71362"/>
                  <a:gd name="csX16" fmla="*/ 50340 w 63201"/>
                  <a:gd name="csY16" fmla="*/ 40320 h 71362"/>
                  <a:gd name="csX17" fmla="*/ 45196 w 63201"/>
                  <a:gd name="csY17" fmla="*/ 54923 h 71362"/>
                  <a:gd name="csX18" fmla="*/ 31890 w 63201"/>
                  <a:gd name="csY18" fmla="*/ 60399 h 71362"/>
                  <a:gd name="csX19" fmla="*/ 16888 w 63201"/>
                  <a:gd name="csY19" fmla="*/ 55117 h 71362"/>
                  <a:gd name="csX20" fmla="*/ 10401 w 63201"/>
                  <a:gd name="csY20" fmla="*/ 40242 h 71362"/>
                  <a:gd name="csX21" fmla="*/ 50340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1542" y="37038"/>
                    </a:moveTo>
                    <a:lnTo>
                      <a:pt x="61542" y="31582"/>
                    </a:lnTo>
                    <a:lnTo>
                      <a:pt x="10031" y="31582"/>
                    </a:lnTo>
                    <a:cubicBezTo>
                      <a:pt x="10524" y="23892"/>
                      <a:pt x="12849" y="18034"/>
                      <a:pt x="17005" y="14008"/>
                    </a:cubicBezTo>
                    <a:cubicBezTo>
                      <a:pt x="21162" y="9982"/>
                      <a:pt x="26954" y="7969"/>
                      <a:pt x="34384" y="7969"/>
                    </a:cubicBezTo>
                    <a:cubicBezTo>
                      <a:pt x="38683" y="7969"/>
                      <a:pt x="42852" y="8493"/>
                      <a:pt x="46891" y="9542"/>
                    </a:cubicBezTo>
                    <a:cubicBezTo>
                      <a:pt x="50931" y="10591"/>
                      <a:pt x="54944" y="12170"/>
                      <a:pt x="58932" y="14280"/>
                    </a:cubicBezTo>
                    <a:lnTo>
                      <a:pt x="58932" y="3716"/>
                    </a:lnTo>
                    <a:cubicBezTo>
                      <a:pt x="54905" y="2021"/>
                      <a:pt x="50781" y="726"/>
                      <a:pt x="46560" y="-167"/>
                    </a:cubicBezTo>
                    <a:cubicBezTo>
                      <a:pt x="42339" y="-1060"/>
                      <a:pt x="38059" y="-1507"/>
                      <a:pt x="33721" y="-1507"/>
                    </a:cubicBezTo>
                    <a:cubicBezTo>
                      <a:pt x="22837" y="-1507"/>
                      <a:pt x="14219" y="1645"/>
                      <a:pt x="7868" y="7950"/>
                    </a:cubicBezTo>
                    <a:cubicBezTo>
                      <a:pt x="1517" y="14267"/>
                      <a:pt x="-1659" y="22811"/>
                      <a:pt x="-1659" y="33582"/>
                    </a:cubicBezTo>
                    <a:cubicBezTo>
                      <a:pt x="-1659" y="44702"/>
                      <a:pt x="1354" y="53525"/>
                      <a:pt x="7381" y="60049"/>
                    </a:cubicBezTo>
                    <a:cubicBezTo>
                      <a:pt x="13408" y="66587"/>
                      <a:pt x="21538" y="69855"/>
                      <a:pt x="31773" y="69855"/>
                    </a:cubicBezTo>
                    <a:cubicBezTo>
                      <a:pt x="40943" y="69855"/>
                      <a:pt x="48197" y="66910"/>
                      <a:pt x="53535" y="61020"/>
                    </a:cubicBezTo>
                    <a:cubicBezTo>
                      <a:pt x="58873" y="55143"/>
                      <a:pt x="61542" y="47149"/>
                      <a:pt x="61542" y="37038"/>
                    </a:cubicBezTo>
                    <a:close/>
                    <a:moveTo>
                      <a:pt x="50340" y="40320"/>
                    </a:moveTo>
                    <a:cubicBezTo>
                      <a:pt x="50262" y="46417"/>
                      <a:pt x="48547" y="51285"/>
                      <a:pt x="45196" y="54923"/>
                    </a:cubicBezTo>
                    <a:cubicBezTo>
                      <a:pt x="41845" y="58573"/>
                      <a:pt x="37410" y="60399"/>
                      <a:pt x="31890" y="60399"/>
                    </a:cubicBezTo>
                    <a:cubicBezTo>
                      <a:pt x="25643" y="60399"/>
                      <a:pt x="20642" y="58638"/>
                      <a:pt x="16888" y="55117"/>
                    </a:cubicBezTo>
                    <a:cubicBezTo>
                      <a:pt x="13135" y="51596"/>
                      <a:pt x="10972" y="46638"/>
                      <a:pt x="10401" y="40242"/>
                    </a:cubicBezTo>
                    <a:lnTo>
                      <a:pt x="50340" y="40320"/>
                    </a:lnTo>
                    <a:close/>
                  </a:path>
                </a:pathLst>
              </a:custGeom>
              <a:solidFill>
                <a:srgbClr val="52514E"/>
              </a:solidFill>
              <a:ln w="19" cap="flat">
                <a:noFill/>
                <a:prstDash val="solid"/>
                <a:miter/>
              </a:ln>
            </p:spPr>
            <p:txBody>
              <a:bodyPr/>
              <a:lstStyle/>
              <a:p>
                <a:endParaRPr lang="en-IT" b="1"/>
              </a:p>
            </p:txBody>
          </p:sp>
          <p:sp>
            <p:nvSpPr>
              <p:cNvPr id="134" name="Freeform 133">
                <a:extLst>
                  <a:ext uri="{FF2B5EF4-FFF2-40B4-BE49-F238E27FC236}">
                    <a16:creationId xmlns:a16="http://schemas.microsoft.com/office/drawing/2014/main" id="{13601CF2-583A-1A07-F5B9-26CFD117EA17}"/>
                  </a:ext>
                </a:extLst>
              </p:cNvPr>
              <p:cNvSpPr/>
              <p:nvPr/>
            </p:nvSpPr>
            <p:spPr>
              <a:xfrm flipV="1">
                <a:off x="4107921" y="4473828"/>
                <a:ext cx="39939" cy="69595"/>
              </a:xfrm>
              <a:custGeom>
                <a:avLst/>
                <a:gdLst>
                  <a:gd name="csX0" fmla="*/ 38655 w 39939"/>
                  <a:gd name="csY0" fmla="*/ 55984 h 69595"/>
                  <a:gd name="csX1" fmla="*/ 34544 w 39939"/>
                  <a:gd name="csY1" fmla="*/ 57576 h 69595"/>
                  <a:gd name="csX2" fmla="*/ 29654 w 39939"/>
                  <a:gd name="csY2" fmla="*/ 58101 h 69595"/>
                  <a:gd name="csX3" fmla="*/ 15062 w 39939"/>
                  <a:gd name="csY3" fmla="*/ 51945 h 69595"/>
                  <a:gd name="csX4" fmla="*/ 9977 w 39939"/>
                  <a:gd name="csY4" fmla="*/ 34255 h 69595"/>
                  <a:gd name="csX5" fmla="*/ 9977 w 39939"/>
                  <a:gd name="csY5" fmla="*/ -1553 h 69595"/>
                  <a:gd name="csX6" fmla="*/ -1284 w 39939"/>
                  <a:gd name="csY6" fmla="*/ -1553 h 69595"/>
                  <a:gd name="csX7" fmla="*/ -1284 w 39939"/>
                  <a:gd name="csY7" fmla="*/ 66412 h 69595"/>
                  <a:gd name="csX8" fmla="*/ 9977 w 39939"/>
                  <a:gd name="csY8" fmla="*/ 66412 h 69595"/>
                  <a:gd name="csX9" fmla="*/ 9977 w 39939"/>
                  <a:gd name="csY9" fmla="*/ 55848 h 69595"/>
                  <a:gd name="csX10" fmla="*/ 19173 w 39939"/>
                  <a:gd name="csY10" fmla="*/ 65033 h 69595"/>
                  <a:gd name="csX11" fmla="*/ 32947 w 39939"/>
                  <a:gd name="csY11" fmla="*/ 68043 h 69595"/>
                  <a:gd name="csX12" fmla="*/ 35499 w 39939"/>
                  <a:gd name="csY12" fmla="*/ 67887 h 69595"/>
                  <a:gd name="csX13" fmla="*/ 38597 w 39939"/>
                  <a:gd name="csY13" fmla="*/ 67441 h 69595"/>
                  <a:gd name="csX14" fmla="*/ 38655 w 39939"/>
                  <a:gd name="csY14" fmla="*/ 55984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939" h="69595">
                    <a:moveTo>
                      <a:pt x="38655" y="55984"/>
                    </a:moveTo>
                    <a:cubicBezTo>
                      <a:pt x="37395" y="56709"/>
                      <a:pt x="36025" y="57240"/>
                      <a:pt x="34544" y="57576"/>
                    </a:cubicBezTo>
                    <a:cubicBezTo>
                      <a:pt x="33064" y="57926"/>
                      <a:pt x="31434" y="58101"/>
                      <a:pt x="29654" y="58101"/>
                    </a:cubicBezTo>
                    <a:cubicBezTo>
                      <a:pt x="23316" y="58101"/>
                      <a:pt x="18452" y="56049"/>
                      <a:pt x="15062" y="51945"/>
                    </a:cubicBezTo>
                    <a:cubicBezTo>
                      <a:pt x="11672" y="47841"/>
                      <a:pt x="9977" y="41944"/>
                      <a:pt x="9977" y="34255"/>
                    </a:cubicBezTo>
                    <a:lnTo>
                      <a:pt x="9977" y="-1553"/>
                    </a:lnTo>
                    <a:lnTo>
                      <a:pt x="-1284" y="-1553"/>
                    </a:lnTo>
                    <a:lnTo>
                      <a:pt x="-1284" y="66412"/>
                    </a:lnTo>
                    <a:lnTo>
                      <a:pt x="9977" y="66412"/>
                    </a:lnTo>
                    <a:lnTo>
                      <a:pt x="9977" y="55848"/>
                    </a:lnTo>
                    <a:cubicBezTo>
                      <a:pt x="12341" y="59978"/>
                      <a:pt x="15406" y="63039"/>
                      <a:pt x="19173" y="65033"/>
                    </a:cubicBezTo>
                    <a:cubicBezTo>
                      <a:pt x="22952" y="67039"/>
                      <a:pt x="27544" y="68043"/>
                      <a:pt x="32947" y="68043"/>
                    </a:cubicBezTo>
                    <a:cubicBezTo>
                      <a:pt x="33713" y="68043"/>
                      <a:pt x="34564" y="67991"/>
                      <a:pt x="35499" y="67887"/>
                    </a:cubicBezTo>
                    <a:cubicBezTo>
                      <a:pt x="36434" y="67797"/>
                      <a:pt x="37467" y="67648"/>
                      <a:pt x="38597" y="67441"/>
                    </a:cubicBezTo>
                    <a:lnTo>
                      <a:pt x="38655" y="55984"/>
                    </a:lnTo>
                    <a:close/>
                  </a:path>
                </a:pathLst>
              </a:custGeom>
              <a:solidFill>
                <a:srgbClr val="52514E"/>
              </a:solidFill>
              <a:ln w="19" cap="flat">
                <a:noFill/>
                <a:prstDash val="solid"/>
                <a:miter/>
              </a:ln>
            </p:spPr>
            <p:txBody>
              <a:bodyPr/>
              <a:lstStyle/>
              <a:p>
                <a:endParaRPr lang="en-IT" b="1"/>
              </a:p>
            </p:txBody>
          </p:sp>
          <p:sp>
            <p:nvSpPr>
              <p:cNvPr id="135" name="Freeform 134">
                <a:extLst>
                  <a:ext uri="{FF2B5EF4-FFF2-40B4-BE49-F238E27FC236}">
                    <a16:creationId xmlns:a16="http://schemas.microsoft.com/office/drawing/2014/main" id="{A68555A3-4031-E8EE-E2FB-BCD43919E62C}"/>
                  </a:ext>
                </a:extLst>
              </p:cNvPr>
              <p:cNvSpPr/>
              <p:nvPr/>
            </p:nvSpPr>
            <p:spPr>
              <a:xfrm flipV="1">
                <a:off x="4147865"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b="1"/>
              </a:p>
            </p:txBody>
          </p:sp>
          <p:sp>
            <p:nvSpPr>
              <p:cNvPr id="136" name="Freeform 135">
                <a:extLst>
                  <a:ext uri="{FF2B5EF4-FFF2-40B4-BE49-F238E27FC236}">
                    <a16:creationId xmlns:a16="http://schemas.microsoft.com/office/drawing/2014/main" id="{DC9B71B0-BB8E-366C-9A5F-B3DB8265114D}"/>
                  </a:ext>
                </a:extLst>
              </p:cNvPr>
              <p:cNvSpPr/>
              <p:nvPr/>
            </p:nvSpPr>
            <p:spPr>
              <a:xfrm flipV="1">
                <a:off x="4198818" y="4473828"/>
                <a:ext cx="39939" cy="69595"/>
              </a:xfrm>
              <a:custGeom>
                <a:avLst/>
                <a:gdLst>
                  <a:gd name="csX0" fmla="*/ 38663 w 39939"/>
                  <a:gd name="csY0" fmla="*/ 55984 h 69595"/>
                  <a:gd name="csX1" fmla="*/ 34552 w 39939"/>
                  <a:gd name="csY1" fmla="*/ 57576 h 69595"/>
                  <a:gd name="csX2" fmla="*/ 29662 w 39939"/>
                  <a:gd name="csY2" fmla="*/ 58101 h 69595"/>
                  <a:gd name="csX3" fmla="*/ 15070 w 39939"/>
                  <a:gd name="csY3" fmla="*/ 51945 h 69595"/>
                  <a:gd name="csX4" fmla="*/ 9985 w 39939"/>
                  <a:gd name="csY4" fmla="*/ 34255 h 69595"/>
                  <a:gd name="csX5" fmla="*/ 9985 w 39939"/>
                  <a:gd name="csY5" fmla="*/ -1553 h 69595"/>
                  <a:gd name="csX6" fmla="*/ -1276 w 39939"/>
                  <a:gd name="csY6" fmla="*/ -1553 h 69595"/>
                  <a:gd name="csX7" fmla="*/ -1276 w 39939"/>
                  <a:gd name="csY7" fmla="*/ 66412 h 69595"/>
                  <a:gd name="csX8" fmla="*/ 9985 w 39939"/>
                  <a:gd name="csY8" fmla="*/ 66412 h 69595"/>
                  <a:gd name="csX9" fmla="*/ 9985 w 39939"/>
                  <a:gd name="csY9" fmla="*/ 55848 h 69595"/>
                  <a:gd name="csX10" fmla="*/ 19181 w 39939"/>
                  <a:gd name="csY10" fmla="*/ 65033 h 69595"/>
                  <a:gd name="csX11" fmla="*/ 32955 w 39939"/>
                  <a:gd name="csY11" fmla="*/ 68043 h 69595"/>
                  <a:gd name="csX12" fmla="*/ 35507 w 39939"/>
                  <a:gd name="csY12" fmla="*/ 67887 h 69595"/>
                  <a:gd name="csX13" fmla="*/ 38605 w 39939"/>
                  <a:gd name="csY13" fmla="*/ 67441 h 69595"/>
                  <a:gd name="csX14" fmla="*/ 38663 w 39939"/>
                  <a:gd name="csY14" fmla="*/ 55984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939" h="69595">
                    <a:moveTo>
                      <a:pt x="38663" y="55984"/>
                    </a:moveTo>
                    <a:cubicBezTo>
                      <a:pt x="37403" y="56709"/>
                      <a:pt x="36033" y="57240"/>
                      <a:pt x="34552" y="57576"/>
                    </a:cubicBezTo>
                    <a:cubicBezTo>
                      <a:pt x="33072" y="57926"/>
                      <a:pt x="31442" y="58101"/>
                      <a:pt x="29662" y="58101"/>
                    </a:cubicBezTo>
                    <a:cubicBezTo>
                      <a:pt x="23324" y="58101"/>
                      <a:pt x="18460" y="56049"/>
                      <a:pt x="15070" y="51945"/>
                    </a:cubicBezTo>
                    <a:cubicBezTo>
                      <a:pt x="11680" y="47841"/>
                      <a:pt x="9985" y="41944"/>
                      <a:pt x="9985" y="34255"/>
                    </a:cubicBezTo>
                    <a:lnTo>
                      <a:pt x="9985" y="-1553"/>
                    </a:lnTo>
                    <a:lnTo>
                      <a:pt x="-1276" y="-1553"/>
                    </a:lnTo>
                    <a:lnTo>
                      <a:pt x="-1276" y="66412"/>
                    </a:lnTo>
                    <a:lnTo>
                      <a:pt x="9985" y="66412"/>
                    </a:lnTo>
                    <a:lnTo>
                      <a:pt x="9985" y="55848"/>
                    </a:lnTo>
                    <a:cubicBezTo>
                      <a:pt x="12349" y="59978"/>
                      <a:pt x="15414" y="63039"/>
                      <a:pt x="19181" y="65033"/>
                    </a:cubicBezTo>
                    <a:cubicBezTo>
                      <a:pt x="22960" y="67039"/>
                      <a:pt x="27552" y="68043"/>
                      <a:pt x="32955" y="68043"/>
                    </a:cubicBezTo>
                    <a:cubicBezTo>
                      <a:pt x="33721" y="68043"/>
                      <a:pt x="34572" y="67991"/>
                      <a:pt x="35507" y="67887"/>
                    </a:cubicBezTo>
                    <a:cubicBezTo>
                      <a:pt x="36442" y="67797"/>
                      <a:pt x="37475" y="67648"/>
                      <a:pt x="38605" y="67441"/>
                    </a:cubicBezTo>
                    <a:lnTo>
                      <a:pt x="38663" y="55984"/>
                    </a:lnTo>
                    <a:close/>
                  </a:path>
                </a:pathLst>
              </a:custGeom>
              <a:solidFill>
                <a:srgbClr val="52514E"/>
              </a:solidFill>
              <a:ln w="19" cap="flat">
                <a:noFill/>
                <a:prstDash val="solid"/>
                <a:miter/>
              </a:ln>
            </p:spPr>
            <p:txBody>
              <a:bodyPr/>
              <a:lstStyle/>
              <a:p>
                <a:endParaRPr lang="en-IT" b="1"/>
              </a:p>
            </p:txBody>
          </p:sp>
          <p:sp>
            <p:nvSpPr>
              <p:cNvPr id="137" name="Freeform 136">
                <a:extLst>
                  <a:ext uri="{FF2B5EF4-FFF2-40B4-BE49-F238E27FC236}">
                    <a16:creationId xmlns:a16="http://schemas.microsoft.com/office/drawing/2014/main" id="{F675CD70-F318-E251-709C-581159D732D8}"/>
                  </a:ext>
                </a:extLst>
              </p:cNvPr>
              <p:cNvSpPr/>
              <p:nvPr/>
            </p:nvSpPr>
            <p:spPr>
              <a:xfrm flipV="1">
                <a:off x="4249361" y="4473828"/>
                <a:ext cx="57103" cy="71362"/>
              </a:xfrm>
              <a:custGeom>
                <a:avLst/>
                <a:gdLst>
                  <a:gd name="csX0" fmla="*/ -1674 w 57103"/>
                  <a:gd name="csY0" fmla="*/ 27077 h 71362"/>
                  <a:gd name="csX1" fmla="*/ -1674 w 57103"/>
                  <a:gd name="csY1" fmla="*/ 68224 h 71362"/>
                  <a:gd name="csX2" fmla="*/ 9528 w 57103"/>
                  <a:gd name="csY2" fmla="*/ 68224 h 71362"/>
                  <a:gd name="csX3" fmla="*/ 9528 w 57103"/>
                  <a:gd name="csY3" fmla="*/ 27504 h 71362"/>
                  <a:gd name="csX4" fmla="*/ 13289 w 57103"/>
                  <a:gd name="csY4" fmla="*/ 13018 h 71362"/>
                  <a:gd name="csX5" fmla="*/ 24627 w 57103"/>
                  <a:gd name="csY5" fmla="*/ 8202 h 71362"/>
                  <a:gd name="csX6" fmla="*/ 38947 w 57103"/>
                  <a:gd name="csY6" fmla="*/ 13969 h 71362"/>
                  <a:gd name="csX7" fmla="*/ 44227 w 57103"/>
                  <a:gd name="csY7" fmla="*/ 29698 h 71362"/>
                  <a:gd name="csX8" fmla="*/ 44227 w 57103"/>
                  <a:gd name="csY8" fmla="*/ 68224 h 71362"/>
                  <a:gd name="csX9" fmla="*/ 55429 w 57103"/>
                  <a:gd name="csY9" fmla="*/ 68224 h 71362"/>
                  <a:gd name="csX10" fmla="*/ 55429 w 57103"/>
                  <a:gd name="csY10" fmla="*/ 260 h 71362"/>
                  <a:gd name="csX11" fmla="*/ 44227 w 57103"/>
                  <a:gd name="csY11" fmla="*/ 260 h 71362"/>
                  <a:gd name="csX12" fmla="*/ 44227 w 57103"/>
                  <a:gd name="csY12" fmla="*/ 10707 h 71362"/>
                  <a:gd name="csX13" fmla="*/ 34758 w 57103"/>
                  <a:gd name="csY13" fmla="*/ 1503 h 71362"/>
                  <a:gd name="csX14" fmla="*/ 22250 w 57103"/>
                  <a:gd name="csY14" fmla="*/ -1507 h 71362"/>
                  <a:gd name="csX15" fmla="*/ 4405 w 57103"/>
                  <a:gd name="csY15" fmla="*/ 5775 h 71362"/>
                  <a:gd name="csX16" fmla="*/ -1674 w 57103"/>
                  <a:gd name="csY16" fmla="*/ 27077 h 71362"/>
                  <a:gd name="csX17" fmla="*/ 26517 w 57103"/>
                  <a:gd name="csY17" fmla="*/ 69855 h 71362"/>
                  <a:gd name="csX18" fmla="*/ 26517 w 57103"/>
                  <a:gd name="csY18"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7103" h="71362">
                    <a:moveTo>
                      <a:pt x="-1674" y="27077"/>
                    </a:moveTo>
                    <a:lnTo>
                      <a:pt x="-1674" y="68224"/>
                    </a:lnTo>
                    <a:lnTo>
                      <a:pt x="9528" y="68224"/>
                    </a:lnTo>
                    <a:lnTo>
                      <a:pt x="9528" y="27504"/>
                    </a:lnTo>
                    <a:cubicBezTo>
                      <a:pt x="9528" y="21070"/>
                      <a:pt x="10782" y="16241"/>
                      <a:pt x="13289" y="13018"/>
                    </a:cubicBezTo>
                    <a:cubicBezTo>
                      <a:pt x="15808" y="9807"/>
                      <a:pt x="19588" y="8202"/>
                      <a:pt x="24627" y="8202"/>
                    </a:cubicBezTo>
                    <a:cubicBezTo>
                      <a:pt x="30667" y="8202"/>
                      <a:pt x="35440" y="10125"/>
                      <a:pt x="38947" y="13969"/>
                    </a:cubicBezTo>
                    <a:cubicBezTo>
                      <a:pt x="42467" y="17814"/>
                      <a:pt x="44227" y="23057"/>
                      <a:pt x="44227" y="29698"/>
                    </a:cubicBezTo>
                    <a:lnTo>
                      <a:pt x="44227" y="68224"/>
                    </a:lnTo>
                    <a:lnTo>
                      <a:pt x="55429" y="68224"/>
                    </a:lnTo>
                    <a:lnTo>
                      <a:pt x="55429" y="260"/>
                    </a:lnTo>
                    <a:lnTo>
                      <a:pt x="44227" y="260"/>
                    </a:lnTo>
                    <a:lnTo>
                      <a:pt x="44227" y="10707"/>
                    </a:lnTo>
                    <a:cubicBezTo>
                      <a:pt x="41512" y="6577"/>
                      <a:pt x="38356" y="3509"/>
                      <a:pt x="34758" y="1503"/>
                    </a:cubicBezTo>
                    <a:cubicBezTo>
                      <a:pt x="31173" y="-504"/>
                      <a:pt x="27004" y="-1507"/>
                      <a:pt x="22250" y="-1507"/>
                    </a:cubicBezTo>
                    <a:cubicBezTo>
                      <a:pt x="14418" y="-1507"/>
                      <a:pt x="8470" y="920"/>
                      <a:pt x="4405" y="5775"/>
                    </a:cubicBezTo>
                    <a:cubicBezTo>
                      <a:pt x="352" y="10629"/>
                      <a:pt x="-1674" y="17730"/>
                      <a:pt x="-1674" y="27077"/>
                    </a:cubicBezTo>
                    <a:close/>
                    <a:moveTo>
                      <a:pt x="26517" y="69855"/>
                    </a:moveTo>
                    <a:lnTo>
                      <a:pt x="26517" y="69855"/>
                    </a:lnTo>
                    <a:close/>
                  </a:path>
                </a:pathLst>
              </a:custGeom>
              <a:solidFill>
                <a:srgbClr val="52514E"/>
              </a:solidFill>
              <a:ln w="19" cap="flat">
                <a:noFill/>
                <a:prstDash val="solid"/>
                <a:miter/>
              </a:ln>
            </p:spPr>
            <p:txBody>
              <a:bodyPr/>
              <a:lstStyle/>
              <a:p>
                <a:endParaRPr lang="en-IT" b="1"/>
              </a:p>
            </p:txBody>
          </p:sp>
          <p:sp>
            <p:nvSpPr>
              <p:cNvPr id="138" name="Freeform 137">
                <a:extLst>
                  <a:ext uri="{FF2B5EF4-FFF2-40B4-BE49-F238E27FC236}">
                    <a16:creationId xmlns:a16="http://schemas.microsoft.com/office/drawing/2014/main" id="{18C95CE9-AF30-3D7F-60BF-31A6C9075BE3}"/>
                  </a:ext>
                </a:extLst>
              </p:cNvPr>
              <p:cNvSpPr/>
              <p:nvPr/>
            </p:nvSpPr>
            <p:spPr>
              <a:xfrm flipV="1">
                <a:off x="4329107" y="4473828"/>
                <a:ext cx="57122" cy="69595"/>
              </a:xfrm>
              <a:custGeom>
                <a:avLst/>
                <a:gdLst>
                  <a:gd name="csX0" fmla="*/ 55418 w 57122"/>
                  <a:gd name="csY0" fmla="*/ 39478 h 69595"/>
                  <a:gd name="csX1" fmla="*/ 55418 w 57122"/>
                  <a:gd name="csY1" fmla="*/ -1553 h 69595"/>
                  <a:gd name="csX2" fmla="*/ 44216 w 57122"/>
                  <a:gd name="csY2" fmla="*/ -1553 h 69595"/>
                  <a:gd name="csX3" fmla="*/ 44216 w 57122"/>
                  <a:gd name="csY3" fmla="*/ 39109 h 69595"/>
                  <a:gd name="csX4" fmla="*/ 40436 w 57122"/>
                  <a:gd name="csY4" fmla="*/ 53537 h 69595"/>
                  <a:gd name="csX5" fmla="*/ 29117 w 57122"/>
                  <a:gd name="csY5" fmla="*/ 58334 h 69595"/>
                  <a:gd name="csX6" fmla="*/ 14797 w 57122"/>
                  <a:gd name="csY6" fmla="*/ 52566 h 69595"/>
                  <a:gd name="csX7" fmla="*/ 9556 w 57122"/>
                  <a:gd name="csY7" fmla="*/ 36857 h 69595"/>
                  <a:gd name="csX8" fmla="*/ 9556 w 57122"/>
                  <a:gd name="csY8" fmla="*/ -1553 h 69595"/>
                  <a:gd name="csX9" fmla="*/ -1704 w 57122"/>
                  <a:gd name="csY9" fmla="*/ -1553 h 69595"/>
                  <a:gd name="csX10" fmla="*/ -1704 w 57122"/>
                  <a:gd name="csY10" fmla="*/ 66412 h 69595"/>
                  <a:gd name="csX11" fmla="*/ 9556 w 57122"/>
                  <a:gd name="csY11" fmla="*/ 66412 h 69595"/>
                  <a:gd name="csX12" fmla="*/ 9556 w 57122"/>
                  <a:gd name="csY12" fmla="*/ 55848 h 69595"/>
                  <a:gd name="csX13" fmla="*/ 19025 w 57122"/>
                  <a:gd name="csY13" fmla="*/ 65013 h 69595"/>
                  <a:gd name="csX14" fmla="*/ 31611 w 57122"/>
                  <a:gd name="csY14" fmla="*/ 68043 h 69595"/>
                  <a:gd name="csX15" fmla="*/ 49378 w 57122"/>
                  <a:gd name="csY15" fmla="*/ 60800 h 69595"/>
                  <a:gd name="csX16" fmla="*/ 55418 w 57122"/>
                  <a:gd name="csY16" fmla="*/ 39478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69595">
                    <a:moveTo>
                      <a:pt x="55418" y="39478"/>
                    </a:moveTo>
                    <a:lnTo>
                      <a:pt x="55418" y="-1553"/>
                    </a:lnTo>
                    <a:lnTo>
                      <a:pt x="44216" y="-1553"/>
                    </a:lnTo>
                    <a:lnTo>
                      <a:pt x="44216" y="39109"/>
                    </a:lnTo>
                    <a:cubicBezTo>
                      <a:pt x="44216" y="45543"/>
                      <a:pt x="42956" y="50353"/>
                      <a:pt x="40436" y="53537"/>
                    </a:cubicBezTo>
                    <a:cubicBezTo>
                      <a:pt x="37916" y="56735"/>
                      <a:pt x="34143" y="58334"/>
                      <a:pt x="29117" y="58334"/>
                    </a:cubicBezTo>
                    <a:cubicBezTo>
                      <a:pt x="23064" y="58334"/>
                      <a:pt x="18291" y="56411"/>
                      <a:pt x="14797" y="52566"/>
                    </a:cubicBezTo>
                    <a:cubicBezTo>
                      <a:pt x="11303" y="48734"/>
                      <a:pt x="9556" y="43498"/>
                      <a:pt x="9556" y="36857"/>
                    </a:cubicBezTo>
                    <a:lnTo>
                      <a:pt x="9556" y="-1553"/>
                    </a:lnTo>
                    <a:lnTo>
                      <a:pt x="-1704" y="-1553"/>
                    </a:lnTo>
                    <a:lnTo>
                      <a:pt x="-1704" y="66412"/>
                    </a:lnTo>
                    <a:lnTo>
                      <a:pt x="9556" y="66412"/>
                    </a:lnTo>
                    <a:lnTo>
                      <a:pt x="9556" y="55848"/>
                    </a:lnTo>
                    <a:cubicBezTo>
                      <a:pt x="12245" y="59939"/>
                      <a:pt x="15401" y="62994"/>
                      <a:pt x="19025" y="65013"/>
                    </a:cubicBezTo>
                    <a:cubicBezTo>
                      <a:pt x="22662" y="67033"/>
                      <a:pt x="26857" y="68043"/>
                      <a:pt x="31611" y="68043"/>
                    </a:cubicBezTo>
                    <a:cubicBezTo>
                      <a:pt x="39442" y="68043"/>
                      <a:pt x="45365" y="65628"/>
                      <a:pt x="49378" y="60800"/>
                    </a:cubicBezTo>
                    <a:cubicBezTo>
                      <a:pt x="53405" y="55971"/>
                      <a:pt x="55418" y="48864"/>
                      <a:pt x="55418" y="39478"/>
                    </a:cubicBezTo>
                    <a:close/>
                  </a:path>
                </a:pathLst>
              </a:custGeom>
              <a:solidFill>
                <a:srgbClr val="52514E"/>
              </a:solidFill>
              <a:ln w="19" cap="flat">
                <a:noFill/>
                <a:prstDash val="solid"/>
                <a:miter/>
              </a:ln>
            </p:spPr>
            <p:txBody>
              <a:bodyPr/>
              <a:lstStyle/>
              <a:p>
                <a:endParaRPr lang="en-IT" b="1"/>
              </a:p>
            </p:txBody>
          </p:sp>
          <p:sp>
            <p:nvSpPr>
              <p:cNvPr id="139" name="Freeform 138">
                <a:extLst>
                  <a:ext uri="{FF2B5EF4-FFF2-40B4-BE49-F238E27FC236}">
                    <a16:creationId xmlns:a16="http://schemas.microsoft.com/office/drawing/2014/main" id="{47178FF3-FCC1-2F5E-5DFA-723675EA7FFD}"/>
                  </a:ext>
                </a:extLst>
              </p:cNvPr>
              <p:cNvSpPr/>
              <p:nvPr/>
            </p:nvSpPr>
            <p:spPr>
              <a:xfrm flipV="1">
                <a:off x="4396814"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b="1"/>
              </a:p>
            </p:txBody>
          </p:sp>
          <p:sp>
            <p:nvSpPr>
              <p:cNvPr id="140" name="Freeform 139">
                <a:extLst>
                  <a:ext uri="{FF2B5EF4-FFF2-40B4-BE49-F238E27FC236}">
                    <a16:creationId xmlns:a16="http://schemas.microsoft.com/office/drawing/2014/main" id="{C4B76311-2BFF-CFDD-EC19-8A2A027BB823}"/>
                  </a:ext>
                </a:extLst>
              </p:cNvPr>
              <p:cNvSpPr/>
              <p:nvPr/>
            </p:nvSpPr>
            <p:spPr>
              <a:xfrm flipV="1">
                <a:off x="4447164" y="4449128"/>
                <a:ext cx="27937" cy="110684"/>
              </a:xfrm>
              <a:custGeom>
                <a:avLst/>
                <a:gdLst>
                  <a:gd name="csX0" fmla="*/ 27022 w 27937"/>
                  <a:gd name="csY0" fmla="*/ 108918 h 110684"/>
                  <a:gd name="csX1" fmla="*/ 14904 w 27937"/>
                  <a:gd name="csY1" fmla="*/ 81305 h 110684"/>
                  <a:gd name="csX2" fmla="*/ 10949 w 27937"/>
                  <a:gd name="csY2" fmla="*/ 53634 h 110684"/>
                  <a:gd name="csX3" fmla="*/ 14943 w 27937"/>
                  <a:gd name="csY3" fmla="*/ 25885 h 110684"/>
                  <a:gd name="csX4" fmla="*/ 27022 w 27937"/>
                  <a:gd name="csY4" fmla="*/ -1767 h 110684"/>
                  <a:gd name="csX5" fmla="*/ 17281 w 27937"/>
                  <a:gd name="csY5" fmla="*/ -1767 h 110684"/>
                  <a:gd name="csX6" fmla="*/ 3624 w 27937"/>
                  <a:gd name="csY6" fmla="*/ 26273 h 110684"/>
                  <a:gd name="csX7" fmla="*/ -915 w 27937"/>
                  <a:gd name="csY7" fmla="*/ 53634 h 110684"/>
                  <a:gd name="csX8" fmla="*/ 3585 w 27937"/>
                  <a:gd name="csY8" fmla="*/ 80877 h 110684"/>
                  <a:gd name="csX9" fmla="*/ 17281 w 27937"/>
                  <a:gd name="csY9" fmla="*/ 108918 h 110684"/>
                  <a:gd name="csX10" fmla="*/ 27022 w 27937"/>
                  <a:gd name="csY10" fmla="*/ 108918 h 1106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937" h="110684">
                    <a:moveTo>
                      <a:pt x="27022" y="108918"/>
                    </a:moveTo>
                    <a:cubicBezTo>
                      <a:pt x="21593" y="99623"/>
                      <a:pt x="17554" y="90418"/>
                      <a:pt x="14904" y="81305"/>
                    </a:cubicBezTo>
                    <a:cubicBezTo>
                      <a:pt x="12268" y="72204"/>
                      <a:pt x="10949" y="62980"/>
                      <a:pt x="10949" y="53634"/>
                    </a:cubicBezTo>
                    <a:cubicBezTo>
                      <a:pt x="10949" y="44300"/>
                      <a:pt x="12281" y="35050"/>
                      <a:pt x="14943" y="25885"/>
                    </a:cubicBezTo>
                    <a:cubicBezTo>
                      <a:pt x="17606" y="16719"/>
                      <a:pt x="21632" y="7502"/>
                      <a:pt x="27022" y="-1767"/>
                    </a:cubicBezTo>
                    <a:lnTo>
                      <a:pt x="17281" y="-1767"/>
                    </a:lnTo>
                    <a:cubicBezTo>
                      <a:pt x="11203" y="7748"/>
                      <a:pt x="6650" y="17095"/>
                      <a:pt x="3624" y="26273"/>
                    </a:cubicBezTo>
                    <a:cubicBezTo>
                      <a:pt x="598" y="35451"/>
                      <a:pt x="-915" y="44572"/>
                      <a:pt x="-915" y="53634"/>
                    </a:cubicBezTo>
                    <a:cubicBezTo>
                      <a:pt x="-915" y="62657"/>
                      <a:pt x="585" y="71738"/>
                      <a:pt x="3585" y="80877"/>
                    </a:cubicBezTo>
                    <a:cubicBezTo>
                      <a:pt x="6598" y="90030"/>
                      <a:pt x="11164" y="99377"/>
                      <a:pt x="17281" y="108918"/>
                    </a:cubicBezTo>
                    <a:lnTo>
                      <a:pt x="27022" y="108918"/>
                    </a:lnTo>
                    <a:close/>
                  </a:path>
                </a:pathLst>
              </a:custGeom>
              <a:solidFill>
                <a:srgbClr val="52514E"/>
              </a:solidFill>
              <a:ln w="19" cap="flat">
                <a:noFill/>
                <a:prstDash val="solid"/>
                <a:miter/>
              </a:ln>
            </p:spPr>
            <p:txBody>
              <a:bodyPr/>
              <a:lstStyle/>
              <a:p>
                <a:endParaRPr lang="en-IT" b="1"/>
              </a:p>
            </p:txBody>
          </p:sp>
          <p:sp>
            <p:nvSpPr>
              <p:cNvPr id="141" name="Freeform 140">
                <a:extLst>
                  <a:ext uri="{FF2B5EF4-FFF2-40B4-BE49-F238E27FC236}">
                    <a16:creationId xmlns:a16="http://schemas.microsoft.com/office/drawing/2014/main" id="{E25347BC-110A-331C-4671-27D347EDD002}"/>
                  </a:ext>
                </a:extLst>
              </p:cNvPr>
              <p:cNvSpPr/>
              <p:nvPr/>
            </p:nvSpPr>
            <p:spPr>
              <a:xfrm flipV="1">
                <a:off x="4496413" y="4473828"/>
                <a:ext cx="99555" cy="69595"/>
              </a:xfrm>
              <a:custGeom>
                <a:avLst/>
                <a:gdLst>
                  <a:gd name="csX0" fmla="*/ 50741 w 99555"/>
                  <a:gd name="csY0" fmla="*/ 53362 h 69595"/>
                  <a:gd name="csX1" fmla="*/ 60794 w 99555"/>
                  <a:gd name="csY1" fmla="*/ 64470 h 69595"/>
                  <a:gd name="csX2" fmla="*/ 74549 w 99555"/>
                  <a:gd name="csY2" fmla="*/ 68043 h 69595"/>
                  <a:gd name="csX3" fmla="*/ 90992 w 99555"/>
                  <a:gd name="csY3" fmla="*/ 60606 h 69595"/>
                  <a:gd name="csX4" fmla="*/ 96778 w 99555"/>
                  <a:gd name="csY4" fmla="*/ 39478 h 69595"/>
                  <a:gd name="csX5" fmla="*/ 96778 w 99555"/>
                  <a:gd name="csY5" fmla="*/ -1553 h 69595"/>
                  <a:gd name="csX6" fmla="*/ 85518 w 99555"/>
                  <a:gd name="csY6" fmla="*/ -1553 h 69595"/>
                  <a:gd name="csX7" fmla="*/ 85518 w 99555"/>
                  <a:gd name="csY7" fmla="*/ 39109 h 69595"/>
                  <a:gd name="csX8" fmla="*/ 82030 w 99555"/>
                  <a:gd name="csY8" fmla="*/ 53595 h 69595"/>
                  <a:gd name="csX9" fmla="*/ 71451 w 99555"/>
                  <a:gd name="csY9" fmla="*/ 58334 h 69595"/>
                  <a:gd name="csX10" fmla="*/ 57677 w 99555"/>
                  <a:gd name="csY10" fmla="*/ 52566 h 69595"/>
                  <a:gd name="csX11" fmla="*/ 52631 w 99555"/>
                  <a:gd name="csY11" fmla="*/ 36857 h 69595"/>
                  <a:gd name="csX12" fmla="*/ 52631 w 99555"/>
                  <a:gd name="csY12" fmla="*/ -1553 h 69595"/>
                  <a:gd name="csX13" fmla="*/ 41370 w 99555"/>
                  <a:gd name="csY13" fmla="*/ -1553 h 69595"/>
                  <a:gd name="csX14" fmla="*/ 41370 w 99555"/>
                  <a:gd name="csY14" fmla="*/ 39109 h 69595"/>
                  <a:gd name="csX15" fmla="*/ 37903 w 99555"/>
                  <a:gd name="csY15" fmla="*/ 53634 h 69595"/>
                  <a:gd name="csX16" fmla="*/ 27187 w 99555"/>
                  <a:gd name="csY16" fmla="*/ 58334 h 69595"/>
                  <a:gd name="csX17" fmla="*/ 13530 w 99555"/>
                  <a:gd name="csY17" fmla="*/ 52547 h 69595"/>
                  <a:gd name="csX18" fmla="*/ 8484 w 99555"/>
                  <a:gd name="csY18" fmla="*/ 36857 h 69595"/>
                  <a:gd name="csX19" fmla="*/ 8484 w 99555"/>
                  <a:gd name="csY19" fmla="*/ -1553 h 69595"/>
                  <a:gd name="csX20" fmla="*/ -2777 w 99555"/>
                  <a:gd name="csY20" fmla="*/ -1553 h 69595"/>
                  <a:gd name="csX21" fmla="*/ -2777 w 99555"/>
                  <a:gd name="csY21" fmla="*/ 66412 h 69595"/>
                  <a:gd name="csX22" fmla="*/ 8484 w 99555"/>
                  <a:gd name="csY22" fmla="*/ 66412 h 69595"/>
                  <a:gd name="csX23" fmla="*/ 8484 w 99555"/>
                  <a:gd name="csY23" fmla="*/ 55848 h 69595"/>
                  <a:gd name="csX24" fmla="*/ 17680 w 99555"/>
                  <a:gd name="csY24" fmla="*/ 65072 h 69595"/>
                  <a:gd name="csX25" fmla="*/ 30402 w 99555"/>
                  <a:gd name="csY25" fmla="*/ 68043 h 69595"/>
                  <a:gd name="csX26" fmla="*/ 43046 w 99555"/>
                  <a:gd name="csY26" fmla="*/ 64276 h 69595"/>
                  <a:gd name="csX27" fmla="*/ 50741 w 99555"/>
                  <a:gd name="csY27" fmla="*/ 53362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99555" h="69595">
                    <a:moveTo>
                      <a:pt x="50741" y="53362"/>
                    </a:moveTo>
                    <a:cubicBezTo>
                      <a:pt x="53547" y="58385"/>
                      <a:pt x="56898" y="62088"/>
                      <a:pt x="60794" y="64470"/>
                    </a:cubicBezTo>
                    <a:cubicBezTo>
                      <a:pt x="64691" y="66852"/>
                      <a:pt x="69276" y="68043"/>
                      <a:pt x="74549" y="68043"/>
                    </a:cubicBezTo>
                    <a:cubicBezTo>
                      <a:pt x="81654" y="68043"/>
                      <a:pt x="87135" y="65564"/>
                      <a:pt x="90992" y="60606"/>
                    </a:cubicBezTo>
                    <a:cubicBezTo>
                      <a:pt x="94850" y="55660"/>
                      <a:pt x="96778" y="48618"/>
                      <a:pt x="96778" y="39478"/>
                    </a:cubicBezTo>
                    <a:lnTo>
                      <a:pt x="96778" y="-1553"/>
                    </a:lnTo>
                    <a:lnTo>
                      <a:pt x="85518" y="-1553"/>
                    </a:lnTo>
                    <a:lnTo>
                      <a:pt x="85518" y="39109"/>
                    </a:lnTo>
                    <a:cubicBezTo>
                      <a:pt x="85518" y="45621"/>
                      <a:pt x="84355" y="50450"/>
                      <a:pt x="82030" y="53595"/>
                    </a:cubicBezTo>
                    <a:cubicBezTo>
                      <a:pt x="79718" y="56754"/>
                      <a:pt x="76192" y="58334"/>
                      <a:pt x="71451" y="58334"/>
                    </a:cubicBezTo>
                    <a:cubicBezTo>
                      <a:pt x="65645" y="58334"/>
                      <a:pt x="61054" y="56411"/>
                      <a:pt x="57677" y="52566"/>
                    </a:cubicBezTo>
                    <a:cubicBezTo>
                      <a:pt x="54313" y="48734"/>
                      <a:pt x="52631" y="43498"/>
                      <a:pt x="52631" y="36857"/>
                    </a:cubicBezTo>
                    <a:lnTo>
                      <a:pt x="52631" y="-1553"/>
                    </a:lnTo>
                    <a:lnTo>
                      <a:pt x="41370" y="-1553"/>
                    </a:lnTo>
                    <a:lnTo>
                      <a:pt x="41370" y="39109"/>
                    </a:lnTo>
                    <a:cubicBezTo>
                      <a:pt x="41370" y="45660"/>
                      <a:pt x="40214" y="50501"/>
                      <a:pt x="37903" y="53634"/>
                    </a:cubicBezTo>
                    <a:cubicBezTo>
                      <a:pt x="35591" y="56767"/>
                      <a:pt x="32019" y="58334"/>
                      <a:pt x="27187" y="58334"/>
                    </a:cubicBezTo>
                    <a:cubicBezTo>
                      <a:pt x="21459" y="58334"/>
                      <a:pt x="16907" y="56405"/>
                      <a:pt x="13530" y="52547"/>
                    </a:cubicBezTo>
                    <a:cubicBezTo>
                      <a:pt x="10166" y="48689"/>
                      <a:pt x="8484" y="43459"/>
                      <a:pt x="8484" y="36857"/>
                    </a:cubicBezTo>
                    <a:lnTo>
                      <a:pt x="8484" y="-1553"/>
                    </a:lnTo>
                    <a:lnTo>
                      <a:pt x="-2777" y="-1553"/>
                    </a:lnTo>
                    <a:lnTo>
                      <a:pt x="-2777" y="66412"/>
                    </a:lnTo>
                    <a:lnTo>
                      <a:pt x="8484" y="66412"/>
                    </a:lnTo>
                    <a:lnTo>
                      <a:pt x="8484" y="55848"/>
                    </a:lnTo>
                    <a:cubicBezTo>
                      <a:pt x="11043" y="60016"/>
                      <a:pt x="14108" y="63091"/>
                      <a:pt x="17680" y="65072"/>
                    </a:cubicBezTo>
                    <a:cubicBezTo>
                      <a:pt x="21252" y="67052"/>
                      <a:pt x="25492" y="68043"/>
                      <a:pt x="30402" y="68043"/>
                    </a:cubicBezTo>
                    <a:cubicBezTo>
                      <a:pt x="35363" y="68043"/>
                      <a:pt x="39578" y="66787"/>
                      <a:pt x="43046" y="64276"/>
                    </a:cubicBezTo>
                    <a:cubicBezTo>
                      <a:pt x="46514" y="61777"/>
                      <a:pt x="49079" y="58139"/>
                      <a:pt x="50741" y="53362"/>
                    </a:cubicBezTo>
                    <a:close/>
                  </a:path>
                </a:pathLst>
              </a:custGeom>
              <a:solidFill>
                <a:srgbClr val="52514E"/>
              </a:solidFill>
              <a:ln w="19" cap="flat">
                <a:noFill/>
                <a:prstDash val="solid"/>
                <a:miter/>
              </a:ln>
            </p:spPr>
            <p:txBody>
              <a:bodyPr/>
              <a:lstStyle/>
              <a:p>
                <a:endParaRPr lang="en-IT" b="1"/>
              </a:p>
            </p:txBody>
          </p:sp>
          <p:sp>
            <p:nvSpPr>
              <p:cNvPr id="142" name="Freeform 141">
                <a:extLst>
                  <a:ext uri="{FF2B5EF4-FFF2-40B4-BE49-F238E27FC236}">
                    <a16:creationId xmlns:a16="http://schemas.microsoft.com/office/drawing/2014/main" id="{AA17AF07-8946-043D-F811-3685A154D28A}"/>
                  </a:ext>
                </a:extLst>
              </p:cNvPr>
              <p:cNvSpPr/>
              <p:nvPr/>
            </p:nvSpPr>
            <p:spPr>
              <a:xfrm flipV="1">
                <a:off x="4613432" y="4473828"/>
                <a:ext cx="63201" cy="71362"/>
              </a:xfrm>
              <a:custGeom>
                <a:avLst/>
                <a:gdLst>
                  <a:gd name="csX0" fmla="*/ 61594 w 63201"/>
                  <a:gd name="csY0" fmla="*/ 37038 h 71362"/>
                  <a:gd name="csX1" fmla="*/ 61594 w 63201"/>
                  <a:gd name="csY1" fmla="*/ 31582 h 71362"/>
                  <a:gd name="csX2" fmla="*/ 10082 w 63201"/>
                  <a:gd name="csY2" fmla="*/ 31582 h 71362"/>
                  <a:gd name="csX3" fmla="*/ 17057 w 63201"/>
                  <a:gd name="csY3" fmla="*/ 14008 h 71362"/>
                  <a:gd name="csX4" fmla="*/ 34435 w 63201"/>
                  <a:gd name="csY4" fmla="*/ 7969 h 71362"/>
                  <a:gd name="csX5" fmla="*/ 46943 w 63201"/>
                  <a:gd name="csY5" fmla="*/ 9542 h 71362"/>
                  <a:gd name="csX6" fmla="*/ 58983 w 63201"/>
                  <a:gd name="csY6" fmla="*/ 14280 h 71362"/>
                  <a:gd name="csX7" fmla="*/ 58983 w 63201"/>
                  <a:gd name="csY7" fmla="*/ 3716 h 71362"/>
                  <a:gd name="csX8" fmla="*/ 46612 w 63201"/>
                  <a:gd name="csY8" fmla="*/ -167 h 71362"/>
                  <a:gd name="csX9" fmla="*/ 33773 w 63201"/>
                  <a:gd name="csY9" fmla="*/ -1507 h 71362"/>
                  <a:gd name="csX10" fmla="*/ 7920 w 63201"/>
                  <a:gd name="csY10" fmla="*/ 7950 h 71362"/>
                  <a:gd name="csX11" fmla="*/ -1607 w 63201"/>
                  <a:gd name="csY11" fmla="*/ 33582 h 71362"/>
                  <a:gd name="csX12" fmla="*/ 7433 w 63201"/>
                  <a:gd name="csY12" fmla="*/ 60049 h 71362"/>
                  <a:gd name="csX13" fmla="*/ 31825 w 63201"/>
                  <a:gd name="csY13" fmla="*/ 69855 h 71362"/>
                  <a:gd name="csX14" fmla="*/ 53587 w 63201"/>
                  <a:gd name="csY14" fmla="*/ 61020 h 71362"/>
                  <a:gd name="csX15" fmla="*/ 61594 w 63201"/>
                  <a:gd name="csY15" fmla="*/ 37038 h 71362"/>
                  <a:gd name="csX16" fmla="*/ 50392 w 63201"/>
                  <a:gd name="csY16" fmla="*/ 40320 h 71362"/>
                  <a:gd name="csX17" fmla="*/ 45248 w 63201"/>
                  <a:gd name="csY17" fmla="*/ 54923 h 71362"/>
                  <a:gd name="csX18" fmla="*/ 31942 w 63201"/>
                  <a:gd name="csY18" fmla="*/ 60399 h 71362"/>
                  <a:gd name="csX19" fmla="*/ 16940 w 63201"/>
                  <a:gd name="csY19" fmla="*/ 55117 h 71362"/>
                  <a:gd name="csX20" fmla="*/ 10453 w 63201"/>
                  <a:gd name="csY20" fmla="*/ 40242 h 71362"/>
                  <a:gd name="csX21" fmla="*/ 50392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1594" y="37038"/>
                    </a:moveTo>
                    <a:lnTo>
                      <a:pt x="61594" y="31582"/>
                    </a:lnTo>
                    <a:lnTo>
                      <a:pt x="10082" y="31582"/>
                    </a:lnTo>
                    <a:cubicBezTo>
                      <a:pt x="10576" y="23892"/>
                      <a:pt x="12901" y="18034"/>
                      <a:pt x="17057" y="14008"/>
                    </a:cubicBezTo>
                    <a:cubicBezTo>
                      <a:pt x="21213" y="9982"/>
                      <a:pt x="27006" y="7969"/>
                      <a:pt x="34435" y="7969"/>
                    </a:cubicBezTo>
                    <a:cubicBezTo>
                      <a:pt x="38735" y="7969"/>
                      <a:pt x="42904" y="8493"/>
                      <a:pt x="46943" y="9542"/>
                    </a:cubicBezTo>
                    <a:cubicBezTo>
                      <a:pt x="50982" y="10591"/>
                      <a:pt x="54996" y="12170"/>
                      <a:pt x="58983" y="14280"/>
                    </a:cubicBezTo>
                    <a:lnTo>
                      <a:pt x="58983" y="3716"/>
                    </a:lnTo>
                    <a:cubicBezTo>
                      <a:pt x="54957" y="2021"/>
                      <a:pt x="50833" y="726"/>
                      <a:pt x="46612" y="-167"/>
                    </a:cubicBezTo>
                    <a:cubicBezTo>
                      <a:pt x="42391" y="-1060"/>
                      <a:pt x="38111" y="-1507"/>
                      <a:pt x="33773" y="-1507"/>
                    </a:cubicBezTo>
                    <a:cubicBezTo>
                      <a:pt x="22889" y="-1507"/>
                      <a:pt x="14271" y="1645"/>
                      <a:pt x="7920" y="7950"/>
                    </a:cubicBezTo>
                    <a:cubicBezTo>
                      <a:pt x="1569" y="14267"/>
                      <a:pt x="-1607" y="22811"/>
                      <a:pt x="-1607" y="33582"/>
                    </a:cubicBezTo>
                    <a:cubicBezTo>
                      <a:pt x="-1607" y="44702"/>
                      <a:pt x="1406" y="53525"/>
                      <a:pt x="7433" y="60049"/>
                    </a:cubicBezTo>
                    <a:cubicBezTo>
                      <a:pt x="13459" y="66587"/>
                      <a:pt x="21590" y="69855"/>
                      <a:pt x="31825" y="69855"/>
                    </a:cubicBezTo>
                    <a:cubicBezTo>
                      <a:pt x="40994" y="69855"/>
                      <a:pt x="48248" y="66910"/>
                      <a:pt x="53587" y="61020"/>
                    </a:cubicBezTo>
                    <a:cubicBezTo>
                      <a:pt x="58925" y="55143"/>
                      <a:pt x="61594" y="47149"/>
                      <a:pt x="61594" y="37038"/>
                    </a:cubicBezTo>
                    <a:close/>
                    <a:moveTo>
                      <a:pt x="50392" y="40320"/>
                    </a:moveTo>
                    <a:cubicBezTo>
                      <a:pt x="50314" y="46417"/>
                      <a:pt x="48599" y="51285"/>
                      <a:pt x="45248" y="54923"/>
                    </a:cubicBezTo>
                    <a:cubicBezTo>
                      <a:pt x="41897" y="58573"/>
                      <a:pt x="37462" y="60399"/>
                      <a:pt x="31942" y="60399"/>
                    </a:cubicBezTo>
                    <a:cubicBezTo>
                      <a:pt x="25694" y="60399"/>
                      <a:pt x="20694" y="58638"/>
                      <a:pt x="16940" y="55117"/>
                    </a:cubicBezTo>
                    <a:cubicBezTo>
                      <a:pt x="13187" y="51596"/>
                      <a:pt x="11024" y="46638"/>
                      <a:pt x="10453" y="40242"/>
                    </a:cubicBezTo>
                    <a:lnTo>
                      <a:pt x="50392" y="40320"/>
                    </a:lnTo>
                    <a:close/>
                  </a:path>
                </a:pathLst>
              </a:custGeom>
              <a:solidFill>
                <a:srgbClr val="52514E"/>
              </a:solidFill>
              <a:ln w="19" cap="flat">
                <a:noFill/>
                <a:prstDash val="solid"/>
                <a:miter/>
              </a:ln>
            </p:spPr>
            <p:txBody>
              <a:bodyPr/>
              <a:lstStyle/>
              <a:p>
                <a:endParaRPr lang="en-IT" b="1"/>
              </a:p>
            </p:txBody>
          </p:sp>
          <p:sp>
            <p:nvSpPr>
              <p:cNvPr id="143" name="Freeform 142">
                <a:extLst>
                  <a:ext uri="{FF2B5EF4-FFF2-40B4-BE49-F238E27FC236}">
                    <a16:creationId xmlns:a16="http://schemas.microsoft.com/office/drawing/2014/main" id="{0117C76C-80D4-3EDC-EF02-BDB203031BF7}"/>
                  </a:ext>
                </a:extLst>
              </p:cNvPr>
              <p:cNvSpPr/>
              <p:nvPr/>
            </p:nvSpPr>
            <p:spPr>
              <a:xfrm flipV="1">
                <a:off x="4690144" y="4448992"/>
                <a:ext cx="60941" cy="96198"/>
              </a:xfrm>
              <a:custGeom>
                <a:avLst/>
                <a:gdLst>
                  <a:gd name="csX0" fmla="*/ 48196 w 60941"/>
                  <a:gd name="csY0" fmla="*/ 57272 h 96198"/>
                  <a:gd name="csX1" fmla="*/ 48196 w 60941"/>
                  <a:gd name="csY1" fmla="*/ 94051 h 96198"/>
                  <a:gd name="csX2" fmla="*/ 59399 w 60941"/>
                  <a:gd name="csY2" fmla="*/ 94051 h 96198"/>
                  <a:gd name="csX3" fmla="*/ 59399 w 60941"/>
                  <a:gd name="csY3" fmla="*/ -381 h 96198"/>
                  <a:gd name="csX4" fmla="*/ 48196 w 60941"/>
                  <a:gd name="csY4" fmla="*/ -381 h 96198"/>
                  <a:gd name="csX5" fmla="*/ 48196 w 60941"/>
                  <a:gd name="csY5" fmla="*/ 9814 h 96198"/>
                  <a:gd name="csX6" fmla="*/ 39273 w 60941"/>
                  <a:gd name="csY6" fmla="*/ 804 h 96198"/>
                  <a:gd name="csX7" fmla="*/ 26337 w 60941"/>
                  <a:gd name="csY7" fmla="*/ -2148 h 96198"/>
                  <a:gd name="csX8" fmla="*/ 6212 w 60941"/>
                  <a:gd name="csY8" fmla="*/ 7678 h 96198"/>
                  <a:gd name="csX9" fmla="*/ -1542 w 60941"/>
                  <a:gd name="csY9" fmla="*/ 33543 h 96198"/>
                  <a:gd name="csX10" fmla="*/ 6212 w 60941"/>
                  <a:gd name="csY10" fmla="*/ 59389 h 96198"/>
                  <a:gd name="csX11" fmla="*/ 26337 w 60941"/>
                  <a:gd name="csY11" fmla="*/ 69215 h 96198"/>
                  <a:gd name="csX12" fmla="*/ 39273 w 60941"/>
                  <a:gd name="csY12" fmla="*/ 66263 h 96198"/>
                  <a:gd name="csX13" fmla="*/ 48196 w 60941"/>
                  <a:gd name="csY13" fmla="*/ 57272 h 96198"/>
                  <a:gd name="csX14" fmla="*/ 10030 w 60941"/>
                  <a:gd name="csY14" fmla="*/ 33543 h 96198"/>
                  <a:gd name="csX15" fmla="*/ 15115 w 60941"/>
                  <a:gd name="csY15" fmla="*/ 14222 h 96198"/>
                  <a:gd name="csX16" fmla="*/ 29084 w 60941"/>
                  <a:gd name="csY16" fmla="*/ 7212 h 96198"/>
                  <a:gd name="csX17" fmla="*/ 43072 w 60941"/>
                  <a:gd name="csY17" fmla="*/ 14222 h 96198"/>
                  <a:gd name="csX18" fmla="*/ 48196 w 60941"/>
                  <a:gd name="csY18" fmla="*/ 33543 h 96198"/>
                  <a:gd name="csX19" fmla="*/ 43072 w 60941"/>
                  <a:gd name="csY19" fmla="*/ 52865 h 96198"/>
                  <a:gd name="csX20" fmla="*/ 29084 w 60941"/>
                  <a:gd name="csY20" fmla="*/ 59875 h 96198"/>
                  <a:gd name="csX21" fmla="*/ 15115 w 60941"/>
                  <a:gd name="csY21" fmla="*/ 52865 h 96198"/>
                  <a:gd name="csX22" fmla="*/ 10030 w 60941"/>
                  <a:gd name="csY22" fmla="*/ 33543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0941" h="96198">
                    <a:moveTo>
                      <a:pt x="48196" y="57272"/>
                    </a:moveTo>
                    <a:lnTo>
                      <a:pt x="48196" y="94051"/>
                    </a:lnTo>
                    <a:lnTo>
                      <a:pt x="59399" y="94051"/>
                    </a:lnTo>
                    <a:lnTo>
                      <a:pt x="59399" y="-381"/>
                    </a:lnTo>
                    <a:lnTo>
                      <a:pt x="48196" y="-381"/>
                    </a:lnTo>
                    <a:lnTo>
                      <a:pt x="48196" y="9814"/>
                    </a:lnTo>
                    <a:cubicBezTo>
                      <a:pt x="45845" y="5775"/>
                      <a:pt x="42871" y="2772"/>
                      <a:pt x="39273" y="804"/>
                    </a:cubicBezTo>
                    <a:cubicBezTo>
                      <a:pt x="35689" y="-1164"/>
                      <a:pt x="31376" y="-2148"/>
                      <a:pt x="26337" y="-2148"/>
                    </a:cubicBezTo>
                    <a:cubicBezTo>
                      <a:pt x="18102" y="-2148"/>
                      <a:pt x="11394" y="1128"/>
                      <a:pt x="6212" y="7678"/>
                    </a:cubicBezTo>
                    <a:cubicBezTo>
                      <a:pt x="1042" y="14241"/>
                      <a:pt x="-1542" y="22863"/>
                      <a:pt x="-1542" y="33543"/>
                    </a:cubicBezTo>
                    <a:cubicBezTo>
                      <a:pt x="-1542" y="44223"/>
                      <a:pt x="1042" y="52839"/>
                      <a:pt x="6212" y="59389"/>
                    </a:cubicBezTo>
                    <a:cubicBezTo>
                      <a:pt x="11394" y="65940"/>
                      <a:pt x="18102" y="69215"/>
                      <a:pt x="26337" y="69215"/>
                    </a:cubicBezTo>
                    <a:cubicBezTo>
                      <a:pt x="31376" y="69215"/>
                      <a:pt x="35689" y="68231"/>
                      <a:pt x="39273" y="66263"/>
                    </a:cubicBezTo>
                    <a:cubicBezTo>
                      <a:pt x="42871" y="64308"/>
                      <a:pt x="45845" y="61312"/>
                      <a:pt x="48196" y="57272"/>
                    </a:cubicBezTo>
                    <a:close/>
                    <a:moveTo>
                      <a:pt x="10030" y="33543"/>
                    </a:moveTo>
                    <a:cubicBezTo>
                      <a:pt x="10030" y="25336"/>
                      <a:pt x="11725" y="18895"/>
                      <a:pt x="15115" y="14222"/>
                    </a:cubicBezTo>
                    <a:cubicBezTo>
                      <a:pt x="18505" y="9549"/>
                      <a:pt x="23161" y="7212"/>
                      <a:pt x="29084" y="7212"/>
                    </a:cubicBezTo>
                    <a:cubicBezTo>
                      <a:pt x="35007" y="7212"/>
                      <a:pt x="39669" y="9549"/>
                      <a:pt x="43072" y="14222"/>
                    </a:cubicBezTo>
                    <a:cubicBezTo>
                      <a:pt x="46488" y="18895"/>
                      <a:pt x="48196" y="25336"/>
                      <a:pt x="48196" y="33543"/>
                    </a:cubicBezTo>
                    <a:cubicBezTo>
                      <a:pt x="48196" y="41751"/>
                      <a:pt x="46488" y="48191"/>
                      <a:pt x="43072" y="52865"/>
                    </a:cubicBezTo>
                    <a:cubicBezTo>
                      <a:pt x="39669" y="57538"/>
                      <a:pt x="35007" y="59875"/>
                      <a:pt x="29084" y="59875"/>
                    </a:cubicBezTo>
                    <a:cubicBezTo>
                      <a:pt x="23161" y="59875"/>
                      <a:pt x="18505" y="57538"/>
                      <a:pt x="15115" y="52865"/>
                    </a:cubicBezTo>
                    <a:cubicBezTo>
                      <a:pt x="11725" y="48191"/>
                      <a:pt x="10030" y="41751"/>
                      <a:pt x="10030" y="33543"/>
                    </a:cubicBezTo>
                    <a:close/>
                  </a:path>
                </a:pathLst>
              </a:custGeom>
              <a:solidFill>
                <a:srgbClr val="52514E"/>
              </a:solidFill>
              <a:ln w="19" cap="flat">
                <a:noFill/>
                <a:prstDash val="solid"/>
                <a:miter/>
              </a:ln>
            </p:spPr>
            <p:txBody>
              <a:bodyPr/>
              <a:lstStyle/>
              <a:p>
                <a:endParaRPr lang="en-IT" b="1"/>
              </a:p>
            </p:txBody>
          </p:sp>
          <p:sp>
            <p:nvSpPr>
              <p:cNvPr id="144" name="Freeform 143">
                <a:extLst>
                  <a:ext uri="{FF2B5EF4-FFF2-40B4-BE49-F238E27FC236}">
                    <a16:creationId xmlns:a16="http://schemas.microsoft.com/office/drawing/2014/main" id="{197761EB-2D56-2D67-69F8-CB137F9EA6B8}"/>
                  </a:ext>
                </a:extLst>
              </p:cNvPr>
              <p:cNvSpPr/>
              <p:nvPr/>
            </p:nvSpPr>
            <p:spPr>
              <a:xfrm flipV="1">
                <a:off x="4774162" y="4448992"/>
                <a:ext cx="11202" cy="94431"/>
              </a:xfrm>
              <a:custGeom>
                <a:avLst/>
                <a:gdLst>
                  <a:gd name="csX0" fmla="*/ -511 w 11202"/>
                  <a:gd name="csY0" fmla="*/ 65771 h 94431"/>
                  <a:gd name="csX1" fmla="*/ 10692 w 11202"/>
                  <a:gd name="csY1" fmla="*/ 65771 h 94431"/>
                  <a:gd name="csX2" fmla="*/ 10692 w 11202"/>
                  <a:gd name="csY2" fmla="*/ -2193 h 94431"/>
                  <a:gd name="csX3" fmla="*/ -511 w 11202"/>
                  <a:gd name="csY3" fmla="*/ -2193 h 94431"/>
                  <a:gd name="csX4" fmla="*/ -511 w 11202"/>
                  <a:gd name="csY4" fmla="*/ 65771 h 94431"/>
                  <a:gd name="csX5" fmla="*/ -511 w 11202"/>
                  <a:gd name="csY5" fmla="*/ 92238 h 94431"/>
                  <a:gd name="csX6" fmla="*/ 10692 w 11202"/>
                  <a:gd name="csY6" fmla="*/ 92238 h 94431"/>
                  <a:gd name="csX7" fmla="*/ 10692 w 11202"/>
                  <a:gd name="csY7" fmla="*/ 78082 h 94431"/>
                  <a:gd name="csX8" fmla="*/ -511 w 11202"/>
                  <a:gd name="csY8" fmla="*/ 78082 h 94431"/>
                  <a:gd name="csX9" fmla="*/ -511 w 11202"/>
                  <a:gd name="csY9" fmla="*/ 922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02" h="94431">
                    <a:moveTo>
                      <a:pt x="-511" y="65771"/>
                    </a:moveTo>
                    <a:lnTo>
                      <a:pt x="10692" y="65771"/>
                    </a:lnTo>
                    <a:lnTo>
                      <a:pt x="10692" y="-2193"/>
                    </a:lnTo>
                    <a:lnTo>
                      <a:pt x="-511" y="-2193"/>
                    </a:lnTo>
                    <a:lnTo>
                      <a:pt x="-511" y="65771"/>
                    </a:lnTo>
                    <a:close/>
                    <a:moveTo>
                      <a:pt x="-511" y="92238"/>
                    </a:moveTo>
                    <a:lnTo>
                      <a:pt x="10692" y="92238"/>
                    </a:lnTo>
                    <a:lnTo>
                      <a:pt x="10692" y="78082"/>
                    </a:lnTo>
                    <a:lnTo>
                      <a:pt x="-511" y="78082"/>
                    </a:lnTo>
                    <a:lnTo>
                      <a:pt x="-511" y="92238"/>
                    </a:lnTo>
                    <a:close/>
                  </a:path>
                </a:pathLst>
              </a:custGeom>
              <a:solidFill>
                <a:srgbClr val="52514E"/>
              </a:solidFill>
              <a:ln w="19" cap="flat">
                <a:noFill/>
                <a:prstDash val="solid"/>
                <a:miter/>
              </a:ln>
            </p:spPr>
            <p:txBody>
              <a:bodyPr/>
              <a:lstStyle/>
              <a:p>
                <a:endParaRPr lang="en-IT" b="1"/>
              </a:p>
            </p:txBody>
          </p:sp>
          <p:sp>
            <p:nvSpPr>
              <p:cNvPr id="145" name="Freeform 144">
                <a:extLst>
                  <a:ext uri="{FF2B5EF4-FFF2-40B4-BE49-F238E27FC236}">
                    <a16:creationId xmlns:a16="http://schemas.microsoft.com/office/drawing/2014/main" id="{239300E8-6C87-5F0A-94F6-6E3436A1AB7E}"/>
                  </a:ext>
                </a:extLst>
              </p:cNvPr>
              <p:cNvSpPr/>
              <p:nvPr/>
            </p:nvSpPr>
            <p:spPr>
              <a:xfrm flipV="1">
                <a:off x="4804537" y="4473828"/>
                <a:ext cx="57609" cy="71362"/>
              </a:xfrm>
              <a:custGeom>
                <a:avLst/>
                <a:gdLst>
                  <a:gd name="csX0" fmla="*/ 33785 w 57609"/>
                  <a:gd name="csY0" fmla="*/ 34417 h 71362"/>
                  <a:gd name="csX1" fmla="*/ 14965 w 57609"/>
                  <a:gd name="csY1" fmla="*/ 31329 h 71362"/>
                  <a:gd name="csX2" fmla="*/ 9724 w 57609"/>
                  <a:gd name="csY2" fmla="*/ 20766 h 71362"/>
                  <a:gd name="csX3" fmla="*/ 13660 w 57609"/>
                  <a:gd name="csY3" fmla="*/ 11328 h 71362"/>
                  <a:gd name="csX4" fmla="*/ 24336 w 57609"/>
                  <a:gd name="csY4" fmla="*/ 7853 h 71362"/>
                  <a:gd name="csX5" fmla="*/ 39299 w 57609"/>
                  <a:gd name="csY5" fmla="*/ 14435 h 71362"/>
                  <a:gd name="csX6" fmla="*/ 44929 w 57609"/>
                  <a:gd name="csY6" fmla="*/ 31931 h 71362"/>
                  <a:gd name="csX7" fmla="*/ 44929 w 57609"/>
                  <a:gd name="csY7" fmla="*/ 34417 h 71362"/>
                  <a:gd name="csX8" fmla="*/ 33785 w 57609"/>
                  <a:gd name="csY8" fmla="*/ 34417 h 71362"/>
                  <a:gd name="csX9" fmla="*/ 56132 w 57609"/>
                  <a:gd name="csY9" fmla="*/ 39038 h 71362"/>
                  <a:gd name="csX10" fmla="*/ 56132 w 57609"/>
                  <a:gd name="csY10" fmla="*/ 260 h 71362"/>
                  <a:gd name="csX11" fmla="*/ 44929 w 57609"/>
                  <a:gd name="csY11" fmla="*/ 260 h 71362"/>
                  <a:gd name="csX12" fmla="*/ 44929 w 57609"/>
                  <a:gd name="csY12" fmla="*/ 10571 h 71362"/>
                  <a:gd name="csX13" fmla="*/ 35363 w 57609"/>
                  <a:gd name="csY13" fmla="*/ 1445 h 71362"/>
                  <a:gd name="csX14" fmla="*/ 21355 w 57609"/>
                  <a:gd name="csY14" fmla="*/ -1507 h 71362"/>
                  <a:gd name="csX15" fmla="*/ 4698 w 57609"/>
                  <a:gd name="csY15" fmla="*/ 4357 h 71362"/>
                  <a:gd name="csX16" fmla="*/ -1478 w 57609"/>
                  <a:gd name="csY16" fmla="*/ 20047 h 71362"/>
                  <a:gd name="csX17" fmla="*/ 6218 w 57609"/>
                  <a:gd name="csY17" fmla="*/ 37330 h 71362"/>
                  <a:gd name="csX18" fmla="*/ 29207 w 57609"/>
                  <a:gd name="csY18" fmla="*/ 43155 h 71362"/>
                  <a:gd name="csX19" fmla="*/ 44929 w 57609"/>
                  <a:gd name="csY19" fmla="*/ 43155 h 71362"/>
                  <a:gd name="csX20" fmla="*/ 44929 w 57609"/>
                  <a:gd name="csY20" fmla="*/ 44262 h 71362"/>
                  <a:gd name="csX21" fmla="*/ 39844 w 57609"/>
                  <a:gd name="csY21" fmla="*/ 56185 h 71362"/>
                  <a:gd name="csX22" fmla="*/ 25564 w 57609"/>
                  <a:gd name="csY22" fmla="*/ 60399 h 71362"/>
                  <a:gd name="csX23" fmla="*/ 14166 w 57609"/>
                  <a:gd name="csY23" fmla="*/ 59001 h 71362"/>
                  <a:gd name="csX24" fmla="*/ 3529 w 57609"/>
                  <a:gd name="csY24" fmla="*/ 54806 h 71362"/>
                  <a:gd name="csX25" fmla="*/ 3529 w 57609"/>
                  <a:gd name="csY25" fmla="*/ 65137 h 71362"/>
                  <a:gd name="csX26" fmla="*/ 15452 w 57609"/>
                  <a:gd name="csY26" fmla="*/ 68671 h 71362"/>
                  <a:gd name="csX27" fmla="*/ 26713 w 57609"/>
                  <a:gd name="csY27" fmla="*/ 69855 h 71362"/>
                  <a:gd name="csX28" fmla="*/ 48826 w 57609"/>
                  <a:gd name="csY28" fmla="*/ 62205 h 71362"/>
                  <a:gd name="csX29" fmla="*/ 56132 w 57609"/>
                  <a:gd name="csY29" fmla="*/ 39038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7609" h="71362">
                    <a:moveTo>
                      <a:pt x="33785" y="34417"/>
                    </a:moveTo>
                    <a:cubicBezTo>
                      <a:pt x="24732" y="34417"/>
                      <a:pt x="18459" y="33388"/>
                      <a:pt x="14965" y="31329"/>
                    </a:cubicBezTo>
                    <a:cubicBezTo>
                      <a:pt x="11471" y="29271"/>
                      <a:pt x="9724" y="25750"/>
                      <a:pt x="9724" y="20766"/>
                    </a:cubicBezTo>
                    <a:cubicBezTo>
                      <a:pt x="9724" y="16804"/>
                      <a:pt x="11036" y="13659"/>
                      <a:pt x="13660" y="11328"/>
                    </a:cubicBezTo>
                    <a:cubicBezTo>
                      <a:pt x="16283" y="9011"/>
                      <a:pt x="19842" y="7853"/>
                      <a:pt x="24336" y="7853"/>
                    </a:cubicBezTo>
                    <a:cubicBezTo>
                      <a:pt x="30558" y="7853"/>
                      <a:pt x="35545" y="10047"/>
                      <a:pt x="39299" y="14435"/>
                    </a:cubicBezTo>
                    <a:cubicBezTo>
                      <a:pt x="43052" y="18824"/>
                      <a:pt x="44929" y="24656"/>
                      <a:pt x="44929" y="31931"/>
                    </a:cubicBezTo>
                    <a:lnTo>
                      <a:pt x="44929" y="34417"/>
                    </a:lnTo>
                    <a:lnTo>
                      <a:pt x="33785" y="34417"/>
                    </a:lnTo>
                    <a:close/>
                    <a:moveTo>
                      <a:pt x="56132" y="39038"/>
                    </a:moveTo>
                    <a:lnTo>
                      <a:pt x="56132" y="260"/>
                    </a:lnTo>
                    <a:lnTo>
                      <a:pt x="44929" y="260"/>
                    </a:lnTo>
                    <a:lnTo>
                      <a:pt x="44929" y="10571"/>
                    </a:lnTo>
                    <a:cubicBezTo>
                      <a:pt x="42370" y="6454"/>
                      <a:pt x="39182" y="3412"/>
                      <a:pt x="35363" y="1445"/>
                    </a:cubicBezTo>
                    <a:cubicBezTo>
                      <a:pt x="31545" y="-523"/>
                      <a:pt x="26875" y="-1507"/>
                      <a:pt x="21355" y="-1507"/>
                    </a:cubicBezTo>
                    <a:cubicBezTo>
                      <a:pt x="14381" y="-1507"/>
                      <a:pt x="8828" y="448"/>
                      <a:pt x="4698" y="4357"/>
                    </a:cubicBezTo>
                    <a:cubicBezTo>
                      <a:pt x="581" y="8267"/>
                      <a:pt x="-1478" y="13497"/>
                      <a:pt x="-1478" y="20047"/>
                    </a:cubicBezTo>
                    <a:cubicBezTo>
                      <a:pt x="-1478" y="27685"/>
                      <a:pt x="1087" y="33446"/>
                      <a:pt x="6218" y="37330"/>
                    </a:cubicBezTo>
                    <a:cubicBezTo>
                      <a:pt x="11361" y="41213"/>
                      <a:pt x="19024" y="43155"/>
                      <a:pt x="29207" y="43155"/>
                    </a:cubicBezTo>
                    <a:lnTo>
                      <a:pt x="44929" y="43155"/>
                    </a:lnTo>
                    <a:lnTo>
                      <a:pt x="44929" y="44262"/>
                    </a:lnTo>
                    <a:cubicBezTo>
                      <a:pt x="44929" y="49401"/>
                      <a:pt x="43234" y="53376"/>
                      <a:pt x="39844" y="56185"/>
                    </a:cubicBezTo>
                    <a:cubicBezTo>
                      <a:pt x="36454" y="58994"/>
                      <a:pt x="31694" y="60399"/>
                      <a:pt x="25564" y="60399"/>
                    </a:cubicBezTo>
                    <a:cubicBezTo>
                      <a:pt x="21667" y="60399"/>
                      <a:pt x="17868" y="59933"/>
                      <a:pt x="14166" y="59001"/>
                    </a:cubicBezTo>
                    <a:cubicBezTo>
                      <a:pt x="10478" y="58068"/>
                      <a:pt x="6932" y="56670"/>
                      <a:pt x="3529" y="54806"/>
                    </a:cubicBezTo>
                    <a:lnTo>
                      <a:pt x="3529" y="65137"/>
                    </a:lnTo>
                    <a:cubicBezTo>
                      <a:pt x="7620" y="66716"/>
                      <a:pt x="11595" y="67894"/>
                      <a:pt x="15452" y="68671"/>
                    </a:cubicBezTo>
                    <a:cubicBezTo>
                      <a:pt x="19310" y="69461"/>
                      <a:pt x="23063" y="69855"/>
                      <a:pt x="26713" y="69855"/>
                    </a:cubicBezTo>
                    <a:cubicBezTo>
                      <a:pt x="36584" y="69855"/>
                      <a:pt x="43955" y="67305"/>
                      <a:pt x="48826" y="62205"/>
                    </a:cubicBezTo>
                    <a:cubicBezTo>
                      <a:pt x="53696" y="57117"/>
                      <a:pt x="56132" y="49395"/>
                      <a:pt x="56132" y="39038"/>
                    </a:cubicBezTo>
                    <a:close/>
                  </a:path>
                </a:pathLst>
              </a:custGeom>
              <a:solidFill>
                <a:srgbClr val="52514E"/>
              </a:solidFill>
              <a:ln w="19" cap="flat">
                <a:noFill/>
                <a:prstDash val="solid"/>
                <a:miter/>
              </a:ln>
            </p:spPr>
            <p:txBody>
              <a:bodyPr/>
              <a:lstStyle/>
              <a:p>
                <a:endParaRPr lang="en-IT" b="1"/>
              </a:p>
            </p:txBody>
          </p:sp>
          <p:sp>
            <p:nvSpPr>
              <p:cNvPr id="146" name="Freeform 145">
                <a:extLst>
                  <a:ext uri="{FF2B5EF4-FFF2-40B4-BE49-F238E27FC236}">
                    <a16:creationId xmlns:a16="http://schemas.microsoft.com/office/drawing/2014/main" id="{C51E61B2-B4CD-4920-CC59-99E73B9BB6C3}"/>
                  </a:ext>
                </a:extLst>
              </p:cNvPr>
              <p:cNvSpPr/>
              <p:nvPr/>
            </p:nvSpPr>
            <p:spPr>
              <a:xfrm flipV="1">
                <a:off x="4884783" y="4473828"/>
                <a:ext cx="57122" cy="69595"/>
              </a:xfrm>
              <a:custGeom>
                <a:avLst/>
                <a:gdLst>
                  <a:gd name="csX0" fmla="*/ 55467 w 57122"/>
                  <a:gd name="csY0" fmla="*/ 39478 h 69595"/>
                  <a:gd name="csX1" fmla="*/ 55467 w 57122"/>
                  <a:gd name="csY1" fmla="*/ -1553 h 69595"/>
                  <a:gd name="csX2" fmla="*/ 44265 w 57122"/>
                  <a:gd name="csY2" fmla="*/ -1553 h 69595"/>
                  <a:gd name="csX3" fmla="*/ 44265 w 57122"/>
                  <a:gd name="csY3" fmla="*/ 39109 h 69595"/>
                  <a:gd name="csX4" fmla="*/ 40485 w 57122"/>
                  <a:gd name="csY4" fmla="*/ 53537 h 69595"/>
                  <a:gd name="csX5" fmla="*/ 29166 w 57122"/>
                  <a:gd name="csY5" fmla="*/ 58334 h 69595"/>
                  <a:gd name="csX6" fmla="*/ 14846 w 57122"/>
                  <a:gd name="csY6" fmla="*/ 52566 h 69595"/>
                  <a:gd name="csX7" fmla="*/ 9605 w 57122"/>
                  <a:gd name="csY7" fmla="*/ 36857 h 69595"/>
                  <a:gd name="csX8" fmla="*/ 9605 w 57122"/>
                  <a:gd name="csY8" fmla="*/ -1553 h 69595"/>
                  <a:gd name="csX9" fmla="*/ -1655 w 57122"/>
                  <a:gd name="csY9" fmla="*/ -1553 h 69595"/>
                  <a:gd name="csX10" fmla="*/ -1655 w 57122"/>
                  <a:gd name="csY10" fmla="*/ 66412 h 69595"/>
                  <a:gd name="csX11" fmla="*/ 9605 w 57122"/>
                  <a:gd name="csY11" fmla="*/ 66412 h 69595"/>
                  <a:gd name="csX12" fmla="*/ 9605 w 57122"/>
                  <a:gd name="csY12" fmla="*/ 55848 h 69595"/>
                  <a:gd name="csX13" fmla="*/ 19074 w 57122"/>
                  <a:gd name="csY13" fmla="*/ 65013 h 69595"/>
                  <a:gd name="csX14" fmla="*/ 31660 w 57122"/>
                  <a:gd name="csY14" fmla="*/ 68043 h 69595"/>
                  <a:gd name="csX15" fmla="*/ 49428 w 57122"/>
                  <a:gd name="csY15" fmla="*/ 60800 h 69595"/>
                  <a:gd name="csX16" fmla="*/ 55467 w 57122"/>
                  <a:gd name="csY16" fmla="*/ 39478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69595">
                    <a:moveTo>
                      <a:pt x="55467" y="39478"/>
                    </a:moveTo>
                    <a:lnTo>
                      <a:pt x="55467" y="-1553"/>
                    </a:lnTo>
                    <a:lnTo>
                      <a:pt x="44265" y="-1553"/>
                    </a:lnTo>
                    <a:lnTo>
                      <a:pt x="44265" y="39109"/>
                    </a:lnTo>
                    <a:cubicBezTo>
                      <a:pt x="44265" y="45543"/>
                      <a:pt x="43005" y="50353"/>
                      <a:pt x="40485" y="53537"/>
                    </a:cubicBezTo>
                    <a:cubicBezTo>
                      <a:pt x="37965" y="56735"/>
                      <a:pt x="34192" y="58334"/>
                      <a:pt x="29166" y="58334"/>
                    </a:cubicBezTo>
                    <a:cubicBezTo>
                      <a:pt x="23113" y="58334"/>
                      <a:pt x="18340" y="56411"/>
                      <a:pt x="14846" y="52566"/>
                    </a:cubicBezTo>
                    <a:cubicBezTo>
                      <a:pt x="11352" y="48734"/>
                      <a:pt x="9605" y="43498"/>
                      <a:pt x="9605" y="36857"/>
                    </a:cubicBezTo>
                    <a:lnTo>
                      <a:pt x="9605" y="-1553"/>
                    </a:lnTo>
                    <a:lnTo>
                      <a:pt x="-1655" y="-1553"/>
                    </a:lnTo>
                    <a:lnTo>
                      <a:pt x="-1655" y="66412"/>
                    </a:lnTo>
                    <a:lnTo>
                      <a:pt x="9605" y="66412"/>
                    </a:lnTo>
                    <a:lnTo>
                      <a:pt x="9605" y="55848"/>
                    </a:lnTo>
                    <a:cubicBezTo>
                      <a:pt x="12294" y="59939"/>
                      <a:pt x="15450" y="62994"/>
                      <a:pt x="19074" y="65013"/>
                    </a:cubicBezTo>
                    <a:cubicBezTo>
                      <a:pt x="22711" y="67033"/>
                      <a:pt x="26906" y="68043"/>
                      <a:pt x="31660" y="68043"/>
                    </a:cubicBezTo>
                    <a:cubicBezTo>
                      <a:pt x="39491" y="68043"/>
                      <a:pt x="45414" y="65628"/>
                      <a:pt x="49428" y="60800"/>
                    </a:cubicBezTo>
                    <a:cubicBezTo>
                      <a:pt x="53454" y="55971"/>
                      <a:pt x="55467" y="48864"/>
                      <a:pt x="55467" y="39478"/>
                    </a:cubicBezTo>
                    <a:close/>
                  </a:path>
                </a:pathLst>
              </a:custGeom>
              <a:solidFill>
                <a:srgbClr val="52514E"/>
              </a:solidFill>
              <a:ln w="19" cap="flat">
                <a:noFill/>
                <a:prstDash val="solid"/>
                <a:miter/>
              </a:ln>
            </p:spPr>
            <p:txBody>
              <a:bodyPr/>
              <a:lstStyle/>
              <a:p>
                <a:endParaRPr lang="en-IT" b="1"/>
              </a:p>
            </p:txBody>
          </p:sp>
          <p:sp>
            <p:nvSpPr>
              <p:cNvPr id="147" name="Freeform 146">
                <a:extLst>
                  <a:ext uri="{FF2B5EF4-FFF2-40B4-BE49-F238E27FC236}">
                    <a16:creationId xmlns:a16="http://schemas.microsoft.com/office/drawing/2014/main" id="{C3D77968-4849-4D82-D742-6035310DA073}"/>
                  </a:ext>
                </a:extLst>
              </p:cNvPr>
              <p:cNvSpPr/>
              <p:nvPr/>
            </p:nvSpPr>
            <p:spPr>
              <a:xfrm flipV="1">
                <a:off x="4962484" y="4449128"/>
                <a:ext cx="27937" cy="110684"/>
              </a:xfrm>
              <a:custGeom>
                <a:avLst/>
                <a:gdLst>
                  <a:gd name="csX0" fmla="*/ -833 w 27937"/>
                  <a:gd name="csY0" fmla="*/ 108918 h 110684"/>
                  <a:gd name="csX1" fmla="*/ 8908 w 27937"/>
                  <a:gd name="csY1" fmla="*/ 108918 h 110684"/>
                  <a:gd name="csX2" fmla="*/ 22566 w 27937"/>
                  <a:gd name="csY2" fmla="*/ 80877 h 110684"/>
                  <a:gd name="csX3" fmla="*/ 27105 w 27937"/>
                  <a:gd name="csY3" fmla="*/ 53634 h 110684"/>
                  <a:gd name="csX4" fmla="*/ 22566 w 27937"/>
                  <a:gd name="csY4" fmla="*/ 26273 h 110684"/>
                  <a:gd name="csX5" fmla="*/ 8908 w 27937"/>
                  <a:gd name="csY5" fmla="*/ -1767 h 110684"/>
                  <a:gd name="csX6" fmla="*/ -833 w 27937"/>
                  <a:gd name="csY6" fmla="*/ -1767 h 110684"/>
                  <a:gd name="csX7" fmla="*/ 11246 w 27937"/>
                  <a:gd name="csY7" fmla="*/ 25885 h 110684"/>
                  <a:gd name="csX8" fmla="*/ 15240 w 27937"/>
                  <a:gd name="csY8" fmla="*/ 53634 h 110684"/>
                  <a:gd name="csX9" fmla="*/ 11246 w 27937"/>
                  <a:gd name="csY9" fmla="*/ 81305 h 110684"/>
                  <a:gd name="csX10" fmla="*/ -833 w 27937"/>
                  <a:gd name="csY10" fmla="*/ 108918 h 1106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937" h="110684">
                    <a:moveTo>
                      <a:pt x="-833" y="108918"/>
                    </a:moveTo>
                    <a:lnTo>
                      <a:pt x="8908" y="108918"/>
                    </a:lnTo>
                    <a:cubicBezTo>
                      <a:pt x="14987" y="99377"/>
                      <a:pt x="19539" y="90030"/>
                      <a:pt x="22566" y="80877"/>
                    </a:cubicBezTo>
                    <a:cubicBezTo>
                      <a:pt x="25592" y="71738"/>
                      <a:pt x="27105" y="62657"/>
                      <a:pt x="27105" y="53634"/>
                    </a:cubicBezTo>
                    <a:cubicBezTo>
                      <a:pt x="27105" y="44572"/>
                      <a:pt x="25592" y="35451"/>
                      <a:pt x="22566" y="26273"/>
                    </a:cubicBezTo>
                    <a:cubicBezTo>
                      <a:pt x="19539" y="17095"/>
                      <a:pt x="14987" y="7748"/>
                      <a:pt x="8908" y="-1767"/>
                    </a:cubicBezTo>
                    <a:lnTo>
                      <a:pt x="-833" y="-1767"/>
                    </a:lnTo>
                    <a:cubicBezTo>
                      <a:pt x="4557" y="7502"/>
                      <a:pt x="8584" y="16719"/>
                      <a:pt x="11246" y="25885"/>
                    </a:cubicBezTo>
                    <a:cubicBezTo>
                      <a:pt x="13909" y="35050"/>
                      <a:pt x="15240" y="44300"/>
                      <a:pt x="15240" y="53634"/>
                    </a:cubicBezTo>
                    <a:cubicBezTo>
                      <a:pt x="15240" y="62980"/>
                      <a:pt x="13909" y="72204"/>
                      <a:pt x="11246" y="81305"/>
                    </a:cubicBezTo>
                    <a:cubicBezTo>
                      <a:pt x="8584" y="90418"/>
                      <a:pt x="4557" y="99623"/>
                      <a:pt x="-833" y="108918"/>
                    </a:cubicBezTo>
                    <a:close/>
                  </a:path>
                </a:pathLst>
              </a:custGeom>
              <a:solidFill>
                <a:srgbClr val="52514E"/>
              </a:solidFill>
              <a:ln w="19" cap="flat">
                <a:noFill/>
                <a:prstDash val="solid"/>
                <a:miter/>
              </a:ln>
            </p:spPr>
            <p:txBody>
              <a:bodyPr/>
              <a:lstStyle/>
              <a:p>
                <a:endParaRPr lang="en-IT" b="1"/>
              </a:p>
            </p:txBody>
          </p:sp>
        </p:grpSp>
        <p:sp>
          <p:nvSpPr>
            <p:cNvPr id="17" name="Freeform 16">
              <a:extLst>
                <a:ext uri="{FF2B5EF4-FFF2-40B4-BE49-F238E27FC236}">
                  <a16:creationId xmlns:a16="http://schemas.microsoft.com/office/drawing/2014/main" id="{C3AA5A46-3A55-B3F8-D090-58633595FF06}"/>
                </a:ext>
              </a:extLst>
            </p:cNvPr>
            <p:cNvSpPr/>
            <p:nvPr/>
          </p:nvSpPr>
          <p:spPr>
            <a:xfrm>
              <a:off x="2203085" y="4166683"/>
              <a:ext cx="4391527" cy="11297"/>
            </a:xfrm>
            <a:custGeom>
              <a:avLst/>
              <a:gdLst>
                <a:gd name="csX0" fmla="*/ 0 w 4391527"/>
                <a:gd name="csY0" fmla="*/ 0 h 11297"/>
                <a:gd name="csX1" fmla="*/ 4391527 w 4391527"/>
                <a:gd name="csY1" fmla="*/ 0 h 11297"/>
              </a:gdLst>
              <a:ahLst/>
              <a:cxnLst>
                <a:cxn ang="0">
                  <a:pos x="csX0" y="csY0"/>
                </a:cxn>
                <a:cxn ang="0">
                  <a:pos x="csX1" y="csY1"/>
                </a:cxn>
              </a:cxnLst>
              <a:rect l="l" t="t" r="r" b="b"/>
              <a:pathLst>
                <a:path w="4391527" h="11297">
                  <a:moveTo>
                    <a:pt x="0" y="0"/>
                  </a:moveTo>
                  <a:lnTo>
                    <a:pt x="4391527" y="0"/>
                  </a:lnTo>
                </a:path>
              </a:pathLst>
            </a:custGeom>
            <a:noFill/>
            <a:ln w="9066" cap="sq">
              <a:solidFill>
                <a:srgbClr val="C3C2B7"/>
              </a:solidFill>
              <a:prstDash val="solid"/>
              <a:miter/>
            </a:ln>
          </p:spPr>
          <p:txBody>
            <a:bodyPr/>
            <a:lstStyle/>
            <a:p>
              <a:endParaRPr lang="en-IT" dirty="0"/>
            </a:p>
          </p:txBody>
        </p:sp>
        <p:sp>
          <p:nvSpPr>
            <p:cNvPr id="18" name="Freeform 17">
              <a:extLst>
                <a:ext uri="{FF2B5EF4-FFF2-40B4-BE49-F238E27FC236}">
                  <a16:creationId xmlns:a16="http://schemas.microsoft.com/office/drawing/2014/main" id="{38574E54-7FAB-138D-5843-12C8A6854117}"/>
                </a:ext>
              </a:extLst>
            </p:cNvPr>
            <p:cNvSpPr/>
            <p:nvPr/>
          </p:nvSpPr>
          <p:spPr>
            <a:xfrm>
              <a:off x="2203085" y="2427928"/>
              <a:ext cx="3574498" cy="305044"/>
            </a:xfrm>
            <a:custGeom>
              <a:avLst/>
              <a:gdLst>
                <a:gd name="csX0" fmla="*/ 0 w 3574498"/>
                <a:gd name="csY0" fmla="*/ 305045 h 305044"/>
                <a:gd name="csX1" fmla="*/ 3574499 w 3574498"/>
                <a:gd name="csY1" fmla="*/ 305045 h 305044"/>
                <a:gd name="csX2" fmla="*/ 3574499 w 3574498"/>
                <a:gd name="csY2" fmla="*/ 0 h 305044"/>
                <a:gd name="csX3" fmla="*/ 0 w 3574498"/>
                <a:gd name="csY3" fmla="*/ 0 h 305044"/>
              </a:gdLst>
              <a:ahLst/>
              <a:cxnLst>
                <a:cxn ang="0">
                  <a:pos x="csX0" y="csY0"/>
                </a:cxn>
                <a:cxn ang="0">
                  <a:pos x="csX1" y="csY1"/>
                </a:cxn>
                <a:cxn ang="0">
                  <a:pos x="csX2" y="csY2"/>
                </a:cxn>
                <a:cxn ang="0">
                  <a:pos x="csX3" y="csY3"/>
                </a:cxn>
              </a:cxnLst>
              <a:rect l="l" t="t" r="r" b="b"/>
              <a:pathLst>
                <a:path w="3574498" h="305044">
                  <a:moveTo>
                    <a:pt x="0" y="305045"/>
                  </a:moveTo>
                  <a:lnTo>
                    <a:pt x="3574499" y="305045"/>
                  </a:lnTo>
                  <a:lnTo>
                    <a:pt x="3574499" y="0"/>
                  </a:lnTo>
                  <a:lnTo>
                    <a:pt x="0" y="0"/>
                  </a:lnTo>
                  <a:close/>
                </a:path>
              </a:pathLst>
            </a:custGeom>
            <a:solidFill>
              <a:srgbClr val="2A78D6"/>
            </a:solidFill>
            <a:ln w="11333" cap="flat">
              <a:noFill/>
              <a:prstDash val="solid"/>
              <a:miter/>
            </a:ln>
          </p:spPr>
          <p:txBody>
            <a:bodyPr/>
            <a:lstStyle/>
            <a:p>
              <a:endParaRPr lang="en-IT"/>
            </a:p>
          </p:txBody>
        </p:sp>
        <p:sp>
          <p:nvSpPr>
            <p:cNvPr id="19" name="Freeform 18">
              <a:extLst>
                <a:ext uri="{FF2B5EF4-FFF2-40B4-BE49-F238E27FC236}">
                  <a16:creationId xmlns:a16="http://schemas.microsoft.com/office/drawing/2014/main" id="{8DE91653-0E58-56E1-F44B-5D1F0CB9412D}"/>
                </a:ext>
              </a:extLst>
            </p:cNvPr>
            <p:cNvSpPr/>
            <p:nvPr/>
          </p:nvSpPr>
          <p:spPr>
            <a:xfrm flipV="1">
              <a:off x="5880871" y="2503660"/>
              <a:ext cx="93409" cy="123553"/>
            </a:xfrm>
            <a:custGeom>
              <a:avLst/>
              <a:gdLst>
                <a:gd name="csX0" fmla="*/ -1751 w 93409"/>
                <a:gd name="csY0" fmla="*/ 121292 h 123553"/>
                <a:gd name="csX1" fmla="*/ 91659 w 93409"/>
                <a:gd name="csY1" fmla="*/ 121292 h 123553"/>
                <a:gd name="csX2" fmla="*/ 91659 w 93409"/>
                <a:gd name="csY2" fmla="*/ 103339 h 123553"/>
                <a:gd name="csX3" fmla="*/ 43334 w 93409"/>
                <a:gd name="csY3" fmla="*/ -2261 h 123553"/>
                <a:gd name="csX4" fmla="*/ 12197 w 93409"/>
                <a:gd name="csY4" fmla="*/ -2261 h 123553"/>
                <a:gd name="csX5" fmla="*/ 57945 w 93409"/>
                <a:gd name="csY5" fmla="*/ 97858 h 123553"/>
                <a:gd name="csX6" fmla="*/ -1751 w 93409"/>
                <a:gd name="csY6" fmla="*/ 97858 h 123553"/>
                <a:gd name="csX7" fmla="*/ -1751 w 93409"/>
                <a:gd name="csY7" fmla="*/ 121292 h 123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3409" h="123553">
                  <a:moveTo>
                    <a:pt x="-1751" y="121292"/>
                  </a:moveTo>
                  <a:lnTo>
                    <a:pt x="91659" y="121292"/>
                  </a:lnTo>
                  <a:lnTo>
                    <a:pt x="91659" y="103339"/>
                  </a:lnTo>
                  <a:lnTo>
                    <a:pt x="43334" y="-2261"/>
                  </a:lnTo>
                  <a:lnTo>
                    <a:pt x="12197" y="-2261"/>
                  </a:lnTo>
                  <a:lnTo>
                    <a:pt x="57945" y="97858"/>
                  </a:lnTo>
                  <a:lnTo>
                    <a:pt x="-1751" y="97858"/>
                  </a:lnTo>
                  <a:lnTo>
                    <a:pt x="-1751" y="121292"/>
                  </a:lnTo>
                  <a:close/>
                </a:path>
              </a:pathLst>
            </a:custGeom>
            <a:solidFill>
              <a:srgbClr val="1C5CAB"/>
            </a:solidFill>
            <a:ln w="27" cap="flat">
              <a:noFill/>
              <a:prstDash val="solid"/>
              <a:miter/>
            </a:ln>
          </p:spPr>
          <p:txBody>
            <a:bodyPr/>
            <a:lstStyle/>
            <a:p>
              <a:endParaRPr lang="en-IT"/>
            </a:p>
          </p:txBody>
        </p:sp>
        <p:sp>
          <p:nvSpPr>
            <p:cNvPr id="20" name="Freeform 19">
              <a:extLst>
                <a:ext uri="{FF2B5EF4-FFF2-40B4-BE49-F238E27FC236}">
                  <a16:creationId xmlns:a16="http://schemas.microsoft.com/office/drawing/2014/main" id="{DBA4AD35-C9C8-31BE-F6FC-D9D39F45B144}"/>
                </a:ext>
              </a:extLst>
            </p:cNvPr>
            <p:cNvSpPr/>
            <p:nvPr/>
          </p:nvSpPr>
          <p:spPr>
            <a:xfrm>
              <a:off x="2203085" y="3038017"/>
              <a:ext cx="2042570" cy="305044"/>
            </a:xfrm>
            <a:custGeom>
              <a:avLst/>
              <a:gdLst>
                <a:gd name="csX0" fmla="*/ 0 w 2042570"/>
                <a:gd name="csY0" fmla="*/ 305045 h 305044"/>
                <a:gd name="csX1" fmla="*/ 2042571 w 2042570"/>
                <a:gd name="csY1" fmla="*/ 305045 h 305044"/>
                <a:gd name="csX2" fmla="*/ 2042571 w 2042570"/>
                <a:gd name="csY2" fmla="*/ 0 h 305044"/>
                <a:gd name="csX3" fmla="*/ 0 w 2042570"/>
                <a:gd name="csY3" fmla="*/ 0 h 305044"/>
              </a:gdLst>
              <a:ahLst/>
              <a:cxnLst>
                <a:cxn ang="0">
                  <a:pos x="csX0" y="csY0"/>
                </a:cxn>
                <a:cxn ang="0">
                  <a:pos x="csX1" y="csY1"/>
                </a:cxn>
                <a:cxn ang="0">
                  <a:pos x="csX2" y="csY2"/>
                </a:cxn>
                <a:cxn ang="0">
                  <a:pos x="csX3" y="csY3"/>
                </a:cxn>
              </a:cxnLst>
              <a:rect l="l" t="t" r="r" b="b"/>
              <a:pathLst>
                <a:path w="2042570" h="305044">
                  <a:moveTo>
                    <a:pt x="0" y="305045"/>
                  </a:moveTo>
                  <a:lnTo>
                    <a:pt x="2042571" y="305045"/>
                  </a:lnTo>
                  <a:lnTo>
                    <a:pt x="2042571" y="0"/>
                  </a:lnTo>
                  <a:lnTo>
                    <a:pt x="0" y="0"/>
                  </a:lnTo>
                  <a:close/>
                </a:path>
              </a:pathLst>
            </a:custGeom>
            <a:solidFill>
              <a:srgbClr val="2A78D6"/>
            </a:solidFill>
            <a:ln w="11333" cap="flat">
              <a:noFill/>
              <a:prstDash val="solid"/>
              <a:miter/>
            </a:ln>
          </p:spPr>
          <p:txBody>
            <a:bodyPr/>
            <a:lstStyle/>
            <a:p>
              <a:endParaRPr lang="en-IT"/>
            </a:p>
          </p:txBody>
        </p:sp>
        <p:sp>
          <p:nvSpPr>
            <p:cNvPr id="21" name="Freeform 20">
              <a:extLst>
                <a:ext uri="{FF2B5EF4-FFF2-40B4-BE49-F238E27FC236}">
                  <a16:creationId xmlns:a16="http://schemas.microsoft.com/office/drawing/2014/main" id="{4EC65289-7076-E80C-5156-EF1616E38332}"/>
                </a:ext>
              </a:extLst>
            </p:cNvPr>
            <p:cNvSpPr/>
            <p:nvPr/>
          </p:nvSpPr>
          <p:spPr>
            <a:xfrm flipV="1">
              <a:off x="4345223" y="3113749"/>
              <a:ext cx="102840" cy="123553"/>
            </a:xfrm>
            <a:custGeom>
              <a:avLst/>
              <a:gdLst>
                <a:gd name="csX0" fmla="*/ 53017 w 102840"/>
                <a:gd name="csY0" fmla="*/ 95105 h 123553"/>
                <a:gd name="csX1" fmla="*/ 18002 w 102840"/>
                <a:gd name="csY1" fmla="*/ 43390 h 123553"/>
                <a:gd name="csX2" fmla="*/ 53017 w 102840"/>
                <a:gd name="csY2" fmla="*/ 43390 h 123553"/>
                <a:gd name="csX3" fmla="*/ 53017 w 102840"/>
                <a:gd name="csY3" fmla="*/ 95105 h 123553"/>
                <a:gd name="csX4" fmla="*/ 47704 w 102840"/>
                <a:gd name="csY4" fmla="*/ 121346 h 123553"/>
                <a:gd name="csX5" fmla="*/ 83251 w 102840"/>
                <a:gd name="csY5" fmla="*/ 121346 h 123553"/>
                <a:gd name="csX6" fmla="*/ 83251 w 102840"/>
                <a:gd name="csY6" fmla="*/ 43390 h 123553"/>
                <a:gd name="csX7" fmla="*/ 100918 w 102840"/>
                <a:gd name="csY7" fmla="*/ 43390 h 123553"/>
                <a:gd name="csX8" fmla="*/ 100918 w 102840"/>
                <a:gd name="csY8" fmla="*/ 20300 h 123553"/>
                <a:gd name="csX9" fmla="*/ 83251 w 102840"/>
                <a:gd name="csY9" fmla="*/ 20300 h 123553"/>
                <a:gd name="csX10" fmla="*/ 83251 w 102840"/>
                <a:gd name="csY10" fmla="*/ -2207 h 123553"/>
                <a:gd name="csX11" fmla="*/ 53017 w 102840"/>
                <a:gd name="csY11" fmla="*/ -2207 h 123553"/>
                <a:gd name="csX12" fmla="*/ 53017 w 102840"/>
                <a:gd name="csY12" fmla="*/ 20300 h 123553"/>
                <a:gd name="csX13" fmla="*/ -1923 w 102840"/>
                <a:gd name="csY13" fmla="*/ 20300 h 123553"/>
                <a:gd name="csX14" fmla="*/ -1923 w 102840"/>
                <a:gd name="csY14" fmla="*/ 47601 h 123553"/>
                <a:gd name="csX15" fmla="*/ 47704 w 102840"/>
                <a:gd name="csY15" fmla="*/ 121346 h 123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02840" h="123553">
                  <a:moveTo>
                    <a:pt x="53017" y="95105"/>
                  </a:moveTo>
                  <a:lnTo>
                    <a:pt x="18002" y="43390"/>
                  </a:lnTo>
                  <a:lnTo>
                    <a:pt x="53017" y="43390"/>
                  </a:lnTo>
                  <a:lnTo>
                    <a:pt x="53017" y="95105"/>
                  </a:lnTo>
                  <a:close/>
                  <a:moveTo>
                    <a:pt x="47704" y="121346"/>
                  </a:moveTo>
                  <a:lnTo>
                    <a:pt x="83251" y="121346"/>
                  </a:lnTo>
                  <a:lnTo>
                    <a:pt x="83251" y="43390"/>
                  </a:lnTo>
                  <a:lnTo>
                    <a:pt x="100918" y="43390"/>
                  </a:lnTo>
                  <a:lnTo>
                    <a:pt x="100918" y="20300"/>
                  </a:lnTo>
                  <a:lnTo>
                    <a:pt x="83251" y="20300"/>
                  </a:lnTo>
                  <a:lnTo>
                    <a:pt x="83251" y="-2207"/>
                  </a:lnTo>
                  <a:lnTo>
                    <a:pt x="53017" y="-2207"/>
                  </a:lnTo>
                  <a:lnTo>
                    <a:pt x="53017" y="20300"/>
                  </a:lnTo>
                  <a:lnTo>
                    <a:pt x="-1923" y="20300"/>
                  </a:lnTo>
                  <a:lnTo>
                    <a:pt x="-1923" y="47601"/>
                  </a:lnTo>
                  <a:lnTo>
                    <a:pt x="47704" y="121346"/>
                  </a:lnTo>
                  <a:close/>
                </a:path>
              </a:pathLst>
            </a:custGeom>
            <a:solidFill>
              <a:srgbClr val="1C5CAB"/>
            </a:solidFill>
            <a:ln w="27" cap="flat">
              <a:noFill/>
              <a:prstDash val="solid"/>
              <a:miter/>
            </a:ln>
          </p:spPr>
          <p:txBody>
            <a:bodyPr/>
            <a:lstStyle/>
            <a:p>
              <a:endParaRPr lang="en-IT"/>
            </a:p>
          </p:txBody>
        </p:sp>
        <p:sp>
          <p:nvSpPr>
            <p:cNvPr id="22" name="Freeform 21">
              <a:extLst>
                <a:ext uri="{FF2B5EF4-FFF2-40B4-BE49-F238E27FC236}">
                  <a16:creationId xmlns:a16="http://schemas.microsoft.com/office/drawing/2014/main" id="{F3E84949-B9D3-50B6-2194-EE20290EDD93}"/>
                </a:ext>
              </a:extLst>
            </p:cNvPr>
            <p:cNvSpPr/>
            <p:nvPr/>
          </p:nvSpPr>
          <p:spPr>
            <a:xfrm>
              <a:off x="2203085" y="3648107"/>
              <a:ext cx="1531928" cy="305044"/>
            </a:xfrm>
            <a:custGeom>
              <a:avLst/>
              <a:gdLst>
                <a:gd name="csX0" fmla="*/ 0 w 1531928"/>
                <a:gd name="csY0" fmla="*/ 305045 h 305044"/>
                <a:gd name="csX1" fmla="*/ 1531928 w 1531928"/>
                <a:gd name="csY1" fmla="*/ 305045 h 305044"/>
                <a:gd name="csX2" fmla="*/ 1531928 w 1531928"/>
                <a:gd name="csY2" fmla="*/ 0 h 305044"/>
                <a:gd name="csX3" fmla="*/ 0 w 1531928"/>
                <a:gd name="csY3" fmla="*/ 0 h 305044"/>
              </a:gdLst>
              <a:ahLst/>
              <a:cxnLst>
                <a:cxn ang="0">
                  <a:pos x="csX0" y="csY0"/>
                </a:cxn>
                <a:cxn ang="0">
                  <a:pos x="csX1" y="csY1"/>
                </a:cxn>
                <a:cxn ang="0">
                  <a:pos x="csX2" y="csY2"/>
                </a:cxn>
                <a:cxn ang="0">
                  <a:pos x="csX3" y="csY3"/>
                </a:cxn>
              </a:cxnLst>
              <a:rect l="l" t="t" r="r" b="b"/>
              <a:pathLst>
                <a:path w="1531928" h="305044">
                  <a:moveTo>
                    <a:pt x="0" y="305045"/>
                  </a:moveTo>
                  <a:lnTo>
                    <a:pt x="1531928" y="305045"/>
                  </a:lnTo>
                  <a:lnTo>
                    <a:pt x="1531928" y="0"/>
                  </a:lnTo>
                  <a:lnTo>
                    <a:pt x="0" y="0"/>
                  </a:lnTo>
                  <a:close/>
                </a:path>
              </a:pathLst>
            </a:custGeom>
            <a:solidFill>
              <a:srgbClr val="2A78D6"/>
            </a:solidFill>
            <a:ln w="11333" cap="flat">
              <a:noFill/>
              <a:prstDash val="solid"/>
              <a:miter/>
            </a:ln>
          </p:spPr>
          <p:txBody>
            <a:bodyPr/>
            <a:lstStyle/>
            <a:p>
              <a:endParaRPr lang="en-IT"/>
            </a:p>
          </p:txBody>
        </p:sp>
        <p:sp>
          <p:nvSpPr>
            <p:cNvPr id="23" name="Freeform 22">
              <a:extLst>
                <a:ext uri="{FF2B5EF4-FFF2-40B4-BE49-F238E27FC236}">
                  <a16:creationId xmlns:a16="http://schemas.microsoft.com/office/drawing/2014/main" id="{980BBCAF-4FDC-59EA-158C-C6800B7DA627}"/>
                </a:ext>
              </a:extLst>
            </p:cNvPr>
            <p:cNvSpPr/>
            <p:nvPr/>
          </p:nvSpPr>
          <p:spPr>
            <a:xfrm flipV="1">
              <a:off x="3838300" y="3721614"/>
              <a:ext cx="93409" cy="128187"/>
            </a:xfrm>
            <a:custGeom>
              <a:avLst/>
              <a:gdLst>
                <a:gd name="csX0" fmla="*/ 65895 w 93409"/>
                <a:gd name="csY0" fmla="*/ 66882 h 128187"/>
                <a:gd name="csX1" fmla="*/ 84943 w 93409"/>
                <a:gd name="csY1" fmla="*/ 55655 h 128187"/>
                <a:gd name="csX2" fmla="*/ 91479 w 93409"/>
                <a:gd name="csY2" fmla="*/ 35345 h 128187"/>
                <a:gd name="csX3" fmla="*/ 77345 w 93409"/>
                <a:gd name="csY3" fmla="*/ 7409 h 128187"/>
                <a:gd name="csX4" fmla="*/ 36193 w 93409"/>
                <a:gd name="csY4" fmla="*/ -2150 h 128187"/>
                <a:gd name="csX5" fmla="*/ 17038 w 93409"/>
                <a:gd name="csY5" fmla="*/ -614 h 128187"/>
                <a:gd name="csX6" fmla="*/ -1931 w 93409"/>
                <a:gd name="csY6" fmla="*/ 3993 h 128187"/>
                <a:gd name="csX7" fmla="*/ -1931 w 93409"/>
                <a:gd name="csY7" fmla="*/ 28566 h 128187"/>
                <a:gd name="csX8" fmla="*/ 15869 w 93409"/>
                <a:gd name="csY8" fmla="*/ 21814 h 128187"/>
                <a:gd name="csX9" fmla="*/ 33270 w 93409"/>
                <a:gd name="csY9" fmla="*/ 19537 h 128187"/>
                <a:gd name="csX10" fmla="*/ 52744 w 93409"/>
                <a:gd name="csY10" fmla="*/ 23906 h 128187"/>
                <a:gd name="csX11" fmla="*/ 59519 w 93409"/>
                <a:gd name="csY11" fmla="*/ 36510 h 128187"/>
                <a:gd name="csX12" fmla="*/ 52585 w 93409"/>
                <a:gd name="csY12" fmla="*/ 49300 h 128187"/>
                <a:gd name="csX13" fmla="*/ 32101 w 93409"/>
                <a:gd name="csY13" fmla="*/ 53643 h 128187"/>
                <a:gd name="csX14" fmla="*/ 19323 w 93409"/>
                <a:gd name="csY14" fmla="*/ 53643 h 128187"/>
                <a:gd name="csX15" fmla="*/ 19323 w 93409"/>
                <a:gd name="csY15" fmla="*/ 74164 h 128187"/>
                <a:gd name="csX16" fmla="*/ 32766 w 93409"/>
                <a:gd name="csY16" fmla="*/ 74164 h 128187"/>
                <a:gd name="csX17" fmla="*/ 50698 w 93409"/>
                <a:gd name="csY17" fmla="*/ 77924 h 128187"/>
                <a:gd name="csX18" fmla="*/ 56596 w 93409"/>
                <a:gd name="csY18" fmla="*/ 89390 h 128187"/>
                <a:gd name="csX19" fmla="*/ 50858 w 93409"/>
                <a:gd name="csY19" fmla="*/ 100379 h 128187"/>
                <a:gd name="csX20" fmla="*/ 34678 w 93409"/>
                <a:gd name="csY20" fmla="*/ 104272 h 128187"/>
                <a:gd name="csX21" fmla="*/ 19084 w 93409"/>
                <a:gd name="csY21" fmla="*/ 102524 h 128187"/>
                <a:gd name="csX22" fmla="*/ 3383 w 93409"/>
                <a:gd name="csY22" fmla="*/ 97413 h 128187"/>
                <a:gd name="csX23" fmla="*/ 3383 w 93409"/>
                <a:gd name="csY23" fmla="*/ 120742 h 128187"/>
                <a:gd name="csX24" fmla="*/ 22139 w 93409"/>
                <a:gd name="csY24" fmla="*/ 124714 h 128187"/>
                <a:gd name="csX25" fmla="*/ 40417 w 93409"/>
                <a:gd name="csY25" fmla="*/ 126038 h 128187"/>
                <a:gd name="csX26" fmla="*/ 76548 w 93409"/>
                <a:gd name="csY26" fmla="*/ 118120 h 128187"/>
                <a:gd name="csX27" fmla="*/ 88556 w 93409"/>
                <a:gd name="csY27" fmla="*/ 94342 h 128187"/>
                <a:gd name="csX28" fmla="*/ 82818 w 93409"/>
                <a:gd name="csY28" fmla="*/ 76600 h 128187"/>
                <a:gd name="csX29" fmla="*/ 65895 w 93409"/>
                <a:gd name="csY29" fmla="*/ 66882 h 128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93409" h="128187">
                  <a:moveTo>
                    <a:pt x="65895" y="66882"/>
                  </a:moveTo>
                  <a:cubicBezTo>
                    <a:pt x="74254" y="64729"/>
                    <a:pt x="80604" y="60986"/>
                    <a:pt x="84943" y="55655"/>
                  </a:cubicBezTo>
                  <a:cubicBezTo>
                    <a:pt x="89300" y="50342"/>
                    <a:pt x="91479" y="43572"/>
                    <a:pt x="91479" y="35345"/>
                  </a:cubicBezTo>
                  <a:cubicBezTo>
                    <a:pt x="91479" y="23094"/>
                    <a:pt x="86767" y="13782"/>
                    <a:pt x="77345" y="7409"/>
                  </a:cubicBezTo>
                  <a:cubicBezTo>
                    <a:pt x="67940" y="1037"/>
                    <a:pt x="54223" y="-2150"/>
                    <a:pt x="36193" y="-2150"/>
                  </a:cubicBezTo>
                  <a:cubicBezTo>
                    <a:pt x="29817" y="-2150"/>
                    <a:pt x="23432" y="-1638"/>
                    <a:pt x="17038" y="-614"/>
                  </a:cubicBezTo>
                  <a:cubicBezTo>
                    <a:pt x="10644" y="410"/>
                    <a:pt x="4321" y="1946"/>
                    <a:pt x="-1931" y="3993"/>
                  </a:cubicBezTo>
                  <a:lnTo>
                    <a:pt x="-1931" y="28566"/>
                  </a:lnTo>
                  <a:cubicBezTo>
                    <a:pt x="4056" y="25583"/>
                    <a:pt x="9989" y="23332"/>
                    <a:pt x="15869" y="21814"/>
                  </a:cubicBezTo>
                  <a:cubicBezTo>
                    <a:pt x="21767" y="20296"/>
                    <a:pt x="27567" y="19537"/>
                    <a:pt x="33270" y="19537"/>
                  </a:cubicBezTo>
                  <a:cubicBezTo>
                    <a:pt x="41736" y="19537"/>
                    <a:pt x="48228" y="20993"/>
                    <a:pt x="52744" y="23906"/>
                  </a:cubicBezTo>
                  <a:cubicBezTo>
                    <a:pt x="57260" y="26836"/>
                    <a:pt x="59519" y="31038"/>
                    <a:pt x="59519" y="36510"/>
                  </a:cubicBezTo>
                  <a:cubicBezTo>
                    <a:pt x="59519" y="42142"/>
                    <a:pt x="57207" y="46405"/>
                    <a:pt x="52585" y="49300"/>
                  </a:cubicBezTo>
                  <a:cubicBezTo>
                    <a:pt x="47962" y="52195"/>
                    <a:pt x="41134" y="53643"/>
                    <a:pt x="32101" y="53643"/>
                  </a:cubicBezTo>
                  <a:lnTo>
                    <a:pt x="19323" y="53643"/>
                  </a:lnTo>
                  <a:lnTo>
                    <a:pt x="19323" y="74164"/>
                  </a:lnTo>
                  <a:lnTo>
                    <a:pt x="32766" y="74164"/>
                  </a:lnTo>
                  <a:cubicBezTo>
                    <a:pt x="40807" y="74164"/>
                    <a:pt x="46784" y="75418"/>
                    <a:pt x="50698" y="77924"/>
                  </a:cubicBezTo>
                  <a:cubicBezTo>
                    <a:pt x="54630" y="80431"/>
                    <a:pt x="56596" y="84253"/>
                    <a:pt x="56596" y="89390"/>
                  </a:cubicBezTo>
                  <a:cubicBezTo>
                    <a:pt x="56596" y="94121"/>
                    <a:pt x="54683" y="97784"/>
                    <a:pt x="50858" y="100379"/>
                  </a:cubicBezTo>
                  <a:cubicBezTo>
                    <a:pt x="47050" y="102974"/>
                    <a:pt x="41657" y="104272"/>
                    <a:pt x="34678" y="104272"/>
                  </a:cubicBezTo>
                  <a:cubicBezTo>
                    <a:pt x="29542" y="104272"/>
                    <a:pt x="24344" y="103689"/>
                    <a:pt x="19084" y="102524"/>
                  </a:cubicBezTo>
                  <a:cubicBezTo>
                    <a:pt x="13823" y="101376"/>
                    <a:pt x="8590" y="99673"/>
                    <a:pt x="3383" y="97413"/>
                  </a:cubicBezTo>
                  <a:lnTo>
                    <a:pt x="3383" y="120742"/>
                  </a:lnTo>
                  <a:cubicBezTo>
                    <a:pt x="9688" y="122507"/>
                    <a:pt x="15940" y="123831"/>
                    <a:pt x="22139" y="124714"/>
                  </a:cubicBezTo>
                  <a:cubicBezTo>
                    <a:pt x="28338" y="125596"/>
                    <a:pt x="34431" y="126038"/>
                    <a:pt x="40417" y="126038"/>
                  </a:cubicBezTo>
                  <a:cubicBezTo>
                    <a:pt x="56517" y="126038"/>
                    <a:pt x="68560" y="123399"/>
                    <a:pt x="76548" y="118120"/>
                  </a:cubicBezTo>
                  <a:cubicBezTo>
                    <a:pt x="84554" y="112860"/>
                    <a:pt x="88556" y="104934"/>
                    <a:pt x="88556" y="94342"/>
                  </a:cubicBezTo>
                  <a:cubicBezTo>
                    <a:pt x="88556" y="87122"/>
                    <a:pt x="86643" y="81208"/>
                    <a:pt x="82818" y="76600"/>
                  </a:cubicBezTo>
                  <a:cubicBezTo>
                    <a:pt x="79010" y="71993"/>
                    <a:pt x="73369" y="68754"/>
                    <a:pt x="65895" y="66882"/>
                  </a:cubicBezTo>
                  <a:close/>
                </a:path>
              </a:pathLst>
            </a:custGeom>
            <a:solidFill>
              <a:srgbClr val="1C5CAB"/>
            </a:solidFill>
            <a:ln w="27" cap="flat">
              <a:noFill/>
              <a:prstDash val="solid"/>
              <a:miter/>
            </a:ln>
          </p:spPr>
          <p:txBody>
            <a:bodyPr/>
            <a:lstStyle/>
            <a:p>
              <a:endParaRPr lang="en-IT"/>
            </a:p>
          </p:txBody>
        </p:sp>
        <p:grpSp>
          <p:nvGrpSpPr>
            <p:cNvPr id="24" name="Graphic 2">
              <a:extLst>
                <a:ext uri="{FF2B5EF4-FFF2-40B4-BE49-F238E27FC236}">
                  <a16:creationId xmlns:a16="http://schemas.microsoft.com/office/drawing/2014/main" id="{2EEC21E8-93AC-7042-B743-20F2B05BAC13}"/>
                </a:ext>
              </a:extLst>
            </p:cNvPr>
            <p:cNvGrpSpPr/>
            <p:nvPr/>
          </p:nvGrpSpPr>
          <p:grpSpPr>
            <a:xfrm>
              <a:off x="6933687" y="2204520"/>
              <a:ext cx="4050241" cy="2306183"/>
              <a:chOff x="7366273" y="2263086"/>
              <a:chExt cx="4050241" cy="2306183"/>
            </a:xfrm>
          </p:grpSpPr>
          <p:grpSp>
            <p:nvGrpSpPr>
              <p:cNvPr id="44" name="Graphic 2">
                <a:extLst>
                  <a:ext uri="{FF2B5EF4-FFF2-40B4-BE49-F238E27FC236}">
                    <a16:creationId xmlns:a16="http://schemas.microsoft.com/office/drawing/2014/main" id="{25485792-D8FF-12B6-504F-824A2322F3B6}"/>
                  </a:ext>
                </a:extLst>
              </p:cNvPr>
              <p:cNvGrpSpPr/>
              <p:nvPr/>
            </p:nvGrpSpPr>
            <p:grpSpPr>
              <a:xfrm>
                <a:off x="7366273" y="2263086"/>
                <a:ext cx="57118" cy="2118824"/>
                <a:chOff x="7366273" y="2263086"/>
                <a:chExt cx="57118" cy="2118824"/>
              </a:xfrm>
            </p:grpSpPr>
            <p:sp>
              <p:nvSpPr>
                <p:cNvPr id="109" name="Freeform 108">
                  <a:extLst>
                    <a:ext uri="{FF2B5EF4-FFF2-40B4-BE49-F238E27FC236}">
                      <a16:creationId xmlns:a16="http://schemas.microsoft.com/office/drawing/2014/main" id="{EC9D9D5D-5C74-5911-3EBD-B3492B3872C3}"/>
                    </a:ext>
                  </a:extLst>
                </p:cNvPr>
                <p:cNvSpPr/>
                <p:nvPr/>
              </p:nvSpPr>
              <p:spPr>
                <a:xfrm>
                  <a:off x="7394859"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10" name="Freeform 109">
                  <a:extLst>
                    <a:ext uri="{FF2B5EF4-FFF2-40B4-BE49-F238E27FC236}">
                      <a16:creationId xmlns:a16="http://schemas.microsoft.com/office/drawing/2014/main" id="{A19C40FC-B10B-510D-2EB3-031B2BB2449C}"/>
                    </a:ext>
                  </a:extLst>
                </p:cNvPr>
                <p:cNvSpPr/>
                <p:nvPr/>
              </p:nvSpPr>
              <p:spPr>
                <a:xfrm>
                  <a:off x="7394859" y="4215372"/>
                  <a:ext cx="11335" cy="39542"/>
                </a:xfrm>
                <a:custGeom>
                  <a:avLst/>
                  <a:gdLst>
                    <a:gd name="csX0" fmla="*/ 610 w 11335"/>
                    <a:gd name="csY0" fmla="*/ 213 h 39542"/>
                    <a:gd name="csX1" fmla="*/ 610 w 11335"/>
                    <a:gd name="csY1" fmla="*/ 39756 h 39542"/>
                  </a:gdLst>
                  <a:ahLst/>
                  <a:cxnLst>
                    <a:cxn ang="0">
                      <a:pos x="csX0" y="csY0"/>
                    </a:cxn>
                    <a:cxn ang="0">
                      <a:pos x="csX1" y="csY1"/>
                    </a:cxn>
                  </a:cxnLst>
                  <a:rect l="l" t="t" r="r" b="b"/>
                  <a:pathLst>
                    <a:path w="11335" h="39542">
                      <a:moveTo>
                        <a:pt x="610" y="213"/>
                      </a:moveTo>
                      <a:lnTo>
                        <a:pt x="610" y="39756"/>
                      </a:lnTo>
                    </a:path>
                  </a:pathLst>
                </a:custGeom>
                <a:solidFill>
                  <a:srgbClr val="898781"/>
                </a:solidFill>
                <a:ln w="9066" cap="flat">
                  <a:solidFill>
                    <a:srgbClr val="898781"/>
                  </a:solidFill>
                  <a:prstDash val="solid"/>
                  <a:miter/>
                </a:ln>
              </p:spPr>
              <p:txBody>
                <a:bodyPr/>
                <a:lstStyle/>
                <a:p>
                  <a:endParaRPr lang="en-IT"/>
                </a:p>
              </p:txBody>
            </p:sp>
            <p:sp>
              <p:nvSpPr>
                <p:cNvPr id="111" name="Freeform 110">
                  <a:extLst>
                    <a:ext uri="{FF2B5EF4-FFF2-40B4-BE49-F238E27FC236}">
                      <a16:creationId xmlns:a16="http://schemas.microsoft.com/office/drawing/2014/main" id="{CB01F0E0-F3C2-E983-5A54-C2BF54AE8D95}"/>
                    </a:ext>
                  </a:extLst>
                </p:cNvPr>
                <p:cNvSpPr/>
                <p:nvPr/>
              </p:nvSpPr>
              <p:spPr>
                <a:xfrm flipV="1">
                  <a:off x="7366273" y="4296452"/>
                  <a:ext cx="57118" cy="85458"/>
                </a:xfrm>
                <a:custGeom>
                  <a:avLst/>
                  <a:gdLst>
                    <a:gd name="csX0" fmla="*/ 27127 w 57118"/>
                    <a:gd name="csY0" fmla="*/ 74527 h 85458"/>
                    <a:gd name="csX1" fmla="*/ 14144 w 57118"/>
                    <a:gd name="csY1" fmla="*/ 66053 h 85458"/>
                    <a:gd name="csX2" fmla="*/ 9805 w 57118"/>
                    <a:gd name="csY2" fmla="*/ 40598 h 85458"/>
                    <a:gd name="csX3" fmla="*/ 14144 w 57118"/>
                    <a:gd name="csY3" fmla="*/ 15195 h 85458"/>
                    <a:gd name="csX4" fmla="*/ 27127 w 57118"/>
                    <a:gd name="csY4" fmla="*/ 6721 h 85458"/>
                    <a:gd name="csX5" fmla="*/ 40162 w 57118"/>
                    <a:gd name="csY5" fmla="*/ 15195 h 85458"/>
                    <a:gd name="csX6" fmla="*/ 44519 w 57118"/>
                    <a:gd name="csY6" fmla="*/ 40598 h 85458"/>
                    <a:gd name="csX7" fmla="*/ 40162 w 57118"/>
                    <a:gd name="csY7" fmla="*/ 66053 h 85458"/>
                    <a:gd name="csX8" fmla="*/ 27127 w 57118"/>
                    <a:gd name="csY8" fmla="*/ 74527 h 85458"/>
                    <a:gd name="csX9" fmla="*/ 27127 w 57118"/>
                    <a:gd name="csY9" fmla="*/ 83353 h 85458"/>
                    <a:gd name="csX10" fmla="*/ 48362 w 57118"/>
                    <a:gd name="csY10" fmla="*/ 72391 h 85458"/>
                    <a:gd name="csX11" fmla="*/ 55695 w 57118"/>
                    <a:gd name="csY11" fmla="*/ 40598 h 85458"/>
                    <a:gd name="csX12" fmla="*/ 48362 w 57118"/>
                    <a:gd name="csY12" fmla="*/ 8840 h 85458"/>
                    <a:gd name="csX13" fmla="*/ 27127 w 57118"/>
                    <a:gd name="csY13" fmla="*/ -2105 h 85458"/>
                    <a:gd name="csX14" fmla="*/ 5908 w 57118"/>
                    <a:gd name="csY14" fmla="*/ 8840 h 85458"/>
                    <a:gd name="csX15" fmla="*/ -1424 w 57118"/>
                    <a:gd name="csY15" fmla="*/ 40598 h 85458"/>
                    <a:gd name="csX16" fmla="*/ 5908 w 57118"/>
                    <a:gd name="csY16" fmla="*/ 72391 h 85458"/>
                    <a:gd name="csX17" fmla="*/ 27127 w 57118"/>
                    <a:gd name="csY17" fmla="*/ 83353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7118" h="85458">
                      <a:moveTo>
                        <a:pt x="27127" y="74527"/>
                      </a:moveTo>
                      <a:cubicBezTo>
                        <a:pt x="21376" y="74527"/>
                        <a:pt x="17049" y="71702"/>
                        <a:pt x="14144" y="66053"/>
                      </a:cubicBezTo>
                      <a:cubicBezTo>
                        <a:pt x="11251" y="60416"/>
                        <a:pt x="9805" y="51931"/>
                        <a:pt x="9805" y="40598"/>
                      </a:cubicBezTo>
                      <a:cubicBezTo>
                        <a:pt x="9805" y="29311"/>
                        <a:pt x="11251" y="20844"/>
                        <a:pt x="14144" y="15195"/>
                      </a:cubicBezTo>
                      <a:cubicBezTo>
                        <a:pt x="17049" y="9546"/>
                        <a:pt x="21376" y="6721"/>
                        <a:pt x="27127" y="6721"/>
                      </a:cubicBezTo>
                      <a:cubicBezTo>
                        <a:pt x="32924" y="6721"/>
                        <a:pt x="37269" y="9546"/>
                        <a:pt x="40162" y="15195"/>
                      </a:cubicBezTo>
                      <a:cubicBezTo>
                        <a:pt x="43067" y="20844"/>
                        <a:pt x="44519" y="29311"/>
                        <a:pt x="44519" y="40598"/>
                      </a:cubicBezTo>
                      <a:cubicBezTo>
                        <a:pt x="44519" y="51931"/>
                        <a:pt x="43067" y="60416"/>
                        <a:pt x="40162" y="66053"/>
                      </a:cubicBezTo>
                      <a:cubicBezTo>
                        <a:pt x="37269" y="71702"/>
                        <a:pt x="32924" y="74527"/>
                        <a:pt x="27127" y="74527"/>
                      </a:cubicBezTo>
                      <a:close/>
                      <a:moveTo>
                        <a:pt x="27127" y="83353"/>
                      </a:moveTo>
                      <a:cubicBezTo>
                        <a:pt x="36396" y="83353"/>
                        <a:pt x="43474" y="79699"/>
                        <a:pt x="48362" y="72391"/>
                      </a:cubicBezTo>
                      <a:cubicBezTo>
                        <a:pt x="53251" y="65094"/>
                        <a:pt x="55695" y="54496"/>
                        <a:pt x="55695" y="40598"/>
                      </a:cubicBezTo>
                      <a:cubicBezTo>
                        <a:pt x="55695" y="26734"/>
                        <a:pt x="53251" y="16148"/>
                        <a:pt x="48362" y="8840"/>
                      </a:cubicBezTo>
                      <a:cubicBezTo>
                        <a:pt x="43474" y="1543"/>
                        <a:pt x="36396" y="-2105"/>
                        <a:pt x="27127" y="-2105"/>
                      </a:cubicBezTo>
                      <a:cubicBezTo>
                        <a:pt x="17869" y="-2105"/>
                        <a:pt x="10797" y="1543"/>
                        <a:pt x="5908" y="8840"/>
                      </a:cubicBezTo>
                      <a:cubicBezTo>
                        <a:pt x="1020" y="16148"/>
                        <a:pt x="-1424" y="26734"/>
                        <a:pt x="-1424" y="40598"/>
                      </a:cubicBezTo>
                      <a:cubicBezTo>
                        <a:pt x="-1424" y="54496"/>
                        <a:pt x="1020" y="65094"/>
                        <a:pt x="5908" y="72391"/>
                      </a:cubicBezTo>
                      <a:cubicBezTo>
                        <a:pt x="10797" y="79699"/>
                        <a:pt x="17869" y="83353"/>
                        <a:pt x="27127" y="83353"/>
                      </a:cubicBezTo>
                      <a:close/>
                    </a:path>
                  </a:pathLst>
                </a:custGeom>
                <a:solidFill>
                  <a:srgbClr val="898781"/>
                </a:solidFill>
                <a:ln w="18" cap="flat">
                  <a:noFill/>
                  <a:prstDash val="solid"/>
                  <a:miter/>
                </a:ln>
              </p:spPr>
              <p:txBody>
                <a:bodyPr/>
                <a:lstStyle/>
                <a:p>
                  <a:endParaRPr lang="en-IT"/>
                </a:p>
              </p:txBody>
            </p:sp>
          </p:grpSp>
          <p:grpSp>
            <p:nvGrpSpPr>
              <p:cNvPr id="45" name="Graphic 2">
                <a:extLst>
                  <a:ext uri="{FF2B5EF4-FFF2-40B4-BE49-F238E27FC236}">
                    <a16:creationId xmlns:a16="http://schemas.microsoft.com/office/drawing/2014/main" id="{162EBD82-250D-DFED-37B7-6B9925C6E455}"/>
                  </a:ext>
                </a:extLst>
              </p:cNvPr>
              <p:cNvGrpSpPr/>
              <p:nvPr/>
            </p:nvGrpSpPr>
            <p:grpSpPr>
              <a:xfrm>
                <a:off x="8311297" y="2263086"/>
                <a:ext cx="126031" cy="2118824"/>
                <a:chOff x="8311297" y="2263086"/>
                <a:chExt cx="126031" cy="2118824"/>
              </a:xfrm>
            </p:grpSpPr>
            <p:sp>
              <p:nvSpPr>
                <p:cNvPr id="104" name="Freeform 103">
                  <a:extLst>
                    <a:ext uri="{FF2B5EF4-FFF2-40B4-BE49-F238E27FC236}">
                      <a16:creationId xmlns:a16="http://schemas.microsoft.com/office/drawing/2014/main" id="{847F828A-485A-58F1-4D0E-BA8D37282250}"/>
                    </a:ext>
                  </a:extLst>
                </p:cNvPr>
                <p:cNvSpPr/>
                <p:nvPr/>
              </p:nvSpPr>
              <p:spPr>
                <a:xfrm>
                  <a:off x="8375110"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05" name="Freeform 104">
                  <a:extLst>
                    <a:ext uri="{FF2B5EF4-FFF2-40B4-BE49-F238E27FC236}">
                      <a16:creationId xmlns:a16="http://schemas.microsoft.com/office/drawing/2014/main" id="{FCFAC850-A320-D1E9-8FB5-C92B1E5E8960}"/>
                    </a:ext>
                  </a:extLst>
                </p:cNvPr>
                <p:cNvSpPr/>
                <p:nvPr/>
              </p:nvSpPr>
              <p:spPr>
                <a:xfrm>
                  <a:off x="8375110" y="4215372"/>
                  <a:ext cx="11335" cy="39542"/>
                </a:xfrm>
                <a:custGeom>
                  <a:avLst/>
                  <a:gdLst>
                    <a:gd name="csX0" fmla="*/ 697 w 11335"/>
                    <a:gd name="csY0" fmla="*/ 213 h 39542"/>
                    <a:gd name="csX1" fmla="*/ 697 w 11335"/>
                    <a:gd name="csY1" fmla="*/ 39756 h 39542"/>
                  </a:gdLst>
                  <a:ahLst/>
                  <a:cxnLst>
                    <a:cxn ang="0">
                      <a:pos x="csX0" y="csY0"/>
                    </a:cxn>
                    <a:cxn ang="0">
                      <a:pos x="csX1" y="csY1"/>
                    </a:cxn>
                  </a:cxnLst>
                  <a:rect l="l" t="t" r="r" b="b"/>
                  <a:pathLst>
                    <a:path w="11335" h="39542">
                      <a:moveTo>
                        <a:pt x="697" y="213"/>
                      </a:moveTo>
                      <a:lnTo>
                        <a:pt x="697" y="39756"/>
                      </a:lnTo>
                    </a:path>
                  </a:pathLst>
                </a:custGeom>
                <a:solidFill>
                  <a:srgbClr val="898781"/>
                </a:solidFill>
                <a:ln w="9066" cap="flat">
                  <a:solidFill>
                    <a:srgbClr val="898781"/>
                  </a:solidFill>
                  <a:prstDash val="solid"/>
                  <a:miter/>
                </a:ln>
              </p:spPr>
              <p:txBody>
                <a:bodyPr/>
                <a:lstStyle/>
                <a:p>
                  <a:endParaRPr lang="en-IT"/>
                </a:p>
              </p:txBody>
            </p:sp>
            <p:grpSp>
              <p:nvGrpSpPr>
                <p:cNvPr id="106" name="Graphic 2">
                  <a:extLst>
                    <a:ext uri="{FF2B5EF4-FFF2-40B4-BE49-F238E27FC236}">
                      <a16:creationId xmlns:a16="http://schemas.microsoft.com/office/drawing/2014/main" id="{52283E31-F0C0-1A15-3F6C-2FF02D52E20A}"/>
                    </a:ext>
                  </a:extLst>
                </p:cNvPr>
                <p:cNvGrpSpPr/>
                <p:nvPr/>
              </p:nvGrpSpPr>
              <p:grpSpPr>
                <a:xfrm>
                  <a:off x="8311297" y="4296452"/>
                  <a:ext cx="126031" cy="85458"/>
                  <a:chOff x="8311297" y="4296452"/>
                  <a:chExt cx="126031" cy="85458"/>
                </a:xfrm>
                <a:solidFill>
                  <a:srgbClr val="898781"/>
                </a:solidFill>
              </p:grpSpPr>
              <p:sp>
                <p:nvSpPr>
                  <p:cNvPr id="107" name="Freeform 106">
                    <a:extLst>
                      <a:ext uri="{FF2B5EF4-FFF2-40B4-BE49-F238E27FC236}">
                        <a16:creationId xmlns:a16="http://schemas.microsoft.com/office/drawing/2014/main" id="{A1DDFA47-9D76-107B-F968-916FB3796B0F}"/>
                      </a:ext>
                    </a:extLst>
                  </p:cNvPr>
                  <p:cNvSpPr/>
                  <p:nvPr/>
                </p:nvSpPr>
                <p:spPr>
                  <a:xfrm flipV="1">
                    <a:off x="8311297" y="4296452"/>
                    <a:ext cx="52460" cy="83851"/>
                  </a:xfrm>
                  <a:custGeom>
                    <a:avLst/>
                    <a:gdLst>
                      <a:gd name="csX0" fmla="*/ 12187 w 52460"/>
                      <a:gd name="csY0" fmla="*/ 7223 h 83851"/>
                      <a:gd name="csX1" fmla="*/ 51205 w 52460"/>
                      <a:gd name="csY1" fmla="*/ 7223 h 83851"/>
                      <a:gd name="csX2" fmla="*/ 51205 w 52460"/>
                      <a:gd name="csY2" fmla="*/ -2151 h 83851"/>
                      <a:gd name="csX3" fmla="*/ -1256 w 52460"/>
                      <a:gd name="csY3" fmla="*/ -2151 h 83851"/>
                      <a:gd name="csX4" fmla="*/ -1256 w 52460"/>
                      <a:gd name="csY4" fmla="*/ 7223 h 83851"/>
                      <a:gd name="csX5" fmla="*/ 16083 w 52460"/>
                      <a:gd name="csY5" fmla="*/ 24841 h 83851"/>
                      <a:gd name="csX6" fmla="*/ 29898 w 52460"/>
                      <a:gd name="csY6" fmla="*/ 39122 h 83851"/>
                      <a:gd name="csX7" fmla="*/ 37390 w 52460"/>
                      <a:gd name="csY7" fmla="*/ 49290 h 83851"/>
                      <a:gd name="csX8" fmla="*/ 39533 w 52460"/>
                      <a:gd name="csY8" fmla="*/ 57481 h 83851"/>
                      <a:gd name="csX9" fmla="*/ 34910 w 52460"/>
                      <a:gd name="csY9" fmla="*/ 68179 h 83851"/>
                      <a:gd name="csX10" fmla="*/ 22866 w 52460"/>
                      <a:gd name="csY10" fmla="*/ 72327 h 83851"/>
                      <a:gd name="csX11" fmla="*/ 11761 w 52460"/>
                      <a:gd name="csY11" fmla="*/ 70509 h 83851"/>
                      <a:gd name="csX12" fmla="*/ -707 w 52460"/>
                      <a:gd name="csY12" fmla="*/ 64984 h 83851"/>
                      <a:gd name="csX13" fmla="*/ -707 w 52460"/>
                      <a:gd name="csY13" fmla="*/ 76246 h 83851"/>
                      <a:gd name="csX14" fmla="*/ 11903 w 52460"/>
                      <a:gd name="csY14" fmla="*/ 80324 h 83851"/>
                      <a:gd name="csX15" fmla="*/ 22654 w 52460"/>
                      <a:gd name="csY15" fmla="*/ 81701 h 83851"/>
                      <a:gd name="csX16" fmla="*/ 43128 w 52460"/>
                      <a:gd name="csY16" fmla="*/ 75293 h 83851"/>
                      <a:gd name="csX17" fmla="*/ 50762 w 52460"/>
                      <a:gd name="csY17" fmla="*/ 58205 h 83851"/>
                      <a:gd name="csX18" fmla="*/ 48849 w 52460"/>
                      <a:gd name="csY18" fmla="*/ 48566 h 83851"/>
                      <a:gd name="csX19" fmla="*/ 41906 w 52460"/>
                      <a:gd name="csY19" fmla="*/ 37851 h 83851"/>
                      <a:gd name="csX20" fmla="*/ 33104 w 52460"/>
                      <a:gd name="csY20" fmla="*/ 28601 h 83851"/>
                      <a:gd name="csX21" fmla="*/ 12187 w 52460"/>
                      <a:gd name="csY21" fmla="*/ 7223 h 838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460" h="83851">
                        <a:moveTo>
                          <a:pt x="12187" y="7223"/>
                        </a:moveTo>
                        <a:lnTo>
                          <a:pt x="51205" y="7223"/>
                        </a:lnTo>
                        <a:lnTo>
                          <a:pt x="51205" y="-2151"/>
                        </a:lnTo>
                        <a:lnTo>
                          <a:pt x="-1256" y="-2151"/>
                        </a:lnTo>
                        <a:lnTo>
                          <a:pt x="-1256" y="7223"/>
                        </a:lnTo>
                        <a:cubicBezTo>
                          <a:pt x="2983" y="11601"/>
                          <a:pt x="8762" y="17474"/>
                          <a:pt x="16083" y="24841"/>
                        </a:cubicBezTo>
                        <a:cubicBezTo>
                          <a:pt x="23415" y="32220"/>
                          <a:pt x="28020" y="36980"/>
                          <a:pt x="29898" y="39122"/>
                        </a:cubicBezTo>
                        <a:cubicBezTo>
                          <a:pt x="33476" y="43123"/>
                          <a:pt x="35973" y="46513"/>
                          <a:pt x="37390" y="49290"/>
                        </a:cubicBezTo>
                        <a:cubicBezTo>
                          <a:pt x="38818" y="52068"/>
                          <a:pt x="39533" y="54798"/>
                          <a:pt x="39533" y="57481"/>
                        </a:cubicBezTo>
                        <a:cubicBezTo>
                          <a:pt x="39533" y="61859"/>
                          <a:pt x="37992" y="65425"/>
                          <a:pt x="34910" y="68179"/>
                        </a:cubicBezTo>
                        <a:cubicBezTo>
                          <a:pt x="31828" y="70945"/>
                          <a:pt x="27814" y="72327"/>
                          <a:pt x="22866" y="72327"/>
                        </a:cubicBezTo>
                        <a:cubicBezTo>
                          <a:pt x="19360" y="72327"/>
                          <a:pt x="15658" y="71721"/>
                          <a:pt x="11761" y="70509"/>
                        </a:cubicBezTo>
                        <a:cubicBezTo>
                          <a:pt x="7877" y="69297"/>
                          <a:pt x="3721" y="67455"/>
                          <a:pt x="-707" y="64984"/>
                        </a:cubicBezTo>
                        <a:lnTo>
                          <a:pt x="-707" y="76246"/>
                        </a:lnTo>
                        <a:cubicBezTo>
                          <a:pt x="3791" y="78047"/>
                          <a:pt x="7995" y="79406"/>
                          <a:pt x="11903" y="80324"/>
                        </a:cubicBezTo>
                        <a:cubicBezTo>
                          <a:pt x="15823" y="81242"/>
                          <a:pt x="19407" y="81701"/>
                          <a:pt x="22654" y="81701"/>
                        </a:cubicBezTo>
                        <a:cubicBezTo>
                          <a:pt x="31214" y="81701"/>
                          <a:pt x="38039" y="79565"/>
                          <a:pt x="43128" y="75293"/>
                        </a:cubicBezTo>
                        <a:cubicBezTo>
                          <a:pt x="48217" y="71033"/>
                          <a:pt x="50762" y="65337"/>
                          <a:pt x="50762" y="58205"/>
                        </a:cubicBezTo>
                        <a:cubicBezTo>
                          <a:pt x="50762" y="54816"/>
                          <a:pt x="50124" y="51603"/>
                          <a:pt x="48849" y="48566"/>
                        </a:cubicBezTo>
                        <a:cubicBezTo>
                          <a:pt x="47586" y="45542"/>
                          <a:pt x="45271" y="41970"/>
                          <a:pt x="41906" y="37851"/>
                        </a:cubicBezTo>
                        <a:cubicBezTo>
                          <a:pt x="40985" y="36780"/>
                          <a:pt x="38051" y="33697"/>
                          <a:pt x="33104" y="28601"/>
                        </a:cubicBezTo>
                        <a:cubicBezTo>
                          <a:pt x="28168" y="23505"/>
                          <a:pt x="21196" y="16379"/>
                          <a:pt x="12187" y="7223"/>
                        </a:cubicBezTo>
                        <a:close/>
                      </a:path>
                    </a:pathLst>
                  </a:custGeom>
                  <a:solidFill>
                    <a:srgbClr val="898781"/>
                  </a:solidFill>
                  <a:ln w="18" cap="flat">
                    <a:noFill/>
                    <a:prstDash val="solid"/>
                    <a:miter/>
                  </a:ln>
                </p:spPr>
                <p:txBody>
                  <a:bodyPr/>
                  <a:lstStyle/>
                  <a:p>
                    <a:endParaRPr lang="en-IT"/>
                  </a:p>
                </p:txBody>
              </p:sp>
              <p:sp>
                <p:nvSpPr>
                  <p:cNvPr id="108" name="Freeform 107">
                    <a:extLst>
                      <a:ext uri="{FF2B5EF4-FFF2-40B4-BE49-F238E27FC236}">
                        <a16:creationId xmlns:a16="http://schemas.microsoft.com/office/drawing/2014/main" id="{16DA74D6-5BEF-7754-B3EF-604A1671A26D}"/>
                      </a:ext>
                    </a:extLst>
                  </p:cNvPr>
                  <p:cNvSpPr/>
                  <p:nvPr/>
                </p:nvSpPr>
                <p:spPr>
                  <a:xfrm flipV="1">
                    <a:off x="8383858" y="4297935"/>
                    <a:ext cx="53470" cy="83975"/>
                  </a:xfrm>
                  <a:custGeom>
                    <a:avLst/>
                    <a:gdLst>
                      <a:gd name="csX0" fmla="*/ 2186 w 53470"/>
                      <a:gd name="csY0" fmla="*/ 81912 h 83975"/>
                      <a:gd name="csX1" fmla="*/ 46074 w 53470"/>
                      <a:gd name="csY1" fmla="*/ 81912 h 83975"/>
                      <a:gd name="csX2" fmla="*/ 46074 w 53470"/>
                      <a:gd name="csY2" fmla="*/ 72521 h 83975"/>
                      <a:gd name="csX3" fmla="*/ 12423 w 53470"/>
                      <a:gd name="csY3" fmla="*/ 72521 h 83975"/>
                      <a:gd name="csX4" fmla="*/ 12423 w 53470"/>
                      <a:gd name="csY4" fmla="*/ 52344 h 83975"/>
                      <a:gd name="csX5" fmla="*/ 17276 w 53470"/>
                      <a:gd name="csY5" fmla="*/ 53579 h 83975"/>
                      <a:gd name="csX6" fmla="*/ 22164 w 53470"/>
                      <a:gd name="csY6" fmla="*/ 53985 h 83975"/>
                      <a:gd name="csX7" fmla="*/ 44073 w 53470"/>
                      <a:gd name="csY7" fmla="*/ 46430 h 83975"/>
                      <a:gd name="csX8" fmla="*/ 52167 w 53470"/>
                      <a:gd name="csY8" fmla="*/ 25970 h 83975"/>
                      <a:gd name="csX9" fmla="*/ 43860 w 53470"/>
                      <a:gd name="csY9" fmla="*/ 5298 h 83975"/>
                      <a:gd name="csX10" fmla="*/ 20446 w 53470"/>
                      <a:gd name="csY10" fmla="*/ -2063 h 83975"/>
                      <a:gd name="csX11" fmla="*/ 9837 w 53470"/>
                      <a:gd name="csY11" fmla="*/ -1180 h 83975"/>
                      <a:gd name="csX12" fmla="*/ -1303 w 53470"/>
                      <a:gd name="csY12" fmla="*/ 1468 h 83975"/>
                      <a:gd name="csX13" fmla="*/ -1303 w 53470"/>
                      <a:gd name="csY13" fmla="*/ 12677 h 83975"/>
                      <a:gd name="csX14" fmla="*/ 8987 w 53470"/>
                      <a:gd name="csY14" fmla="*/ 8652 h 83975"/>
                      <a:gd name="csX15" fmla="*/ 20216 w 53470"/>
                      <a:gd name="csY15" fmla="*/ 7328 h 83975"/>
                      <a:gd name="csX16" fmla="*/ 35377 w 53470"/>
                      <a:gd name="csY16" fmla="*/ 12342 h 83975"/>
                      <a:gd name="csX17" fmla="*/ 40973 w 53470"/>
                      <a:gd name="csY17" fmla="*/ 25970 h 83975"/>
                      <a:gd name="csX18" fmla="*/ 35377 w 53470"/>
                      <a:gd name="csY18" fmla="*/ 39580 h 83975"/>
                      <a:gd name="csX19" fmla="*/ 20216 w 53470"/>
                      <a:gd name="csY19" fmla="*/ 44612 h 83975"/>
                      <a:gd name="csX20" fmla="*/ 11272 w 53470"/>
                      <a:gd name="csY20" fmla="*/ 43623 h 83975"/>
                      <a:gd name="csX21" fmla="*/ 2186 w 53470"/>
                      <a:gd name="csY21" fmla="*/ 40534 h 83975"/>
                      <a:gd name="csX22" fmla="*/ 2186 w 53470"/>
                      <a:gd name="csY22" fmla="*/ 81912 h 8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3470" h="83975">
                        <a:moveTo>
                          <a:pt x="2186" y="81912"/>
                        </a:moveTo>
                        <a:lnTo>
                          <a:pt x="46074" y="81912"/>
                        </a:lnTo>
                        <a:lnTo>
                          <a:pt x="46074" y="72521"/>
                        </a:lnTo>
                        <a:lnTo>
                          <a:pt x="12423" y="72521"/>
                        </a:lnTo>
                        <a:lnTo>
                          <a:pt x="12423" y="52344"/>
                        </a:lnTo>
                        <a:cubicBezTo>
                          <a:pt x="14040" y="52897"/>
                          <a:pt x="15658" y="53309"/>
                          <a:pt x="17276" y="53579"/>
                        </a:cubicBezTo>
                        <a:cubicBezTo>
                          <a:pt x="18905" y="53850"/>
                          <a:pt x="20535" y="53985"/>
                          <a:pt x="22164" y="53985"/>
                        </a:cubicBezTo>
                        <a:cubicBezTo>
                          <a:pt x="31386" y="53985"/>
                          <a:pt x="38689" y="51467"/>
                          <a:pt x="44073" y="46430"/>
                        </a:cubicBezTo>
                        <a:cubicBezTo>
                          <a:pt x="49469" y="41393"/>
                          <a:pt x="52167" y="34573"/>
                          <a:pt x="52167" y="25970"/>
                        </a:cubicBezTo>
                        <a:cubicBezTo>
                          <a:pt x="52167" y="17108"/>
                          <a:pt x="49398" y="10218"/>
                          <a:pt x="43860" y="5298"/>
                        </a:cubicBezTo>
                        <a:cubicBezTo>
                          <a:pt x="38323" y="391"/>
                          <a:pt x="30518" y="-2063"/>
                          <a:pt x="20446" y="-2063"/>
                        </a:cubicBezTo>
                        <a:cubicBezTo>
                          <a:pt x="16975" y="-2063"/>
                          <a:pt x="13438" y="-1769"/>
                          <a:pt x="9837" y="-1180"/>
                        </a:cubicBezTo>
                        <a:cubicBezTo>
                          <a:pt x="6248" y="-592"/>
                          <a:pt x="2534" y="291"/>
                          <a:pt x="-1303" y="1468"/>
                        </a:cubicBezTo>
                        <a:lnTo>
                          <a:pt x="-1303" y="12677"/>
                        </a:lnTo>
                        <a:cubicBezTo>
                          <a:pt x="2015" y="10877"/>
                          <a:pt x="5445" y="9535"/>
                          <a:pt x="8987" y="8652"/>
                        </a:cubicBezTo>
                        <a:cubicBezTo>
                          <a:pt x="12529" y="7770"/>
                          <a:pt x="16272" y="7328"/>
                          <a:pt x="20216" y="7328"/>
                        </a:cubicBezTo>
                        <a:cubicBezTo>
                          <a:pt x="26604" y="7328"/>
                          <a:pt x="31657" y="8999"/>
                          <a:pt x="35377" y="12342"/>
                        </a:cubicBezTo>
                        <a:cubicBezTo>
                          <a:pt x="39108" y="15684"/>
                          <a:pt x="40973" y="20227"/>
                          <a:pt x="40973" y="25970"/>
                        </a:cubicBezTo>
                        <a:cubicBezTo>
                          <a:pt x="40973" y="31701"/>
                          <a:pt x="39108" y="36238"/>
                          <a:pt x="35377" y="39580"/>
                        </a:cubicBezTo>
                        <a:cubicBezTo>
                          <a:pt x="31657" y="42935"/>
                          <a:pt x="26604" y="44612"/>
                          <a:pt x="20216" y="44612"/>
                        </a:cubicBezTo>
                        <a:cubicBezTo>
                          <a:pt x="17229" y="44612"/>
                          <a:pt x="14247" y="44282"/>
                          <a:pt x="11272" y="43623"/>
                        </a:cubicBezTo>
                        <a:cubicBezTo>
                          <a:pt x="8308" y="42964"/>
                          <a:pt x="5279" y="41934"/>
                          <a:pt x="2186" y="40534"/>
                        </a:cubicBezTo>
                        <a:lnTo>
                          <a:pt x="2186" y="81912"/>
                        </a:lnTo>
                        <a:close/>
                      </a:path>
                    </a:pathLst>
                  </a:custGeom>
                  <a:solidFill>
                    <a:srgbClr val="898781"/>
                  </a:solidFill>
                  <a:ln w="18" cap="flat">
                    <a:noFill/>
                    <a:prstDash val="solid"/>
                    <a:miter/>
                  </a:ln>
                </p:spPr>
                <p:txBody>
                  <a:bodyPr/>
                  <a:lstStyle/>
                  <a:p>
                    <a:endParaRPr lang="en-IT"/>
                  </a:p>
                </p:txBody>
              </p:sp>
            </p:grpSp>
          </p:grpSp>
          <p:grpSp>
            <p:nvGrpSpPr>
              <p:cNvPr id="46" name="Graphic 2">
                <a:extLst>
                  <a:ext uri="{FF2B5EF4-FFF2-40B4-BE49-F238E27FC236}">
                    <a16:creationId xmlns:a16="http://schemas.microsoft.com/office/drawing/2014/main" id="{CE97A55A-766D-31D1-AE56-B950BFF2232E}"/>
                  </a:ext>
                </a:extLst>
              </p:cNvPr>
              <p:cNvGrpSpPr/>
              <p:nvPr/>
            </p:nvGrpSpPr>
            <p:grpSpPr>
              <a:xfrm>
                <a:off x="9291991" y="2263086"/>
                <a:ext cx="127961" cy="2118824"/>
                <a:chOff x="9291991" y="2263086"/>
                <a:chExt cx="127961" cy="2118824"/>
              </a:xfrm>
            </p:grpSpPr>
            <p:sp>
              <p:nvSpPr>
                <p:cNvPr id="99" name="Freeform 98">
                  <a:extLst>
                    <a:ext uri="{FF2B5EF4-FFF2-40B4-BE49-F238E27FC236}">
                      <a16:creationId xmlns:a16="http://schemas.microsoft.com/office/drawing/2014/main" id="{DB98ACBC-F8AE-D797-5135-B1EB121CDA4F}"/>
                    </a:ext>
                  </a:extLst>
                </p:cNvPr>
                <p:cNvSpPr/>
                <p:nvPr/>
              </p:nvSpPr>
              <p:spPr>
                <a:xfrm>
                  <a:off x="9355362"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100" name="Freeform 99">
                  <a:extLst>
                    <a:ext uri="{FF2B5EF4-FFF2-40B4-BE49-F238E27FC236}">
                      <a16:creationId xmlns:a16="http://schemas.microsoft.com/office/drawing/2014/main" id="{7312CFA0-07C1-4B16-9E67-5406879C6E67}"/>
                    </a:ext>
                  </a:extLst>
                </p:cNvPr>
                <p:cNvSpPr/>
                <p:nvPr/>
              </p:nvSpPr>
              <p:spPr>
                <a:xfrm>
                  <a:off x="9355362" y="4215372"/>
                  <a:ext cx="11335" cy="39542"/>
                </a:xfrm>
                <a:custGeom>
                  <a:avLst/>
                  <a:gdLst>
                    <a:gd name="csX0" fmla="*/ 783 w 11335"/>
                    <a:gd name="csY0" fmla="*/ 213 h 39542"/>
                    <a:gd name="csX1" fmla="*/ 783 w 11335"/>
                    <a:gd name="csY1" fmla="*/ 39756 h 39542"/>
                  </a:gdLst>
                  <a:ahLst/>
                  <a:cxnLst>
                    <a:cxn ang="0">
                      <a:pos x="csX0" y="csY0"/>
                    </a:cxn>
                    <a:cxn ang="0">
                      <a:pos x="csX1" y="csY1"/>
                    </a:cxn>
                  </a:cxnLst>
                  <a:rect l="l" t="t" r="r" b="b"/>
                  <a:pathLst>
                    <a:path w="11335" h="39542">
                      <a:moveTo>
                        <a:pt x="783" y="213"/>
                      </a:moveTo>
                      <a:lnTo>
                        <a:pt x="783" y="39756"/>
                      </a:lnTo>
                    </a:path>
                  </a:pathLst>
                </a:custGeom>
                <a:solidFill>
                  <a:srgbClr val="898781"/>
                </a:solidFill>
                <a:ln w="9066" cap="flat">
                  <a:solidFill>
                    <a:srgbClr val="898781"/>
                  </a:solidFill>
                  <a:prstDash val="solid"/>
                  <a:miter/>
                </a:ln>
              </p:spPr>
              <p:txBody>
                <a:bodyPr/>
                <a:lstStyle/>
                <a:p>
                  <a:endParaRPr lang="en-IT"/>
                </a:p>
              </p:txBody>
            </p:sp>
            <p:grpSp>
              <p:nvGrpSpPr>
                <p:cNvPr id="101" name="Graphic 2">
                  <a:extLst>
                    <a:ext uri="{FF2B5EF4-FFF2-40B4-BE49-F238E27FC236}">
                      <a16:creationId xmlns:a16="http://schemas.microsoft.com/office/drawing/2014/main" id="{63CA2099-F3F3-9F01-4A7D-C02579EE14CD}"/>
                    </a:ext>
                  </a:extLst>
                </p:cNvPr>
                <p:cNvGrpSpPr/>
                <p:nvPr/>
              </p:nvGrpSpPr>
              <p:grpSpPr>
                <a:xfrm>
                  <a:off x="9291991" y="4296452"/>
                  <a:ext cx="127961" cy="85458"/>
                  <a:chOff x="9291991" y="4296452"/>
                  <a:chExt cx="127961" cy="85458"/>
                </a:xfrm>
                <a:solidFill>
                  <a:srgbClr val="898781"/>
                </a:solidFill>
              </p:grpSpPr>
              <p:sp>
                <p:nvSpPr>
                  <p:cNvPr id="102" name="Freeform 101">
                    <a:extLst>
                      <a:ext uri="{FF2B5EF4-FFF2-40B4-BE49-F238E27FC236}">
                        <a16:creationId xmlns:a16="http://schemas.microsoft.com/office/drawing/2014/main" id="{0118E2D4-A31B-BCC3-BE77-DD2310CA0BFC}"/>
                      </a:ext>
                    </a:extLst>
                  </p:cNvPr>
                  <p:cNvSpPr/>
                  <p:nvPr/>
                </p:nvSpPr>
                <p:spPr>
                  <a:xfrm flipV="1">
                    <a:off x="9291991" y="4297935"/>
                    <a:ext cx="53470" cy="83975"/>
                  </a:xfrm>
                  <a:custGeom>
                    <a:avLst/>
                    <a:gdLst>
                      <a:gd name="csX0" fmla="*/ 2266 w 53470"/>
                      <a:gd name="csY0" fmla="*/ 81912 h 83975"/>
                      <a:gd name="csX1" fmla="*/ 46154 w 53470"/>
                      <a:gd name="csY1" fmla="*/ 81912 h 83975"/>
                      <a:gd name="csX2" fmla="*/ 46154 w 53470"/>
                      <a:gd name="csY2" fmla="*/ 72521 h 83975"/>
                      <a:gd name="csX3" fmla="*/ 12503 w 53470"/>
                      <a:gd name="csY3" fmla="*/ 72521 h 83975"/>
                      <a:gd name="csX4" fmla="*/ 12503 w 53470"/>
                      <a:gd name="csY4" fmla="*/ 52344 h 83975"/>
                      <a:gd name="csX5" fmla="*/ 17356 w 53470"/>
                      <a:gd name="csY5" fmla="*/ 53579 h 83975"/>
                      <a:gd name="csX6" fmla="*/ 22244 w 53470"/>
                      <a:gd name="csY6" fmla="*/ 53985 h 83975"/>
                      <a:gd name="csX7" fmla="*/ 44153 w 53470"/>
                      <a:gd name="csY7" fmla="*/ 46430 h 83975"/>
                      <a:gd name="csX8" fmla="*/ 52247 w 53470"/>
                      <a:gd name="csY8" fmla="*/ 25970 h 83975"/>
                      <a:gd name="csX9" fmla="*/ 43941 w 53470"/>
                      <a:gd name="csY9" fmla="*/ 5298 h 83975"/>
                      <a:gd name="csX10" fmla="*/ 20526 w 53470"/>
                      <a:gd name="csY10" fmla="*/ -2063 h 83975"/>
                      <a:gd name="csX11" fmla="*/ 9917 w 53470"/>
                      <a:gd name="csY11" fmla="*/ -1180 h 83975"/>
                      <a:gd name="csX12" fmla="*/ -1223 w 53470"/>
                      <a:gd name="csY12" fmla="*/ 1468 h 83975"/>
                      <a:gd name="csX13" fmla="*/ -1223 w 53470"/>
                      <a:gd name="csY13" fmla="*/ 12677 h 83975"/>
                      <a:gd name="csX14" fmla="*/ 9067 w 53470"/>
                      <a:gd name="csY14" fmla="*/ 8652 h 83975"/>
                      <a:gd name="csX15" fmla="*/ 20296 w 53470"/>
                      <a:gd name="csY15" fmla="*/ 7328 h 83975"/>
                      <a:gd name="csX16" fmla="*/ 35457 w 53470"/>
                      <a:gd name="csY16" fmla="*/ 12342 h 83975"/>
                      <a:gd name="csX17" fmla="*/ 41054 w 53470"/>
                      <a:gd name="csY17" fmla="*/ 25970 h 83975"/>
                      <a:gd name="csX18" fmla="*/ 35457 w 53470"/>
                      <a:gd name="csY18" fmla="*/ 39580 h 83975"/>
                      <a:gd name="csX19" fmla="*/ 20296 w 53470"/>
                      <a:gd name="csY19" fmla="*/ 44612 h 83975"/>
                      <a:gd name="csX20" fmla="*/ 11352 w 53470"/>
                      <a:gd name="csY20" fmla="*/ 43623 h 83975"/>
                      <a:gd name="csX21" fmla="*/ 2266 w 53470"/>
                      <a:gd name="csY21" fmla="*/ 40534 h 83975"/>
                      <a:gd name="csX22" fmla="*/ 2266 w 53470"/>
                      <a:gd name="csY22" fmla="*/ 81912 h 8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3470" h="83975">
                        <a:moveTo>
                          <a:pt x="2266" y="81912"/>
                        </a:moveTo>
                        <a:lnTo>
                          <a:pt x="46154" y="81912"/>
                        </a:lnTo>
                        <a:lnTo>
                          <a:pt x="46154" y="72521"/>
                        </a:lnTo>
                        <a:lnTo>
                          <a:pt x="12503" y="72521"/>
                        </a:lnTo>
                        <a:lnTo>
                          <a:pt x="12503" y="52344"/>
                        </a:lnTo>
                        <a:cubicBezTo>
                          <a:pt x="14121" y="52897"/>
                          <a:pt x="15738" y="53309"/>
                          <a:pt x="17356" y="53579"/>
                        </a:cubicBezTo>
                        <a:cubicBezTo>
                          <a:pt x="18985" y="53850"/>
                          <a:pt x="20615" y="53985"/>
                          <a:pt x="22244" y="53985"/>
                        </a:cubicBezTo>
                        <a:cubicBezTo>
                          <a:pt x="31466" y="53985"/>
                          <a:pt x="38769" y="51467"/>
                          <a:pt x="44153" y="46430"/>
                        </a:cubicBezTo>
                        <a:cubicBezTo>
                          <a:pt x="49549" y="41393"/>
                          <a:pt x="52247" y="34573"/>
                          <a:pt x="52247" y="25970"/>
                        </a:cubicBezTo>
                        <a:cubicBezTo>
                          <a:pt x="52247" y="17108"/>
                          <a:pt x="49478" y="10218"/>
                          <a:pt x="43941" y="5298"/>
                        </a:cubicBezTo>
                        <a:cubicBezTo>
                          <a:pt x="38403" y="391"/>
                          <a:pt x="30598" y="-2063"/>
                          <a:pt x="20526" y="-2063"/>
                        </a:cubicBezTo>
                        <a:cubicBezTo>
                          <a:pt x="17055" y="-2063"/>
                          <a:pt x="13518" y="-1769"/>
                          <a:pt x="9917" y="-1180"/>
                        </a:cubicBezTo>
                        <a:cubicBezTo>
                          <a:pt x="6328" y="-592"/>
                          <a:pt x="2614" y="291"/>
                          <a:pt x="-1223" y="1468"/>
                        </a:cubicBezTo>
                        <a:lnTo>
                          <a:pt x="-1223" y="12677"/>
                        </a:lnTo>
                        <a:cubicBezTo>
                          <a:pt x="2095" y="10877"/>
                          <a:pt x="5525" y="9535"/>
                          <a:pt x="9067" y="8652"/>
                        </a:cubicBezTo>
                        <a:cubicBezTo>
                          <a:pt x="12609" y="7770"/>
                          <a:pt x="16352" y="7328"/>
                          <a:pt x="20296" y="7328"/>
                        </a:cubicBezTo>
                        <a:cubicBezTo>
                          <a:pt x="26684" y="7328"/>
                          <a:pt x="31737" y="8999"/>
                          <a:pt x="35457" y="12342"/>
                        </a:cubicBezTo>
                        <a:cubicBezTo>
                          <a:pt x="39188" y="15684"/>
                          <a:pt x="41054" y="20227"/>
                          <a:pt x="41054" y="25970"/>
                        </a:cubicBezTo>
                        <a:cubicBezTo>
                          <a:pt x="41054" y="31701"/>
                          <a:pt x="39188" y="36238"/>
                          <a:pt x="35457" y="39580"/>
                        </a:cubicBezTo>
                        <a:cubicBezTo>
                          <a:pt x="31737" y="42935"/>
                          <a:pt x="26684" y="44612"/>
                          <a:pt x="20296" y="44612"/>
                        </a:cubicBezTo>
                        <a:cubicBezTo>
                          <a:pt x="17309" y="44612"/>
                          <a:pt x="14327" y="44282"/>
                          <a:pt x="11352" y="43623"/>
                        </a:cubicBezTo>
                        <a:cubicBezTo>
                          <a:pt x="8388" y="42964"/>
                          <a:pt x="5359" y="41934"/>
                          <a:pt x="2266" y="40534"/>
                        </a:cubicBezTo>
                        <a:lnTo>
                          <a:pt x="2266" y="81912"/>
                        </a:lnTo>
                        <a:close/>
                      </a:path>
                    </a:pathLst>
                  </a:custGeom>
                  <a:solidFill>
                    <a:srgbClr val="898781"/>
                  </a:solidFill>
                  <a:ln w="18" cap="flat">
                    <a:noFill/>
                    <a:prstDash val="solid"/>
                    <a:miter/>
                  </a:ln>
                </p:spPr>
                <p:txBody>
                  <a:bodyPr/>
                  <a:lstStyle/>
                  <a:p>
                    <a:endParaRPr lang="en-IT"/>
                  </a:p>
                </p:txBody>
              </p:sp>
              <p:sp>
                <p:nvSpPr>
                  <p:cNvPr id="103" name="Freeform 102">
                    <a:extLst>
                      <a:ext uri="{FF2B5EF4-FFF2-40B4-BE49-F238E27FC236}">
                        <a16:creationId xmlns:a16="http://schemas.microsoft.com/office/drawing/2014/main" id="{A77EF53A-56BA-9842-12B1-5DBC122762DD}"/>
                      </a:ext>
                    </a:extLst>
                  </p:cNvPr>
                  <p:cNvSpPr/>
                  <p:nvPr/>
                </p:nvSpPr>
                <p:spPr>
                  <a:xfrm flipV="1">
                    <a:off x="9362834" y="4296452"/>
                    <a:ext cx="57118" cy="85458"/>
                  </a:xfrm>
                  <a:custGeom>
                    <a:avLst/>
                    <a:gdLst>
                      <a:gd name="csX0" fmla="*/ 27303 w 57118"/>
                      <a:gd name="csY0" fmla="*/ 74527 h 85458"/>
                      <a:gd name="csX1" fmla="*/ 14320 w 57118"/>
                      <a:gd name="csY1" fmla="*/ 66053 h 85458"/>
                      <a:gd name="csX2" fmla="*/ 9981 w 57118"/>
                      <a:gd name="csY2" fmla="*/ 40598 h 85458"/>
                      <a:gd name="csX3" fmla="*/ 14320 w 57118"/>
                      <a:gd name="csY3" fmla="*/ 15195 h 85458"/>
                      <a:gd name="csX4" fmla="*/ 27303 w 57118"/>
                      <a:gd name="csY4" fmla="*/ 6721 h 85458"/>
                      <a:gd name="csX5" fmla="*/ 40338 w 57118"/>
                      <a:gd name="csY5" fmla="*/ 15195 h 85458"/>
                      <a:gd name="csX6" fmla="*/ 44695 w 57118"/>
                      <a:gd name="csY6" fmla="*/ 40598 h 85458"/>
                      <a:gd name="csX7" fmla="*/ 40338 w 57118"/>
                      <a:gd name="csY7" fmla="*/ 66053 h 85458"/>
                      <a:gd name="csX8" fmla="*/ 27303 w 57118"/>
                      <a:gd name="csY8" fmla="*/ 74527 h 85458"/>
                      <a:gd name="csX9" fmla="*/ 27303 w 57118"/>
                      <a:gd name="csY9" fmla="*/ 83353 h 85458"/>
                      <a:gd name="csX10" fmla="*/ 48539 w 57118"/>
                      <a:gd name="csY10" fmla="*/ 72391 h 85458"/>
                      <a:gd name="csX11" fmla="*/ 55871 w 57118"/>
                      <a:gd name="csY11" fmla="*/ 40598 h 85458"/>
                      <a:gd name="csX12" fmla="*/ 48539 w 57118"/>
                      <a:gd name="csY12" fmla="*/ 8840 h 85458"/>
                      <a:gd name="csX13" fmla="*/ 27303 w 57118"/>
                      <a:gd name="csY13" fmla="*/ -2105 h 85458"/>
                      <a:gd name="csX14" fmla="*/ 6085 w 57118"/>
                      <a:gd name="csY14" fmla="*/ 8840 h 85458"/>
                      <a:gd name="csX15" fmla="*/ -1248 w 57118"/>
                      <a:gd name="csY15" fmla="*/ 40598 h 85458"/>
                      <a:gd name="csX16" fmla="*/ 6085 w 57118"/>
                      <a:gd name="csY16" fmla="*/ 72391 h 85458"/>
                      <a:gd name="csX17" fmla="*/ 27303 w 57118"/>
                      <a:gd name="csY17" fmla="*/ 83353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7118" h="85458">
                        <a:moveTo>
                          <a:pt x="27303" y="74527"/>
                        </a:moveTo>
                        <a:cubicBezTo>
                          <a:pt x="21552" y="74527"/>
                          <a:pt x="17225" y="71702"/>
                          <a:pt x="14320" y="66053"/>
                        </a:cubicBezTo>
                        <a:cubicBezTo>
                          <a:pt x="11428" y="60416"/>
                          <a:pt x="9981" y="51931"/>
                          <a:pt x="9981" y="40598"/>
                        </a:cubicBezTo>
                        <a:cubicBezTo>
                          <a:pt x="9981" y="29311"/>
                          <a:pt x="11428" y="20844"/>
                          <a:pt x="14320" y="15195"/>
                        </a:cubicBezTo>
                        <a:cubicBezTo>
                          <a:pt x="17225" y="9546"/>
                          <a:pt x="21552" y="6721"/>
                          <a:pt x="27303" y="6721"/>
                        </a:cubicBezTo>
                        <a:cubicBezTo>
                          <a:pt x="33100" y="6721"/>
                          <a:pt x="37445" y="9546"/>
                          <a:pt x="40338" y="15195"/>
                        </a:cubicBezTo>
                        <a:cubicBezTo>
                          <a:pt x="43243" y="20844"/>
                          <a:pt x="44695" y="29311"/>
                          <a:pt x="44695" y="40598"/>
                        </a:cubicBezTo>
                        <a:cubicBezTo>
                          <a:pt x="44695" y="51931"/>
                          <a:pt x="43243" y="60416"/>
                          <a:pt x="40338" y="66053"/>
                        </a:cubicBezTo>
                        <a:cubicBezTo>
                          <a:pt x="37445" y="71702"/>
                          <a:pt x="33100" y="74527"/>
                          <a:pt x="27303" y="74527"/>
                        </a:cubicBezTo>
                        <a:close/>
                        <a:moveTo>
                          <a:pt x="27303" y="83353"/>
                        </a:moveTo>
                        <a:cubicBezTo>
                          <a:pt x="36572" y="83353"/>
                          <a:pt x="43650" y="79699"/>
                          <a:pt x="48539" y="72391"/>
                        </a:cubicBezTo>
                        <a:cubicBezTo>
                          <a:pt x="53427" y="65094"/>
                          <a:pt x="55871" y="54496"/>
                          <a:pt x="55871" y="40598"/>
                        </a:cubicBezTo>
                        <a:cubicBezTo>
                          <a:pt x="55871" y="26734"/>
                          <a:pt x="53427" y="16148"/>
                          <a:pt x="48539" y="8840"/>
                        </a:cubicBezTo>
                        <a:cubicBezTo>
                          <a:pt x="43650" y="1543"/>
                          <a:pt x="36572" y="-2105"/>
                          <a:pt x="27303" y="-2105"/>
                        </a:cubicBezTo>
                        <a:cubicBezTo>
                          <a:pt x="18046" y="-2105"/>
                          <a:pt x="10973" y="1543"/>
                          <a:pt x="6085" y="8840"/>
                        </a:cubicBezTo>
                        <a:cubicBezTo>
                          <a:pt x="1196" y="16148"/>
                          <a:pt x="-1248" y="26734"/>
                          <a:pt x="-1248" y="40598"/>
                        </a:cubicBezTo>
                        <a:cubicBezTo>
                          <a:pt x="-1248" y="54496"/>
                          <a:pt x="1196" y="65094"/>
                          <a:pt x="6085" y="72391"/>
                        </a:cubicBezTo>
                        <a:cubicBezTo>
                          <a:pt x="10973" y="79699"/>
                          <a:pt x="18046" y="83353"/>
                          <a:pt x="27303" y="83353"/>
                        </a:cubicBezTo>
                        <a:close/>
                      </a:path>
                    </a:pathLst>
                  </a:custGeom>
                  <a:solidFill>
                    <a:srgbClr val="898781"/>
                  </a:solidFill>
                  <a:ln w="18" cap="flat">
                    <a:noFill/>
                    <a:prstDash val="solid"/>
                    <a:miter/>
                  </a:ln>
                </p:spPr>
                <p:txBody>
                  <a:bodyPr/>
                  <a:lstStyle/>
                  <a:p>
                    <a:endParaRPr lang="en-IT"/>
                  </a:p>
                </p:txBody>
              </p:sp>
            </p:grpSp>
          </p:grpSp>
          <p:grpSp>
            <p:nvGrpSpPr>
              <p:cNvPr id="47" name="Graphic 2">
                <a:extLst>
                  <a:ext uri="{FF2B5EF4-FFF2-40B4-BE49-F238E27FC236}">
                    <a16:creationId xmlns:a16="http://schemas.microsoft.com/office/drawing/2014/main" id="{ABDEBD69-7B24-DD4C-9F08-D187C9E758B2}"/>
                  </a:ext>
                </a:extLst>
              </p:cNvPr>
              <p:cNvGrpSpPr/>
              <p:nvPr/>
            </p:nvGrpSpPr>
            <p:grpSpPr>
              <a:xfrm>
                <a:off x="10272792" y="2263086"/>
                <a:ext cx="125039" cy="2118824"/>
                <a:chOff x="10272792" y="2263086"/>
                <a:chExt cx="125039" cy="2118824"/>
              </a:xfrm>
            </p:grpSpPr>
            <p:sp>
              <p:nvSpPr>
                <p:cNvPr id="94" name="Freeform 93">
                  <a:extLst>
                    <a:ext uri="{FF2B5EF4-FFF2-40B4-BE49-F238E27FC236}">
                      <a16:creationId xmlns:a16="http://schemas.microsoft.com/office/drawing/2014/main" id="{2684A589-F19F-6F01-30EA-4A0D31D5E707}"/>
                    </a:ext>
                  </a:extLst>
                </p:cNvPr>
                <p:cNvSpPr/>
                <p:nvPr/>
              </p:nvSpPr>
              <p:spPr>
                <a:xfrm>
                  <a:off x="10335614"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95" name="Freeform 94">
                  <a:extLst>
                    <a:ext uri="{FF2B5EF4-FFF2-40B4-BE49-F238E27FC236}">
                      <a16:creationId xmlns:a16="http://schemas.microsoft.com/office/drawing/2014/main" id="{31ED0425-FDD1-FB53-C3E4-A319A705DAF9}"/>
                    </a:ext>
                  </a:extLst>
                </p:cNvPr>
                <p:cNvSpPr/>
                <p:nvPr/>
              </p:nvSpPr>
              <p:spPr>
                <a:xfrm>
                  <a:off x="10335614" y="4215372"/>
                  <a:ext cx="11335" cy="39542"/>
                </a:xfrm>
                <a:custGeom>
                  <a:avLst/>
                  <a:gdLst>
                    <a:gd name="csX0" fmla="*/ 870 w 11335"/>
                    <a:gd name="csY0" fmla="*/ 213 h 39542"/>
                    <a:gd name="csX1" fmla="*/ 870 w 11335"/>
                    <a:gd name="csY1" fmla="*/ 39756 h 39542"/>
                  </a:gdLst>
                  <a:ahLst/>
                  <a:cxnLst>
                    <a:cxn ang="0">
                      <a:pos x="csX0" y="csY0"/>
                    </a:cxn>
                    <a:cxn ang="0">
                      <a:pos x="csX1" y="csY1"/>
                    </a:cxn>
                  </a:cxnLst>
                  <a:rect l="l" t="t" r="r" b="b"/>
                  <a:pathLst>
                    <a:path w="11335" h="39542">
                      <a:moveTo>
                        <a:pt x="870" y="213"/>
                      </a:moveTo>
                      <a:lnTo>
                        <a:pt x="870" y="39756"/>
                      </a:lnTo>
                    </a:path>
                  </a:pathLst>
                </a:custGeom>
                <a:solidFill>
                  <a:srgbClr val="898781"/>
                </a:solidFill>
                <a:ln w="9066" cap="flat">
                  <a:solidFill>
                    <a:srgbClr val="898781"/>
                  </a:solidFill>
                  <a:prstDash val="solid"/>
                  <a:miter/>
                </a:ln>
              </p:spPr>
              <p:txBody>
                <a:bodyPr/>
                <a:lstStyle/>
                <a:p>
                  <a:endParaRPr lang="en-IT"/>
                </a:p>
              </p:txBody>
            </p:sp>
            <p:grpSp>
              <p:nvGrpSpPr>
                <p:cNvPr id="96" name="Graphic 2">
                  <a:extLst>
                    <a:ext uri="{FF2B5EF4-FFF2-40B4-BE49-F238E27FC236}">
                      <a16:creationId xmlns:a16="http://schemas.microsoft.com/office/drawing/2014/main" id="{25A296BB-466A-2EBF-52AE-B9C19178B42E}"/>
                    </a:ext>
                  </a:extLst>
                </p:cNvPr>
                <p:cNvGrpSpPr/>
                <p:nvPr/>
              </p:nvGrpSpPr>
              <p:grpSpPr>
                <a:xfrm>
                  <a:off x="10272792" y="4297935"/>
                  <a:ext cx="125039" cy="83975"/>
                  <a:chOff x="10272792" y="4297935"/>
                  <a:chExt cx="125039" cy="83975"/>
                </a:xfrm>
                <a:solidFill>
                  <a:srgbClr val="898781"/>
                </a:solidFill>
              </p:grpSpPr>
              <p:sp>
                <p:nvSpPr>
                  <p:cNvPr id="97" name="Freeform 96">
                    <a:extLst>
                      <a:ext uri="{FF2B5EF4-FFF2-40B4-BE49-F238E27FC236}">
                        <a16:creationId xmlns:a16="http://schemas.microsoft.com/office/drawing/2014/main" id="{7A5E0C15-EEA0-8CAA-D4B5-C2F32CAE4473}"/>
                      </a:ext>
                    </a:extLst>
                  </p:cNvPr>
                  <p:cNvSpPr/>
                  <p:nvPr/>
                </p:nvSpPr>
                <p:spPr>
                  <a:xfrm flipV="1">
                    <a:off x="10272792" y="4297935"/>
                    <a:ext cx="53133" cy="82369"/>
                  </a:xfrm>
                  <a:custGeom>
                    <a:avLst/>
                    <a:gdLst>
                      <a:gd name="csX0" fmla="*/ -1158 w 53133"/>
                      <a:gd name="csY0" fmla="*/ 80260 h 82369"/>
                      <a:gd name="csX1" fmla="*/ 51976 w 53133"/>
                      <a:gd name="csY1" fmla="*/ 80260 h 82369"/>
                      <a:gd name="csX2" fmla="*/ 51976 w 53133"/>
                      <a:gd name="csY2" fmla="*/ 75512 h 82369"/>
                      <a:gd name="csX3" fmla="*/ 21973 w 53133"/>
                      <a:gd name="csY3" fmla="*/ -2109 h 82369"/>
                      <a:gd name="csX4" fmla="*/ 10301 w 53133"/>
                      <a:gd name="csY4" fmla="*/ -2109 h 82369"/>
                      <a:gd name="csX5" fmla="*/ 38533 w 53133"/>
                      <a:gd name="csY5" fmla="*/ 70869 h 82369"/>
                      <a:gd name="csX6" fmla="*/ -1158 w 53133"/>
                      <a:gd name="csY6" fmla="*/ 70869 h 82369"/>
                      <a:gd name="csX7" fmla="*/ -1158 w 53133"/>
                      <a:gd name="csY7" fmla="*/ 80260 h 82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3133" h="82369">
                        <a:moveTo>
                          <a:pt x="-1158" y="80260"/>
                        </a:moveTo>
                        <a:lnTo>
                          <a:pt x="51976" y="80260"/>
                        </a:lnTo>
                        <a:lnTo>
                          <a:pt x="51976" y="75512"/>
                        </a:lnTo>
                        <a:lnTo>
                          <a:pt x="21973" y="-2109"/>
                        </a:lnTo>
                        <a:lnTo>
                          <a:pt x="10301" y="-2109"/>
                        </a:lnTo>
                        <a:lnTo>
                          <a:pt x="38533" y="70869"/>
                        </a:lnTo>
                        <a:lnTo>
                          <a:pt x="-1158" y="70869"/>
                        </a:lnTo>
                        <a:lnTo>
                          <a:pt x="-1158" y="80260"/>
                        </a:lnTo>
                        <a:close/>
                      </a:path>
                    </a:pathLst>
                  </a:custGeom>
                  <a:solidFill>
                    <a:srgbClr val="898781"/>
                  </a:solidFill>
                  <a:ln w="18" cap="flat">
                    <a:noFill/>
                    <a:prstDash val="solid"/>
                    <a:miter/>
                  </a:ln>
                </p:spPr>
                <p:txBody>
                  <a:bodyPr/>
                  <a:lstStyle/>
                  <a:p>
                    <a:endParaRPr lang="en-IT"/>
                  </a:p>
                </p:txBody>
              </p:sp>
              <p:sp>
                <p:nvSpPr>
                  <p:cNvPr id="98" name="Freeform 97">
                    <a:extLst>
                      <a:ext uri="{FF2B5EF4-FFF2-40B4-BE49-F238E27FC236}">
                        <a16:creationId xmlns:a16="http://schemas.microsoft.com/office/drawing/2014/main" id="{448B2318-3010-94ED-F518-B5B593C8E17E}"/>
                      </a:ext>
                    </a:extLst>
                  </p:cNvPr>
                  <p:cNvSpPr/>
                  <p:nvPr/>
                </p:nvSpPr>
                <p:spPr>
                  <a:xfrm flipV="1">
                    <a:off x="10344361" y="4297935"/>
                    <a:ext cx="53470" cy="83975"/>
                  </a:xfrm>
                  <a:custGeom>
                    <a:avLst/>
                    <a:gdLst>
                      <a:gd name="csX0" fmla="*/ 2359 w 53470"/>
                      <a:gd name="csY0" fmla="*/ 81912 h 83975"/>
                      <a:gd name="csX1" fmla="*/ 46247 w 53470"/>
                      <a:gd name="csY1" fmla="*/ 81912 h 83975"/>
                      <a:gd name="csX2" fmla="*/ 46247 w 53470"/>
                      <a:gd name="csY2" fmla="*/ 72521 h 83975"/>
                      <a:gd name="csX3" fmla="*/ 12596 w 53470"/>
                      <a:gd name="csY3" fmla="*/ 72521 h 83975"/>
                      <a:gd name="csX4" fmla="*/ 12596 w 53470"/>
                      <a:gd name="csY4" fmla="*/ 52344 h 83975"/>
                      <a:gd name="csX5" fmla="*/ 17449 w 53470"/>
                      <a:gd name="csY5" fmla="*/ 53579 h 83975"/>
                      <a:gd name="csX6" fmla="*/ 22337 w 53470"/>
                      <a:gd name="csY6" fmla="*/ 53985 h 83975"/>
                      <a:gd name="csX7" fmla="*/ 44246 w 53470"/>
                      <a:gd name="csY7" fmla="*/ 46430 h 83975"/>
                      <a:gd name="csX8" fmla="*/ 52340 w 53470"/>
                      <a:gd name="csY8" fmla="*/ 25970 h 83975"/>
                      <a:gd name="csX9" fmla="*/ 44033 w 53470"/>
                      <a:gd name="csY9" fmla="*/ 5298 h 83975"/>
                      <a:gd name="csX10" fmla="*/ 20619 w 53470"/>
                      <a:gd name="csY10" fmla="*/ -2063 h 83975"/>
                      <a:gd name="csX11" fmla="*/ 10010 w 53470"/>
                      <a:gd name="csY11" fmla="*/ -1180 h 83975"/>
                      <a:gd name="csX12" fmla="*/ -1130 w 53470"/>
                      <a:gd name="csY12" fmla="*/ 1468 h 83975"/>
                      <a:gd name="csX13" fmla="*/ -1130 w 53470"/>
                      <a:gd name="csY13" fmla="*/ 12677 h 83975"/>
                      <a:gd name="csX14" fmla="*/ 9160 w 53470"/>
                      <a:gd name="csY14" fmla="*/ 8652 h 83975"/>
                      <a:gd name="csX15" fmla="*/ 20389 w 53470"/>
                      <a:gd name="csY15" fmla="*/ 7328 h 83975"/>
                      <a:gd name="csX16" fmla="*/ 35550 w 53470"/>
                      <a:gd name="csY16" fmla="*/ 12342 h 83975"/>
                      <a:gd name="csX17" fmla="*/ 41146 w 53470"/>
                      <a:gd name="csY17" fmla="*/ 25970 h 83975"/>
                      <a:gd name="csX18" fmla="*/ 35550 w 53470"/>
                      <a:gd name="csY18" fmla="*/ 39580 h 83975"/>
                      <a:gd name="csX19" fmla="*/ 20389 w 53470"/>
                      <a:gd name="csY19" fmla="*/ 44612 h 83975"/>
                      <a:gd name="csX20" fmla="*/ 11445 w 53470"/>
                      <a:gd name="csY20" fmla="*/ 43623 h 83975"/>
                      <a:gd name="csX21" fmla="*/ 2359 w 53470"/>
                      <a:gd name="csY21" fmla="*/ 40534 h 83975"/>
                      <a:gd name="csX22" fmla="*/ 2359 w 53470"/>
                      <a:gd name="csY22" fmla="*/ 81912 h 83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3470" h="83975">
                        <a:moveTo>
                          <a:pt x="2359" y="81912"/>
                        </a:moveTo>
                        <a:lnTo>
                          <a:pt x="46247" y="81912"/>
                        </a:lnTo>
                        <a:lnTo>
                          <a:pt x="46247" y="72521"/>
                        </a:lnTo>
                        <a:lnTo>
                          <a:pt x="12596" y="72521"/>
                        </a:lnTo>
                        <a:lnTo>
                          <a:pt x="12596" y="52344"/>
                        </a:lnTo>
                        <a:cubicBezTo>
                          <a:pt x="14213" y="52897"/>
                          <a:pt x="15831" y="53309"/>
                          <a:pt x="17449" y="53579"/>
                        </a:cubicBezTo>
                        <a:cubicBezTo>
                          <a:pt x="19078" y="53850"/>
                          <a:pt x="20708" y="53985"/>
                          <a:pt x="22337" y="53985"/>
                        </a:cubicBezTo>
                        <a:cubicBezTo>
                          <a:pt x="31559" y="53985"/>
                          <a:pt x="38862" y="51467"/>
                          <a:pt x="44246" y="46430"/>
                        </a:cubicBezTo>
                        <a:cubicBezTo>
                          <a:pt x="49642" y="41393"/>
                          <a:pt x="52340" y="34573"/>
                          <a:pt x="52340" y="25970"/>
                        </a:cubicBezTo>
                        <a:cubicBezTo>
                          <a:pt x="52340" y="17108"/>
                          <a:pt x="49571" y="10218"/>
                          <a:pt x="44033" y="5298"/>
                        </a:cubicBezTo>
                        <a:cubicBezTo>
                          <a:pt x="38496" y="391"/>
                          <a:pt x="30691" y="-2063"/>
                          <a:pt x="20619" y="-2063"/>
                        </a:cubicBezTo>
                        <a:cubicBezTo>
                          <a:pt x="17148" y="-2063"/>
                          <a:pt x="13611" y="-1769"/>
                          <a:pt x="10010" y="-1180"/>
                        </a:cubicBezTo>
                        <a:cubicBezTo>
                          <a:pt x="6420" y="-592"/>
                          <a:pt x="2707" y="291"/>
                          <a:pt x="-1130" y="1468"/>
                        </a:cubicBezTo>
                        <a:lnTo>
                          <a:pt x="-1130" y="12677"/>
                        </a:lnTo>
                        <a:cubicBezTo>
                          <a:pt x="2187" y="10877"/>
                          <a:pt x="5618" y="9535"/>
                          <a:pt x="9160" y="8652"/>
                        </a:cubicBezTo>
                        <a:cubicBezTo>
                          <a:pt x="12702" y="7770"/>
                          <a:pt x="16445" y="7328"/>
                          <a:pt x="20389" y="7328"/>
                        </a:cubicBezTo>
                        <a:cubicBezTo>
                          <a:pt x="26777" y="7328"/>
                          <a:pt x="31830" y="8999"/>
                          <a:pt x="35550" y="12342"/>
                        </a:cubicBezTo>
                        <a:cubicBezTo>
                          <a:pt x="39281" y="15684"/>
                          <a:pt x="41146" y="20227"/>
                          <a:pt x="41146" y="25970"/>
                        </a:cubicBezTo>
                        <a:cubicBezTo>
                          <a:pt x="41146" y="31701"/>
                          <a:pt x="39281" y="36238"/>
                          <a:pt x="35550" y="39580"/>
                        </a:cubicBezTo>
                        <a:cubicBezTo>
                          <a:pt x="31830" y="42935"/>
                          <a:pt x="26777" y="44612"/>
                          <a:pt x="20389" y="44612"/>
                        </a:cubicBezTo>
                        <a:cubicBezTo>
                          <a:pt x="17401" y="44612"/>
                          <a:pt x="14420" y="44282"/>
                          <a:pt x="11445" y="43623"/>
                        </a:cubicBezTo>
                        <a:cubicBezTo>
                          <a:pt x="8481" y="42964"/>
                          <a:pt x="5452" y="41934"/>
                          <a:pt x="2359" y="40534"/>
                        </a:cubicBezTo>
                        <a:lnTo>
                          <a:pt x="2359" y="81912"/>
                        </a:lnTo>
                        <a:close/>
                      </a:path>
                    </a:pathLst>
                  </a:custGeom>
                  <a:solidFill>
                    <a:srgbClr val="898781"/>
                  </a:solidFill>
                  <a:ln w="18" cap="flat">
                    <a:noFill/>
                    <a:prstDash val="solid"/>
                    <a:miter/>
                  </a:ln>
                </p:spPr>
                <p:txBody>
                  <a:bodyPr/>
                  <a:lstStyle/>
                  <a:p>
                    <a:endParaRPr lang="en-IT"/>
                  </a:p>
                </p:txBody>
              </p:sp>
            </p:grpSp>
          </p:grpSp>
          <p:grpSp>
            <p:nvGrpSpPr>
              <p:cNvPr id="48" name="Graphic 2">
                <a:extLst>
                  <a:ext uri="{FF2B5EF4-FFF2-40B4-BE49-F238E27FC236}">
                    <a16:creationId xmlns:a16="http://schemas.microsoft.com/office/drawing/2014/main" id="{717B317B-DA8E-8CB1-7576-2E7939331514}"/>
                  </a:ext>
                </a:extLst>
              </p:cNvPr>
              <p:cNvGrpSpPr/>
              <p:nvPr/>
            </p:nvGrpSpPr>
            <p:grpSpPr>
              <a:xfrm>
                <a:off x="11220136" y="2263086"/>
                <a:ext cx="196378" cy="2118824"/>
                <a:chOff x="11220136" y="2263086"/>
                <a:chExt cx="196378" cy="2118824"/>
              </a:xfrm>
            </p:grpSpPr>
            <p:sp>
              <p:nvSpPr>
                <p:cNvPr id="88" name="Freeform 87">
                  <a:extLst>
                    <a:ext uri="{FF2B5EF4-FFF2-40B4-BE49-F238E27FC236}">
                      <a16:creationId xmlns:a16="http://schemas.microsoft.com/office/drawing/2014/main" id="{AF482341-8005-568D-5D7A-3A3738B4EA8B}"/>
                    </a:ext>
                  </a:extLst>
                </p:cNvPr>
                <p:cNvSpPr/>
                <p:nvPr/>
              </p:nvSpPr>
              <p:spPr>
                <a:xfrm>
                  <a:off x="11315866" y="2263086"/>
                  <a:ext cx="11335" cy="1952285"/>
                </a:xfrm>
                <a:custGeom>
                  <a:avLst/>
                  <a:gdLst>
                    <a:gd name="csX0" fmla="*/ 0 w 11335"/>
                    <a:gd name="csY0" fmla="*/ 1952286 h 1952285"/>
                    <a:gd name="csX1" fmla="*/ 0 w 11335"/>
                    <a:gd name="csY1" fmla="*/ 0 h 1952285"/>
                  </a:gdLst>
                  <a:ahLst/>
                  <a:cxnLst>
                    <a:cxn ang="0">
                      <a:pos x="csX0" y="csY0"/>
                    </a:cxn>
                    <a:cxn ang="0">
                      <a:pos x="csX1" y="csY1"/>
                    </a:cxn>
                  </a:cxnLst>
                  <a:rect l="l" t="t" r="r" b="b"/>
                  <a:pathLst>
                    <a:path w="11335" h="1952285">
                      <a:moveTo>
                        <a:pt x="0" y="1952286"/>
                      </a:moveTo>
                      <a:lnTo>
                        <a:pt x="0" y="0"/>
                      </a:lnTo>
                    </a:path>
                  </a:pathLst>
                </a:custGeom>
                <a:noFill/>
                <a:ln w="9066" cap="sq">
                  <a:solidFill>
                    <a:srgbClr val="E1E0D9"/>
                  </a:solidFill>
                  <a:prstDash val="solid"/>
                  <a:miter/>
                </a:ln>
              </p:spPr>
              <p:txBody>
                <a:bodyPr/>
                <a:lstStyle/>
                <a:p>
                  <a:endParaRPr lang="en-IT"/>
                </a:p>
              </p:txBody>
            </p:sp>
            <p:sp>
              <p:nvSpPr>
                <p:cNvPr id="89" name="Freeform 88">
                  <a:extLst>
                    <a:ext uri="{FF2B5EF4-FFF2-40B4-BE49-F238E27FC236}">
                      <a16:creationId xmlns:a16="http://schemas.microsoft.com/office/drawing/2014/main" id="{C7F6976A-E737-7C74-4CD2-7BEF7C32D569}"/>
                    </a:ext>
                  </a:extLst>
                </p:cNvPr>
                <p:cNvSpPr/>
                <p:nvPr/>
              </p:nvSpPr>
              <p:spPr>
                <a:xfrm>
                  <a:off x="11315865" y="4215372"/>
                  <a:ext cx="11335" cy="39542"/>
                </a:xfrm>
                <a:custGeom>
                  <a:avLst/>
                  <a:gdLst>
                    <a:gd name="csX0" fmla="*/ 956 w 11335"/>
                    <a:gd name="csY0" fmla="*/ 213 h 39542"/>
                    <a:gd name="csX1" fmla="*/ 956 w 11335"/>
                    <a:gd name="csY1" fmla="*/ 39756 h 39542"/>
                  </a:gdLst>
                  <a:ahLst/>
                  <a:cxnLst>
                    <a:cxn ang="0">
                      <a:pos x="csX0" y="csY0"/>
                    </a:cxn>
                    <a:cxn ang="0">
                      <a:pos x="csX1" y="csY1"/>
                    </a:cxn>
                  </a:cxnLst>
                  <a:rect l="l" t="t" r="r" b="b"/>
                  <a:pathLst>
                    <a:path w="11335" h="39542">
                      <a:moveTo>
                        <a:pt x="956" y="213"/>
                      </a:moveTo>
                      <a:lnTo>
                        <a:pt x="956" y="39756"/>
                      </a:lnTo>
                    </a:path>
                  </a:pathLst>
                </a:custGeom>
                <a:solidFill>
                  <a:srgbClr val="898781"/>
                </a:solidFill>
                <a:ln w="9066" cap="flat">
                  <a:solidFill>
                    <a:srgbClr val="898781"/>
                  </a:solidFill>
                  <a:prstDash val="solid"/>
                  <a:miter/>
                </a:ln>
              </p:spPr>
              <p:txBody>
                <a:bodyPr/>
                <a:lstStyle/>
                <a:p>
                  <a:endParaRPr lang="en-IT"/>
                </a:p>
              </p:txBody>
            </p:sp>
            <p:grpSp>
              <p:nvGrpSpPr>
                <p:cNvPr id="90" name="Graphic 2">
                  <a:extLst>
                    <a:ext uri="{FF2B5EF4-FFF2-40B4-BE49-F238E27FC236}">
                      <a16:creationId xmlns:a16="http://schemas.microsoft.com/office/drawing/2014/main" id="{5BA048D6-9510-CC5D-5FED-356FAE844505}"/>
                    </a:ext>
                  </a:extLst>
                </p:cNvPr>
                <p:cNvGrpSpPr/>
                <p:nvPr/>
              </p:nvGrpSpPr>
              <p:grpSpPr>
                <a:xfrm>
                  <a:off x="11220136" y="4296452"/>
                  <a:ext cx="196378" cy="85458"/>
                  <a:chOff x="11220136" y="4296452"/>
                  <a:chExt cx="196378" cy="85458"/>
                </a:xfrm>
                <a:solidFill>
                  <a:srgbClr val="898781"/>
                </a:solidFill>
              </p:grpSpPr>
              <p:sp>
                <p:nvSpPr>
                  <p:cNvPr id="91" name="Freeform 90">
                    <a:extLst>
                      <a:ext uri="{FF2B5EF4-FFF2-40B4-BE49-F238E27FC236}">
                        <a16:creationId xmlns:a16="http://schemas.microsoft.com/office/drawing/2014/main" id="{589B6D47-4889-4377-0CF2-14A27512CFB7}"/>
                      </a:ext>
                    </a:extLst>
                  </p:cNvPr>
                  <p:cNvSpPr/>
                  <p:nvPr/>
                </p:nvSpPr>
                <p:spPr>
                  <a:xfrm flipV="1">
                    <a:off x="11220136" y="4297935"/>
                    <a:ext cx="49202" cy="82369"/>
                  </a:xfrm>
                  <a:custGeom>
                    <a:avLst/>
                    <a:gdLst>
                      <a:gd name="csX0" fmla="*/ 470 w 49202"/>
                      <a:gd name="csY0" fmla="*/ 7265 h 82369"/>
                      <a:gd name="csX1" fmla="*/ 18730 w 49202"/>
                      <a:gd name="csY1" fmla="*/ 7265 h 82369"/>
                      <a:gd name="csX2" fmla="*/ 18730 w 49202"/>
                      <a:gd name="csY2" fmla="*/ 70110 h 82369"/>
                      <a:gd name="csX3" fmla="*/ -1142 w 49202"/>
                      <a:gd name="csY3" fmla="*/ 66138 h 82369"/>
                      <a:gd name="csX4" fmla="*/ -1142 w 49202"/>
                      <a:gd name="csY4" fmla="*/ 76289 h 82369"/>
                      <a:gd name="csX5" fmla="*/ 18624 w 49202"/>
                      <a:gd name="csY5" fmla="*/ 80260 h 82369"/>
                      <a:gd name="csX6" fmla="*/ 29800 w 49202"/>
                      <a:gd name="csY6" fmla="*/ 80260 h 82369"/>
                      <a:gd name="csX7" fmla="*/ 29800 w 49202"/>
                      <a:gd name="csY7" fmla="*/ 7265 h 82369"/>
                      <a:gd name="csX8" fmla="*/ 48060 w 49202"/>
                      <a:gd name="csY8" fmla="*/ 7265 h 82369"/>
                      <a:gd name="csX9" fmla="*/ 48060 w 49202"/>
                      <a:gd name="csY9" fmla="*/ -2109 h 82369"/>
                      <a:gd name="csX10" fmla="*/ 470 w 49202"/>
                      <a:gd name="csY10" fmla="*/ -2109 h 82369"/>
                      <a:gd name="csX11" fmla="*/ 470 w 49202"/>
                      <a:gd name="csY11" fmla="*/ 7265 h 82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9202" h="82369">
                        <a:moveTo>
                          <a:pt x="470" y="7265"/>
                        </a:moveTo>
                        <a:lnTo>
                          <a:pt x="18730" y="7265"/>
                        </a:lnTo>
                        <a:lnTo>
                          <a:pt x="18730" y="70110"/>
                        </a:lnTo>
                        <a:lnTo>
                          <a:pt x="-1142" y="66138"/>
                        </a:lnTo>
                        <a:lnTo>
                          <a:pt x="-1142" y="76289"/>
                        </a:lnTo>
                        <a:lnTo>
                          <a:pt x="18624" y="80260"/>
                        </a:lnTo>
                        <a:lnTo>
                          <a:pt x="29800" y="80260"/>
                        </a:lnTo>
                        <a:lnTo>
                          <a:pt x="29800" y="7265"/>
                        </a:lnTo>
                        <a:lnTo>
                          <a:pt x="48060" y="7265"/>
                        </a:lnTo>
                        <a:lnTo>
                          <a:pt x="48060" y="-2109"/>
                        </a:lnTo>
                        <a:lnTo>
                          <a:pt x="470" y="-2109"/>
                        </a:lnTo>
                        <a:lnTo>
                          <a:pt x="470" y="7265"/>
                        </a:lnTo>
                        <a:close/>
                      </a:path>
                    </a:pathLst>
                  </a:custGeom>
                  <a:solidFill>
                    <a:srgbClr val="898781"/>
                  </a:solidFill>
                  <a:ln w="18" cap="flat">
                    <a:noFill/>
                    <a:prstDash val="solid"/>
                    <a:miter/>
                  </a:ln>
                </p:spPr>
                <p:txBody>
                  <a:bodyPr/>
                  <a:lstStyle/>
                  <a:p>
                    <a:endParaRPr lang="en-IT"/>
                  </a:p>
                </p:txBody>
              </p:sp>
              <p:sp>
                <p:nvSpPr>
                  <p:cNvPr id="92" name="Freeform 91">
                    <a:extLst>
                      <a:ext uri="{FF2B5EF4-FFF2-40B4-BE49-F238E27FC236}">
                        <a16:creationId xmlns:a16="http://schemas.microsoft.com/office/drawing/2014/main" id="{0D69CF42-B8D7-8F44-3BC3-A86216BFEAE5}"/>
                      </a:ext>
                    </a:extLst>
                  </p:cNvPr>
                  <p:cNvSpPr/>
                  <p:nvPr/>
                </p:nvSpPr>
                <p:spPr>
                  <a:xfrm flipV="1">
                    <a:off x="11287277" y="4296452"/>
                    <a:ext cx="57118" cy="85458"/>
                  </a:xfrm>
                  <a:custGeom>
                    <a:avLst/>
                    <a:gdLst>
                      <a:gd name="csX0" fmla="*/ 27473 w 57118"/>
                      <a:gd name="csY0" fmla="*/ 74527 h 85458"/>
                      <a:gd name="csX1" fmla="*/ 14490 w 57118"/>
                      <a:gd name="csY1" fmla="*/ 66053 h 85458"/>
                      <a:gd name="csX2" fmla="*/ 10151 w 57118"/>
                      <a:gd name="csY2" fmla="*/ 40598 h 85458"/>
                      <a:gd name="csX3" fmla="*/ 14490 w 57118"/>
                      <a:gd name="csY3" fmla="*/ 15195 h 85458"/>
                      <a:gd name="csX4" fmla="*/ 27473 w 57118"/>
                      <a:gd name="csY4" fmla="*/ 6721 h 85458"/>
                      <a:gd name="csX5" fmla="*/ 40508 w 57118"/>
                      <a:gd name="csY5" fmla="*/ 15195 h 85458"/>
                      <a:gd name="csX6" fmla="*/ 44865 w 57118"/>
                      <a:gd name="csY6" fmla="*/ 40598 h 85458"/>
                      <a:gd name="csX7" fmla="*/ 40508 w 57118"/>
                      <a:gd name="csY7" fmla="*/ 66053 h 85458"/>
                      <a:gd name="csX8" fmla="*/ 27473 w 57118"/>
                      <a:gd name="csY8" fmla="*/ 74527 h 85458"/>
                      <a:gd name="csX9" fmla="*/ 27473 w 57118"/>
                      <a:gd name="csY9" fmla="*/ 83353 h 85458"/>
                      <a:gd name="csX10" fmla="*/ 48708 w 57118"/>
                      <a:gd name="csY10" fmla="*/ 72391 h 85458"/>
                      <a:gd name="csX11" fmla="*/ 56041 w 57118"/>
                      <a:gd name="csY11" fmla="*/ 40598 h 85458"/>
                      <a:gd name="csX12" fmla="*/ 48708 w 57118"/>
                      <a:gd name="csY12" fmla="*/ 8840 h 85458"/>
                      <a:gd name="csX13" fmla="*/ 27473 w 57118"/>
                      <a:gd name="csY13" fmla="*/ -2105 h 85458"/>
                      <a:gd name="csX14" fmla="*/ 6254 w 57118"/>
                      <a:gd name="csY14" fmla="*/ 8840 h 85458"/>
                      <a:gd name="csX15" fmla="*/ -1078 w 57118"/>
                      <a:gd name="csY15" fmla="*/ 40598 h 85458"/>
                      <a:gd name="csX16" fmla="*/ 6254 w 57118"/>
                      <a:gd name="csY16" fmla="*/ 72391 h 85458"/>
                      <a:gd name="csX17" fmla="*/ 27473 w 57118"/>
                      <a:gd name="csY17" fmla="*/ 83353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7118" h="85458">
                        <a:moveTo>
                          <a:pt x="27473" y="74527"/>
                        </a:moveTo>
                        <a:cubicBezTo>
                          <a:pt x="21722" y="74527"/>
                          <a:pt x="17395" y="71702"/>
                          <a:pt x="14490" y="66053"/>
                        </a:cubicBezTo>
                        <a:cubicBezTo>
                          <a:pt x="11597" y="60416"/>
                          <a:pt x="10151" y="51931"/>
                          <a:pt x="10151" y="40598"/>
                        </a:cubicBezTo>
                        <a:cubicBezTo>
                          <a:pt x="10151" y="29311"/>
                          <a:pt x="11597" y="20844"/>
                          <a:pt x="14490" y="15195"/>
                        </a:cubicBezTo>
                        <a:cubicBezTo>
                          <a:pt x="17395" y="9546"/>
                          <a:pt x="21722" y="6721"/>
                          <a:pt x="27473" y="6721"/>
                        </a:cubicBezTo>
                        <a:cubicBezTo>
                          <a:pt x="33270" y="6721"/>
                          <a:pt x="37615" y="9546"/>
                          <a:pt x="40508" y="15195"/>
                        </a:cubicBezTo>
                        <a:cubicBezTo>
                          <a:pt x="43413" y="20844"/>
                          <a:pt x="44865" y="29311"/>
                          <a:pt x="44865" y="40598"/>
                        </a:cubicBezTo>
                        <a:cubicBezTo>
                          <a:pt x="44865" y="51931"/>
                          <a:pt x="43413" y="60416"/>
                          <a:pt x="40508" y="66053"/>
                        </a:cubicBezTo>
                        <a:cubicBezTo>
                          <a:pt x="37615" y="71702"/>
                          <a:pt x="33270" y="74527"/>
                          <a:pt x="27473" y="74527"/>
                        </a:cubicBezTo>
                        <a:close/>
                        <a:moveTo>
                          <a:pt x="27473" y="83353"/>
                        </a:moveTo>
                        <a:cubicBezTo>
                          <a:pt x="36741" y="83353"/>
                          <a:pt x="43820" y="79699"/>
                          <a:pt x="48708" y="72391"/>
                        </a:cubicBezTo>
                        <a:cubicBezTo>
                          <a:pt x="53597" y="65094"/>
                          <a:pt x="56041" y="54496"/>
                          <a:pt x="56041" y="40598"/>
                        </a:cubicBezTo>
                        <a:cubicBezTo>
                          <a:pt x="56041" y="26734"/>
                          <a:pt x="53597" y="16148"/>
                          <a:pt x="48708" y="8840"/>
                        </a:cubicBezTo>
                        <a:cubicBezTo>
                          <a:pt x="43820" y="1543"/>
                          <a:pt x="36741" y="-2105"/>
                          <a:pt x="27473" y="-2105"/>
                        </a:cubicBezTo>
                        <a:cubicBezTo>
                          <a:pt x="18215" y="-2105"/>
                          <a:pt x="11143" y="1543"/>
                          <a:pt x="6254" y="8840"/>
                        </a:cubicBezTo>
                        <a:cubicBezTo>
                          <a:pt x="1366" y="16148"/>
                          <a:pt x="-1078" y="26734"/>
                          <a:pt x="-1078" y="40598"/>
                        </a:cubicBezTo>
                        <a:cubicBezTo>
                          <a:pt x="-1078" y="54496"/>
                          <a:pt x="1366" y="65094"/>
                          <a:pt x="6254" y="72391"/>
                        </a:cubicBezTo>
                        <a:cubicBezTo>
                          <a:pt x="11143" y="79699"/>
                          <a:pt x="18215" y="83353"/>
                          <a:pt x="27473" y="83353"/>
                        </a:cubicBezTo>
                        <a:close/>
                      </a:path>
                    </a:pathLst>
                  </a:custGeom>
                  <a:solidFill>
                    <a:srgbClr val="898781"/>
                  </a:solidFill>
                  <a:ln w="18" cap="flat">
                    <a:noFill/>
                    <a:prstDash val="solid"/>
                    <a:miter/>
                  </a:ln>
                </p:spPr>
                <p:txBody>
                  <a:bodyPr/>
                  <a:lstStyle/>
                  <a:p>
                    <a:endParaRPr lang="en-IT"/>
                  </a:p>
                </p:txBody>
              </p:sp>
              <p:sp>
                <p:nvSpPr>
                  <p:cNvPr id="93" name="Freeform 92">
                    <a:extLst>
                      <a:ext uri="{FF2B5EF4-FFF2-40B4-BE49-F238E27FC236}">
                        <a16:creationId xmlns:a16="http://schemas.microsoft.com/office/drawing/2014/main" id="{67FD5B18-3F74-C587-7BE0-16C396A082D4}"/>
                      </a:ext>
                    </a:extLst>
                  </p:cNvPr>
                  <p:cNvSpPr/>
                  <p:nvPr/>
                </p:nvSpPr>
                <p:spPr>
                  <a:xfrm flipV="1">
                    <a:off x="11359395" y="4296452"/>
                    <a:ext cx="57118" cy="85458"/>
                  </a:xfrm>
                  <a:custGeom>
                    <a:avLst/>
                    <a:gdLst>
                      <a:gd name="csX0" fmla="*/ 27479 w 57118"/>
                      <a:gd name="csY0" fmla="*/ 74527 h 85458"/>
                      <a:gd name="csX1" fmla="*/ 14496 w 57118"/>
                      <a:gd name="csY1" fmla="*/ 66053 h 85458"/>
                      <a:gd name="csX2" fmla="*/ 10157 w 57118"/>
                      <a:gd name="csY2" fmla="*/ 40598 h 85458"/>
                      <a:gd name="csX3" fmla="*/ 14496 w 57118"/>
                      <a:gd name="csY3" fmla="*/ 15195 h 85458"/>
                      <a:gd name="csX4" fmla="*/ 27479 w 57118"/>
                      <a:gd name="csY4" fmla="*/ 6721 h 85458"/>
                      <a:gd name="csX5" fmla="*/ 40514 w 57118"/>
                      <a:gd name="csY5" fmla="*/ 15195 h 85458"/>
                      <a:gd name="csX6" fmla="*/ 44871 w 57118"/>
                      <a:gd name="csY6" fmla="*/ 40598 h 85458"/>
                      <a:gd name="csX7" fmla="*/ 40514 w 57118"/>
                      <a:gd name="csY7" fmla="*/ 66053 h 85458"/>
                      <a:gd name="csX8" fmla="*/ 27479 w 57118"/>
                      <a:gd name="csY8" fmla="*/ 74527 h 85458"/>
                      <a:gd name="csX9" fmla="*/ 27479 w 57118"/>
                      <a:gd name="csY9" fmla="*/ 83353 h 85458"/>
                      <a:gd name="csX10" fmla="*/ 48715 w 57118"/>
                      <a:gd name="csY10" fmla="*/ 72391 h 85458"/>
                      <a:gd name="csX11" fmla="*/ 56047 w 57118"/>
                      <a:gd name="csY11" fmla="*/ 40598 h 85458"/>
                      <a:gd name="csX12" fmla="*/ 48715 w 57118"/>
                      <a:gd name="csY12" fmla="*/ 8840 h 85458"/>
                      <a:gd name="csX13" fmla="*/ 27479 w 57118"/>
                      <a:gd name="csY13" fmla="*/ -2105 h 85458"/>
                      <a:gd name="csX14" fmla="*/ 6261 w 57118"/>
                      <a:gd name="csY14" fmla="*/ 8840 h 85458"/>
                      <a:gd name="csX15" fmla="*/ -1072 w 57118"/>
                      <a:gd name="csY15" fmla="*/ 40598 h 85458"/>
                      <a:gd name="csX16" fmla="*/ 6261 w 57118"/>
                      <a:gd name="csY16" fmla="*/ 72391 h 85458"/>
                      <a:gd name="csX17" fmla="*/ 27479 w 57118"/>
                      <a:gd name="csY17" fmla="*/ 83353 h 85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7118" h="85458">
                        <a:moveTo>
                          <a:pt x="27479" y="74527"/>
                        </a:moveTo>
                        <a:cubicBezTo>
                          <a:pt x="21729" y="74527"/>
                          <a:pt x="17401" y="71702"/>
                          <a:pt x="14496" y="66053"/>
                        </a:cubicBezTo>
                        <a:cubicBezTo>
                          <a:pt x="11604" y="60416"/>
                          <a:pt x="10157" y="51931"/>
                          <a:pt x="10157" y="40598"/>
                        </a:cubicBezTo>
                        <a:cubicBezTo>
                          <a:pt x="10157" y="29311"/>
                          <a:pt x="11604" y="20844"/>
                          <a:pt x="14496" y="15195"/>
                        </a:cubicBezTo>
                        <a:cubicBezTo>
                          <a:pt x="17401" y="9546"/>
                          <a:pt x="21729" y="6721"/>
                          <a:pt x="27479" y="6721"/>
                        </a:cubicBezTo>
                        <a:cubicBezTo>
                          <a:pt x="33276" y="6721"/>
                          <a:pt x="37622" y="9546"/>
                          <a:pt x="40514" y="15195"/>
                        </a:cubicBezTo>
                        <a:cubicBezTo>
                          <a:pt x="43419" y="20844"/>
                          <a:pt x="44871" y="29311"/>
                          <a:pt x="44871" y="40598"/>
                        </a:cubicBezTo>
                        <a:cubicBezTo>
                          <a:pt x="44871" y="51931"/>
                          <a:pt x="43419" y="60416"/>
                          <a:pt x="40514" y="66053"/>
                        </a:cubicBezTo>
                        <a:cubicBezTo>
                          <a:pt x="37622" y="71702"/>
                          <a:pt x="33276" y="74527"/>
                          <a:pt x="27479" y="74527"/>
                        </a:cubicBezTo>
                        <a:close/>
                        <a:moveTo>
                          <a:pt x="27479" y="83353"/>
                        </a:moveTo>
                        <a:cubicBezTo>
                          <a:pt x="36748" y="83353"/>
                          <a:pt x="43826" y="79699"/>
                          <a:pt x="48715" y="72391"/>
                        </a:cubicBezTo>
                        <a:cubicBezTo>
                          <a:pt x="53603" y="65094"/>
                          <a:pt x="56047" y="54496"/>
                          <a:pt x="56047" y="40598"/>
                        </a:cubicBezTo>
                        <a:cubicBezTo>
                          <a:pt x="56047" y="26734"/>
                          <a:pt x="53603" y="16148"/>
                          <a:pt x="48715" y="8840"/>
                        </a:cubicBezTo>
                        <a:cubicBezTo>
                          <a:pt x="43826" y="1543"/>
                          <a:pt x="36748" y="-2105"/>
                          <a:pt x="27479" y="-2105"/>
                        </a:cubicBezTo>
                        <a:cubicBezTo>
                          <a:pt x="18222" y="-2105"/>
                          <a:pt x="11149" y="1543"/>
                          <a:pt x="6261" y="8840"/>
                        </a:cubicBezTo>
                        <a:cubicBezTo>
                          <a:pt x="1372" y="16148"/>
                          <a:pt x="-1072" y="26734"/>
                          <a:pt x="-1072" y="40598"/>
                        </a:cubicBezTo>
                        <a:cubicBezTo>
                          <a:pt x="-1072" y="54496"/>
                          <a:pt x="1372" y="65094"/>
                          <a:pt x="6261" y="72391"/>
                        </a:cubicBezTo>
                        <a:cubicBezTo>
                          <a:pt x="11149" y="79699"/>
                          <a:pt x="18222" y="83353"/>
                          <a:pt x="27479" y="83353"/>
                        </a:cubicBezTo>
                        <a:close/>
                      </a:path>
                    </a:pathLst>
                  </a:custGeom>
                  <a:solidFill>
                    <a:srgbClr val="898781"/>
                  </a:solidFill>
                  <a:ln w="18" cap="flat">
                    <a:noFill/>
                    <a:prstDash val="solid"/>
                    <a:miter/>
                  </a:ln>
                </p:spPr>
                <p:txBody>
                  <a:bodyPr/>
                  <a:lstStyle/>
                  <a:p>
                    <a:endParaRPr lang="en-IT"/>
                  </a:p>
                </p:txBody>
              </p:sp>
            </p:grpSp>
          </p:grpSp>
          <p:grpSp>
            <p:nvGrpSpPr>
              <p:cNvPr id="49" name="Graphic 2">
                <a:extLst>
                  <a:ext uri="{FF2B5EF4-FFF2-40B4-BE49-F238E27FC236}">
                    <a16:creationId xmlns:a16="http://schemas.microsoft.com/office/drawing/2014/main" id="{2FB3CEB8-94ED-1A78-1C8D-F28A3E77F061}"/>
                  </a:ext>
                </a:extLst>
              </p:cNvPr>
              <p:cNvGrpSpPr/>
              <p:nvPr/>
            </p:nvGrpSpPr>
            <p:grpSpPr>
              <a:xfrm>
                <a:off x="8371207" y="4448992"/>
                <a:ext cx="2439427" cy="120277"/>
                <a:chOff x="8371207" y="4448992"/>
                <a:chExt cx="2439427" cy="120277"/>
              </a:xfrm>
              <a:solidFill>
                <a:srgbClr val="52514E"/>
              </a:solidFill>
            </p:grpSpPr>
            <p:sp>
              <p:nvSpPr>
                <p:cNvPr id="50" name="Freeform 49">
                  <a:extLst>
                    <a:ext uri="{FF2B5EF4-FFF2-40B4-BE49-F238E27FC236}">
                      <a16:creationId xmlns:a16="http://schemas.microsoft.com/office/drawing/2014/main" id="{F0B5B651-4264-79D2-E485-FF2FBED6723C}"/>
                    </a:ext>
                  </a:extLst>
                </p:cNvPr>
                <p:cNvSpPr/>
                <p:nvPr/>
              </p:nvSpPr>
              <p:spPr>
                <a:xfrm flipV="1">
                  <a:off x="8371207" y="4473828"/>
                  <a:ext cx="39939" cy="69595"/>
                </a:xfrm>
                <a:custGeom>
                  <a:avLst/>
                  <a:gdLst>
                    <a:gd name="csX0" fmla="*/ 39031 w 39939"/>
                    <a:gd name="csY0" fmla="*/ 55984 h 69595"/>
                    <a:gd name="csX1" fmla="*/ 34921 w 39939"/>
                    <a:gd name="csY1" fmla="*/ 57576 h 69595"/>
                    <a:gd name="csX2" fmla="*/ 30030 w 39939"/>
                    <a:gd name="csY2" fmla="*/ 58101 h 69595"/>
                    <a:gd name="csX3" fmla="*/ 15438 w 39939"/>
                    <a:gd name="csY3" fmla="*/ 51945 h 69595"/>
                    <a:gd name="csX4" fmla="*/ 10353 w 39939"/>
                    <a:gd name="csY4" fmla="*/ 34255 h 69595"/>
                    <a:gd name="csX5" fmla="*/ 10353 w 39939"/>
                    <a:gd name="csY5" fmla="*/ -1553 h 69595"/>
                    <a:gd name="csX6" fmla="*/ -908 w 39939"/>
                    <a:gd name="csY6" fmla="*/ -1553 h 69595"/>
                    <a:gd name="csX7" fmla="*/ -908 w 39939"/>
                    <a:gd name="csY7" fmla="*/ 66412 h 69595"/>
                    <a:gd name="csX8" fmla="*/ 10353 w 39939"/>
                    <a:gd name="csY8" fmla="*/ 66412 h 69595"/>
                    <a:gd name="csX9" fmla="*/ 10353 w 39939"/>
                    <a:gd name="csY9" fmla="*/ 55848 h 69595"/>
                    <a:gd name="csX10" fmla="*/ 19549 w 39939"/>
                    <a:gd name="csY10" fmla="*/ 65033 h 69595"/>
                    <a:gd name="csX11" fmla="*/ 33323 w 39939"/>
                    <a:gd name="csY11" fmla="*/ 68043 h 69595"/>
                    <a:gd name="csX12" fmla="*/ 35875 w 39939"/>
                    <a:gd name="csY12" fmla="*/ 67887 h 69595"/>
                    <a:gd name="csX13" fmla="*/ 38973 w 39939"/>
                    <a:gd name="csY13" fmla="*/ 67441 h 69595"/>
                    <a:gd name="csX14" fmla="*/ 39031 w 39939"/>
                    <a:gd name="csY14" fmla="*/ 55984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939" h="69595">
                      <a:moveTo>
                        <a:pt x="39031" y="55984"/>
                      </a:moveTo>
                      <a:cubicBezTo>
                        <a:pt x="37772" y="56709"/>
                        <a:pt x="36401" y="57240"/>
                        <a:pt x="34921" y="57576"/>
                      </a:cubicBezTo>
                      <a:cubicBezTo>
                        <a:pt x="33440" y="57926"/>
                        <a:pt x="31810" y="58101"/>
                        <a:pt x="30030" y="58101"/>
                      </a:cubicBezTo>
                      <a:cubicBezTo>
                        <a:pt x="23692" y="58101"/>
                        <a:pt x="18828" y="56049"/>
                        <a:pt x="15438" y="51945"/>
                      </a:cubicBezTo>
                      <a:cubicBezTo>
                        <a:pt x="12048" y="47841"/>
                        <a:pt x="10353" y="41944"/>
                        <a:pt x="10353" y="34255"/>
                      </a:cubicBezTo>
                      <a:lnTo>
                        <a:pt x="10353" y="-1553"/>
                      </a:lnTo>
                      <a:lnTo>
                        <a:pt x="-908" y="-1553"/>
                      </a:lnTo>
                      <a:lnTo>
                        <a:pt x="-908" y="66412"/>
                      </a:lnTo>
                      <a:lnTo>
                        <a:pt x="10353" y="66412"/>
                      </a:lnTo>
                      <a:lnTo>
                        <a:pt x="10353" y="55848"/>
                      </a:lnTo>
                      <a:cubicBezTo>
                        <a:pt x="12717" y="59978"/>
                        <a:pt x="15782" y="63039"/>
                        <a:pt x="19549" y="65033"/>
                      </a:cubicBezTo>
                      <a:cubicBezTo>
                        <a:pt x="23329" y="67039"/>
                        <a:pt x="27920" y="68043"/>
                        <a:pt x="33323" y="68043"/>
                      </a:cubicBezTo>
                      <a:cubicBezTo>
                        <a:pt x="34089" y="68043"/>
                        <a:pt x="34940" y="67991"/>
                        <a:pt x="35875" y="67887"/>
                      </a:cubicBezTo>
                      <a:cubicBezTo>
                        <a:pt x="36810" y="67797"/>
                        <a:pt x="37843" y="67648"/>
                        <a:pt x="38973" y="67441"/>
                      </a:cubicBezTo>
                      <a:lnTo>
                        <a:pt x="39031" y="55984"/>
                      </a:lnTo>
                      <a:close/>
                    </a:path>
                  </a:pathLst>
                </a:custGeom>
                <a:solidFill>
                  <a:srgbClr val="52514E"/>
                </a:solidFill>
                <a:ln w="19" cap="flat">
                  <a:noFill/>
                  <a:prstDash val="solid"/>
                  <a:miter/>
                </a:ln>
              </p:spPr>
              <p:txBody>
                <a:bodyPr/>
                <a:lstStyle/>
                <a:p>
                  <a:endParaRPr lang="en-IT"/>
                </a:p>
              </p:txBody>
            </p:sp>
            <p:sp>
              <p:nvSpPr>
                <p:cNvPr id="51" name="Freeform 50">
                  <a:extLst>
                    <a:ext uri="{FF2B5EF4-FFF2-40B4-BE49-F238E27FC236}">
                      <a16:creationId xmlns:a16="http://schemas.microsoft.com/office/drawing/2014/main" id="{C27316A9-D58B-8730-47DB-332B60D02F76}"/>
                    </a:ext>
                  </a:extLst>
                </p:cNvPr>
                <p:cNvSpPr/>
                <p:nvPr/>
              </p:nvSpPr>
              <p:spPr>
                <a:xfrm flipV="1">
                  <a:off x="8421749" y="4473828"/>
                  <a:ext cx="57103" cy="71362"/>
                </a:xfrm>
                <a:custGeom>
                  <a:avLst/>
                  <a:gdLst>
                    <a:gd name="csX0" fmla="*/ -1306 w 57103"/>
                    <a:gd name="csY0" fmla="*/ 27077 h 71362"/>
                    <a:gd name="csX1" fmla="*/ -1306 w 57103"/>
                    <a:gd name="csY1" fmla="*/ 68224 h 71362"/>
                    <a:gd name="csX2" fmla="*/ 9896 w 57103"/>
                    <a:gd name="csY2" fmla="*/ 68224 h 71362"/>
                    <a:gd name="csX3" fmla="*/ 9896 w 57103"/>
                    <a:gd name="csY3" fmla="*/ 27504 h 71362"/>
                    <a:gd name="csX4" fmla="*/ 13657 w 57103"/>
                    <a:gd name="csY4" fmla="*/ 13018 h 71362"/>
                    <a:gd name="csX5" fmla="*/ 24995 w 57103"/>
                    <a:gd name="csY5" fmla="*/ 8202 h 71362"/>
                    <a:gd name="csX6" fmla="*/ 39315 w 57103"/>
                    <a:gd name="csY6" fmla="*/ 13969 h 71362"/>
                    <a:gd name="csX7" fmla="*/ 44595 w 57103"/>
                    <a:gd name="csY7" fmla="*/ 29698 h 71362"/>
                    <a:gd name="csX8" fmla="*/ 44595 w 57103"/>
                    <a:gd name="csY8" fmla="*/ 68224 h 71362"/>
                    <a:gd name="csX9" fmla="*/ 55797 w 57103"/>
                    <a:gd name="csY9" fmla="*/ 68224 h 71362"/>
                    <a:gd name="csX10" fmla="*/ 55797 w 57103"/>
                    <a:gd name="csY10" fmla="*/ 260 h 71362"/>
                    <a:gd name="csX11" fmla="*/ 44595 w 57103"/>
                    <a:gd name="csY11" fmla="*/ 260 h 71362"/>
                    <a:gd name="csX12" fmla="*/ 44595 w 57103"/>
                    <a:gd name="csY12" fmla="*/ 10707 h 71362"/>
                    <a:gd name="csX13" fmla="*/ 35126 w 57103"/>
                    <a:gd name="csY13" fmla="*/ 1503 h 71362"/>
                    <a:gd name="csX14" fmla="*/ 22619 w 57103"/>
                    <a:gd name="csY14" fmla="*/ -1507 h 71362"/>
                    <a:gd name="csX15" fmla="*/ 4773 w 57103"/>
                    <a:gd name="csY15" fmla="*/ 5775 h 71362"/>
                    <a:gd name="csX16" fmla="*/ -1306 w 57103"/>
                    <a:gd name="csY16" fmla="*/ 27077 h 71362"/>
                    <a:gd name="csX17" fmla="*/ 26885 w 57103"/>
                    <a:gd name="csY17" fmla="*/ 69855 h 71362"/>
                    <a:gd name="csX18" fmla="*/ 26885 w 57103"/>
                    <a:gd name="csY18"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7103" h="71362">
                      <a:moveTo>
                        <a:pt x="-1306" y="27077"/>
                      </a:moveTo>
                      <a:lnTo>
                        <a:pt x="-1306" y="68224"/>
                      </a:lnTo>
                      <a:lnTo>
                        <a:pt x="9896" y="68224"/>
                      </a:lnTo>
                      <a:lnTo>
                        <a:pt x="9896" y="27504"/>
                      </a:lnTo>
                      <a:cubicBezTo>
                        <a:pt x="9896" y="21070"/>
                        <a:pt x="11150" y="16241"/>
                        <a:pt x="13657" y="13018"/>
                      </a:cubicBezTo>
                      <a:cubicBezTo>
                        <a:pt x="16176" y="9807"/>
                        <a:pt x="19956" y="8202"/>
                        <a:pt x="24995" y="8202"/>
                      </a:cubicBezTo>
                      <a:cubicBezTo>
                        <a:pt x="31035" y="8202"/>
                        <a:pt x="35808" y="10125"/>
                        <a:pt x="39315" y="13969"/>
                      </a:cubicBezTo>
                      <a:cubicBezTo>
                        <a:pt x="42835" y="17814"/>
                        <a:pt x="44595" y="23057"/>
                        <a:pt x="44595" y="29698"/>
                      </a:cubicBezTo>
                      <a:lnTo>
                        <a:pt x="44595" y="68224"/>
                      </a:lnTo>
                      <a:lnTo>
                        <a:pt x="55797" y="68224"/>
                      </a:lnTo>
                      <a:lnTo>
                        <a:pt x="55797" y="260"/>
                      </a:lnTo>
                      <a:lnTo>
                        <a:pt x="44595" y="260"/>
                      </a:lnTo>
                      <a:lnTo>
                        <a:pt x="44595" y="10707"/>
                      </a:lnTo>
                      <a:cubicBezTo>
                        <a:pt x="41880" y="6577"/>
                        <a:pt x="38724" y="3509"/>
                        <a:pt x="35126" y="1503"/>
                      </a:cubicBezTo>
                      <a:cubicBezTo>
                        <a:pt x="31541" y="-504"/>
                        <a:pt x="27372" y="-1507"/>
                        <a:pt x="22619" y="-1507"/>
                      </a:cubicBezTo>
                      <a:cubicBezTo>
                        <a:pt x="14787" y="-1507"/>
                        <a:pt x="8838" y="920"/>
                        <a:pt x="4773" y="5775"/>
                      </a:cubicBezTo>
                      <a:cubicBezTo>
                        <a:pt x="720" y="10629"/>
                        <a:pt x="-1306" y="17730"/>
                        <a:pt x="-1306" y="27077"/>
                      </a:cubicBezTo>
                      <a:close/>
                      <a:moveTo>
                        <a:pt x="26885" y="69855"/>
                      </a:moveTo>
                      <a:lnTo>
                        <a:pt x="26885" y="69855"/>
                      </a:lnTo>
                      <a:close/>
                    </a:path>
                  </a:pathLst>
                </a:custGeom>
                <a:solidFill>
                  <a:srgbClr val="52514E"/>
                </a:solidFill>
                <a:ln w="19" cap="flat">
                  <a:noFill/>
                  <a:prstDash val="solid"/>
                  <a:miter/>
                </a:ln>
              </p:spPr>
              <p:txBody>
                <a:bodyPr/>
                <a:lstStyle/>
                <a:p>
                  <a:endParaRPr lang="en-IT"/>
                </a:p>
              </p:txBody>
            </p:sp>
            <p:sp>
              <p:nvSpPr>
                <p:cNvPr id="52" name="Freeform 51">
                  <a:extLst>
                    <a:ext uri="{FF2B5EF4-FFF2-40B4-BE49-F238E27FC236}">
                      <a16:creationId xmlns:a16="http://schemas.microsoft.com/office/drawing/2014/main" id="{8971A181-FBFE-87AE-005B-64F73EE10AFE}"/>
                    </a:ext>
                  </a:extLst>
                </p:cNvPr>
                <p:cNvSpPr/>
                <p:nvPr/>
              </p:nvSpPr>
              <p:spPr>
                <a:xfrm flipV="1">
                  <a:off x="8501496" y="4473828"/>
                  <a:ext cx="57122" cy="69595"/>
                </a:xfrm>
                <a:custGeom>
                  <a:avLst/>
                  <a:gdLst>
                    <a:gd name="csX0" fmla="*/ 55786 w 57122"/>
                    <a:gd name="csY0" fmla="*/ 39478 h 69595"/>
                    <a:gd name="csX1" fmla="*/ 55786 w 57122"/>
                    <a:gd name="csY1" fmla="*/ -1553 h 69595"/>
                    <a:gd name="csX2" fmla="*/ 44584 w 57122"/>
                    <a:gd name="csY2" fmla="*/ -1553 h 69595"/>
                    <a:gd name="csX3" fmla="*/ 44584 w 57122"/>
                    <a:gd name="csY3" fmla="*/ 39109 h 69595"/>
                    <a:gd name="csX4" fmla="*/ 40804 w 57122"/>
                    <a:gd name="csY4" fmla="*/ 53537 h 69595"/>
                    <a:gd name="csX5" fmla="*/ 29485 w 57122"/>
                    <a:gd name="csY5" fmla="*/ 58334 h 69595"/>
                    <a:gd name="csX6" fmla="*/ 15165 w 57122"/>
                    <a:gd name="csY6" fmla="*/ 52566 h 69595"/>
                    <a:gd name="csX7" fmla="*/ 9924 w 57122"/>
                    <a:gd name="csY7" fmla="*/ 36857 h 69595"/>
                    <a:gd name="csX8" fmla="*/ 9924 w 57122"/>
                    <a:gd name="csY8" fmla="*/ -1553 h 69595"/>
                    <a:gd name="csX9" fmla="*/ -1336 w 57122"/>
                    <a:gd name="csY9" fmla="*/ -1553 h 69595"/>
                    <a:gd name="csX10" fmla="*/ -1336 w 57122"/>
                    <a:gd name="csY10" fmla="*/ 66412 h 69595"/>
                    <a:gd name="csX11" fmla="*/ 9924 w 57122"/>
                    <a:gd name="csY11" fmla="*/ 66412 h 69595"/>
                    <a:gd name="csX12" fmla="*/ 9924 w 57122"/>
                    <a:gd name="csY12" fmla="*/ 55848 h 69595"/>
                    <a:gd name="csX13" fmla="*/ 19393 w 57122"/>
                    <a:gd name="csY13" fmla="*/ 65013 h 69595"/>
                    <a:gd name="csX14" fmla="*/ 31979 w 57122"/>
                    <a:gd name="csY14" fmla="*/ 68043 h 69595"/>
                    <a:gd name="csX15" fmla="*/ 49747 w 57122"/>
                    <a:gd name="csY15" fmla="*/ 60800 h 69595"/>
                    <a:gd name="csX16" fmla="*/ 55786 w 57122"/>
                    <a:gd name="csY16" fmla="*/ 39478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69595">
                      <a:moveTo>
                        <a:pt x="55786" y="39478"/>
                      </a:moveTo>
                      <a:lnTo>
                        <a:pt x="55786" y="-1553"/>
                      </a:lnTo>
                      <a:lnTo>
                        <a:pt x="44584" y="-1553"/>
                      </a:lnTo>
                      <a:lnTo>
                        <a:pt x="44584" y="39109"/>
                      </a:lnTo>
                      <a:cubicBezTo>
                        <a:pt x="44584" y="45543"/>
                        <a:pt x="43324" y="50353"/>
                        <a:pt x="40804" y="53537"/>
                      </a:cubicBezTo>
                      <a:cubicBezTo>
                        <a:pt x="38284" y="56735"/>
                        <a:pt x="34511" y="58334"/>
                        <a:pt x="29485" y="58334"/>
                      </a:cubicBezTo>
                      <a:cubicBezTo>
                        <a:pt x="23432" y="58334"/>
                        <a:pt x="18659" y="56411"/>
                        <a:pt x="15165" y="52566"/>
                      </a:cubicBezTo>
                      <a:cubicBezTo>
                        <a:pt x="11671" y="48734"/>
                        <a:pt x="9924" y="43498"/>
                        <a:pt x="9924" y="36857"/>
                      </a:cubicBezTo>
                      <a:lnTo>
                        <a:pt x="9924" y="-1553"/>
                      </a:lnTo>
                      <a:lnTo>
                        <a:pt x="-1336" y="-1553"/>
                      </a:lnTo>
                      <a:lnTo>
                        <a:pt x="-1336" y="66412"/>
                      </a:lnTo>
                      <a:lnTo>
                        <a:pt x="9924" y="66412"/>
                      </a:lnTo>
                      <a:lnTo>
                        <a:pt x="9924" y="55848"/>
                      </a:lnTo>
                      <a:cubicBezTo>
                        <a:pt x="12613" y="59939"/>
                        <a:pt x="15769" y="62994"/>
                        <a:pt x="19393" y="65013"/>
                      </a:cubicBezTo>
                      <a:cubicBezTo>
                        <a:pt x="23030" y="67033"/>
                        <a:pt x="27225" y="68043"/>
                        <a:pt x="31979" y="68043"/>
                      </a:cubicBezTo>
                      <a:cubicBezTo>
                        <a:pt x="39811" y="68043"/>
                        <a:pt x="45733" y="65628"/>
                        <a:pt x="49747" y="60800"/>
                      </a:cubicBezTo>
                      <a:cubicBezTo>
                        <a:pt x="53773" y="55971"/>
                        <a:pt x="55786" y="48864"/>
                        <a:pt x="55786" y="39478"/>
                      </a:cubicBezTo>
                      <a:close/>
                    </a:path>
                  </a:pathLst>
                </a:custGeom>
                <a:solidFill>
                  <a:srgbClr val="52514E"/>
                </a:solidFill>
                <a:ln w="19" cap="flat">
                  <a:noFill/>
                  <a:prstDash val="solid"/>
                  <a:miter/>
                </a:ln>
              </p:spPr>
              <p:txBody>
                <a:bodyPr/>
                <a:lstStyle/>
                <a:p>
                  <a:endParaRPr lang="en-IT"/>
                </a:p>
              </p:txBody>
            </p:sp>
            <p:sp>
              <p:nvSpPr>
                <p:cNvPr id="53" name="Freeform 52">
                  <a:extLst>
                    <a:ext uri="{FF2B5EF4-FFF2-40B4-BE49-F238E27FC236}">
                      <a16:creationId xmlns:a16="http://schemas.microsoft.com/office/drawing/2014/main" id="{CE3C5206-01F1-07AA-F813-A8CF3916B723}"/>
                    </a:ext>
                  </a:extLst>
                </p:cNvPr>
                <p:cNvSpPr/>
                <p:nvPr/>
              </p:nvSpPr>
              <p:spPr>
                <a:xfrm flipV="1">
                  <a:off x="8575962" y="4473828"/>
                  <a:ext cx="52115" cy="71362"/>
                </a:xfrm>
                <a:custGeom>
                  <a:avLst/>
                  <a:gdLst>
                    <a:gd name="csX0" fmla="*/ 47485 w 52115"/>
                    <a:gd name="csY0" fmla="*/ 66224 h 71362"/>
                    <a:gd name="csX1" fmla="*/ 47485 w 52115"/>
                    <a:gd name="csY1" fmla="*/ 55661 h 71362"/>
                    <a:gd name="csX2" fmla="*/ 37627 w 52115"/>
                    <a:gd name="csY2" fmla="*/ 59292 h 71362"/>
                    <a:gd name="csX3" fmla="*/ 27029 w 52115"/>
                    <a:gd name="csY3" fmla="*/ 60515 h 71362"/>
                    <a:gd name="csX4" fmla="*/ 14521 w 52115"/>
                    <a:gd name="csY4" fmla="*/ 57971 h 71362"/>
                    <a:gd name="csX5" fmla="*/ 10352 w 52115"/>
                    <a:gd name="csY5" fmla="*/ 50321 h 71362"/>
                    <a:gd name="csX6" fmla="*/ 13333 w 52115"/>
                    <a:gd name="csY6" fmla="*/ 44223 h 71362"/>
                    <a:gd name="csX7" fmla="*/ 25334 w 52115"/>
                    <a:gd name="csY7" fmla="*/ 40009 h 71362"/>
                    <a:gd name="csX8" fmla="*/ 29172 w 52115"/>
                    <a:gd name="csY8" fmla="*/ 39155 h 71362"/>
                    <a:gd name="csX9" fmla="*/ 46122 w 52115"/>
                    <a:gd name="csY9" fmla="*/ 31970 h 71362"/>
                    <a:gd name="csX10" fmla="*/ 51148 w 52115"/>
                    <a:gd name="csY10" fmla="*/ 19018 h 71362"/>
                    <a:gd name="csX11" fmla="*/ 43628 w 52115"/>
                    <a:gd name="csY11" fmla="*/ 4008 h 71362"/>
                    <a:gd name="csX12" fmla="*/ 22957 w 52115"/>
                    <a:gd name="csY12" fmla="*/ -1507 h 71362"/>
                    <a:gd name="csX13" fmla="*/ 11540 w 52115"/>
                    <a:gd name="csY13" fmla="*/ -439 h 71362"/>
                    <a:gd name="csX14" fmla="*/ -968 w 52115"/>
                    <a:gd name="csY14" fmla="*/ 2746 h 71362"/>
                    <a:gd name="csX15" fmla="*/ -968 w 52115"/>
                    <a:gd name="csY15" fmla="*/ 14280 h 71362"/>
                    <a:gd name="csX16" fmla="*/ 11267 w 52115"/>
                    <a:gd name="csY16" fmla="*/ 9445 h 71362"/>
                    <a:gd name="csX17" fmla="*/ 23210 w 52115"/>
                    <a:gd name="csY17" fmla="*/ 7853 h 71362"/>
                    <a:gd name="csX18" fmla="*/ 35367 w 52115"/>
                    <a:gd name="csY18" fmla="*/ 10552 h 71362"/>
                    <a:gd name="csX19" fmla="*/ 39634 w 52115"/>
                    <a:gd name="csY19" fmla="*/ 18164 h 71362"/>
                    <a:gd name="csX20" fmla="*/ 36556 w 52115"/>
                    <a:gd name="csY20" fmla="*/ 25135 h 71362"/>
                    <a:gd name="csX21" fmla="*/ 23074 w 52115"/>
                    <a:gd name="csY21" fmla="*/ 29815 h 71362"/>
                    <a:gd name="csX22" fmla="*/ 19177 w 52115"/>
                    <a:gd name="csY22" fmla="*/ 30727 h 71362"/>
                    <a:gd name="csX23" fmla="*/ 4137 w 52115"/>
                    <a:gd name="csY23" fmla="*/ 37427 h 71362"/>
                    <a:gd name="csX24" fmla="*/ -480 w 52115"/>
                    <a:gd name="csY24" fmla="*/ 49835 h 71362"/>
                    <a:gd name="csX25" fmla="*/ 6338 w 52115"/>
                    <a:gd name="csY25" fmla="*/ 64632 h 71362"/>
                    <a:gd name="csX26" fmla="*/ 25704 w 52115"/>
                    <a:gd name="csY26" fmla="*/ 69855 h 71362"/>
                    <a:gd name="csX27" fmla="*/ 37374 w 52115"/>
                    <a:gd name="csY27" fmla="*/ 68943 h 71362"/>
                    <a:gd name="csX28" fmla="*/ 47485 w 52115"/>
                    <a:gd name="csY28" fmla="*/ 66224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2115" h="71362">
                      <a:moveTo>
                        <a:pt x="47485" y="66224"/>
                      </a:moveTo>
                      <a:lnTo>
                        <a:pt x="47485" y="55661"/>
                      </a:lnTo>
                      <a:cubicBezTo>
                        <a:pt x="44329" y="57279"/>
                        <a:pt x="41043" y="58489"/>
                        <a:pt x="37627" y="59292"/>
                      </a:cubicBezTo>
                      <a:cubicBezTo>
                        <a:pt x="34224" y="60107"/>
                        <a:pt x="30691" y="60515"/>
                        <a:pt x="27029" y="60515"/>
                      </a:cubicBezTo>
                      <a:cubicBezTo>
                        <a:pt x="21470" y="60515"/>
                        <a:pt x="17301" y="59667"/>
                        <a:pt x="14521" y="57971"/>
                      </a:cubicBezTo>
                      <a:cubicBezTo>
                        <a:pt x="11742" y="56275"/>
                        <a:pt x="10352" y="53725"/>
                        <a:pt x="10352" y="50321"/>
                      </a:cubicBezTo>
                      <a:cubicBezTo>
                        <a:pt x="10352" y="47731"/>
                        <a:pt x="11345" y="45699"/>
                        <a:pt x="13333" y="44223"/>
                      </a:cubicBezTo>
                      <a:cubicBezTo>
                        <a:pt x="15320" y="42747"/>
                        <a:pt x="19320" y="41343"/>
                        <a:pt x="25334" y="40009"/>
                      </a:cubicBezTo>
                      <a:lnTo>
                        <a:pt x="29172" y="39155"/>
                      </a:lnTo>
                      <a:cubicBezTo>
                        <a:pt x="37121" y="37459"/>
                        <a:pt x="42771" y="35064"/>
                        <a:pt x="46122" y="31970"/>
                      </a:cubicBezTo>
                      <a:cubicBezTo>
                        <a:pt x="49473" y="28876"/>
                        <a:pt x="51148" y="24559"/>
                        <a:pt x="51148" y="19018"/>
                      </a:cubicBezTo>
                      <a:cubicBezTo>
                        <a:pt x="51148" y="12701"/>
                        <a:pt x="48641" y="7697"/>
                        <a:pt x="43628" y="4008"/>
                      </a:cubicBezTo>
                      <a:cubicBezTo>
                        <a:pt x="38614" y="331"/>
                        <a:pt x="31724" y="-1507"/>
                        <a:pt x="22957" y="-1507"/>
                      </a:cubicBezTo>
                      <a:cubicBezTo>
                        <a:pt x="19307" y="-1507"/>
                        <a:pt x="15502" y="-1151"/>
                        <a:pt x="11540" y="-439"/>
                      </a:cubicBezTo>
                      <a:cubicBezTo>
                        <a:pt x="7579" y="273"/>
                        <a:pt x="3410" y="1334"/>
                        <a:pt x="-968" y="2746"/>
                      </a:cubicBezTo>
                      <a:lnTo>
                        <a:pt x="-968" y="14280"/>
                      </a:lnTo>
                      <a:cubicBezTo>
                        <a:pt x="3176" y="12131"/>
                        <a:pt x="7254" y="10519"/>
                        <a:pt x="11267" y="9445"/>
                      </a:cubicBezTo>
                      <a:cubicBezTo>
                        <a:pt x="15281" y="8383"/>
                        <a:pt x="19262" y="7853"/>
                        <a:pt x="23210" y="7853"/>
                      </a:cubicBezTo>
                      <a:cubicBezTo>
                        <a:pt x="28483" y="7853"/>
                        <a:pt x="32536" y="8752"/>
                        <a:pt x="35367" y="10552"/>
                      </a:cubicBezTo>
                      <a:cubicBezTo>
                        <a:pt x="38212" y="12351"/>
                        <a:pt x="39634" y="14888"/>
                        <a:pt x="39634" y="18164"/>
                      </a:cubicBezTo>
                      <a:cubicBezTo>
                        <a:pt x="39634" y="21193"/>
                        <a:pt x="38608" y="23517"/>
                        <a:pt x="36556" y="25135"/>
                      </a:cubicBezTo>
                      <a:cubicBezTo>
                        <a:pt x="34516" y="26753"/>
                        <a:pt x="30023" y="28313"/>
                        <a:pt x="23074" y="29815"/>
                      </a:cubicBezTo>
                      <a:lnTo>
                        <a:pt x="19177" y="30727"/>
                      </a:lnTo>
                      <a:cubicBezTo>
                        <a:pt x="12242" y="32177"/>
                        <a:pt x="7228" y="34410"/>
                        <a:pt x="4137" y="37427"/>
                      </a:cubicBezTo>
                      <a:cubicBezTo>
                        <a:pt x="1059" y="40443"/>
                        <a:pt x="-480" y="44579"/>
                        <a:pt x="-480" y="49835"/>
                      </a:cubicBezTo>
                      <a:cubicBezTo>
                        <a:pt x="-480" y="56230"/>
                        <a:pt x="1792" y="61162"/>
                        <a:pt x="6338" y="64632"/>
                      </a:cubicBezTo>
                      <a:cubicBezTo>
                        <a:pt x="10884" y="68114"/>
                        <a:pt x="17339" y="69855"/>
                        <a:pt x="25704" y="69855"/>
                      </a:cubicBezTo>
                      <a:cubicBezTo>
                        <a:pt x="29834" y="69855"/>
                        <a:pt x="33724" y="69551"/>
                        <a:pt x="37374" y="68943"/>
                      </a:cubicBezTo>
                      <a:cubicBezTo>
                        <a:pt x="41037" y="68347"/>
                        <a:pt x="44407" y="67441"/>
                        <a:pt x="47485" y="66224"/>
                      </a:cubicBezTo>
                      <a:close/>
                    </a:path>
                  </a:pathLst>
                </a:custGeom>
                <a:solidFill>
                  <a:srgbClr val="52514E"/>
                </a:solidFill>
                <a:ln w="19" cap="flat">
                  <a:noFill/>
                  <a:prstDash val="solid"/>
                  <a:miter/>
                </a:ln>
              </p:spPr>
              <p:txBody>
                <a:bodyPr/>
                <a:lstStyle/>
                <a:p>
                  <a:endParaRPr lang="en-IT"/>
                </a:p>
              </p:txBody>
            </p:sp>
            <p:sp>
              <p:nvSpPr>
                <p:cNvPr id="54" name="Freeform 53">
                  <a:extLst>
                    <a:ext uri="{FF2B5EF4-FFF2-40B4-BE49-F238E27FC236}">
                      <a16:creationId xmlns:a16="http://schemas.microsoft.com/office/drawing/2014/main" id="{D38F5E65-2BCF-E285-65CA-E91E9A9693BD}"/>
                    </a:ext>
                  </a:extLst>
                </p:cNvPr>
                <p:cNvSpPr/>
                <p:nvPr/>
              </p:nvSpPr>
              <p:spPr>
                <a:xfrm flipV="1">
                  <a:off x="8634164"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a:p>
              </p:txBody>
            </p:sp>
            <p:sp>
              <p:nvSpPr>
                <p:cNvPr id="55" name="Freeform 54">
                  <a:extLst>
                    <a:ext uri="{FF2B5EF4-FFF2-40B4-BE49-F238E27FC236}">
                      <a16:creationId xmlns:a16="http://schemas.microsoft.com/office/drawing/2014/main" id="{9DF476EC-BC17-F5D5-1F23-47480CF9D456}"/>
                    </a:ext>
                  </a:extLst>
                </p:cNvPr>
                <p:cNvSpPr/>
                <p:nvPr/>
              </p:nvSpPr>
              <p:spPr>
                <a:xfrm flipV="1">
                  <a:off x="8677149" y="4456157"/>
                  <a:ext cx="42549" cy="87266"/>
                </a:xfrm>
                <a:custGeom>
                  <a:avLst/>
                  <a:gdLst>
                    <a:gd name="csX0" fmla="*/ 18944 w 42549"/>
                    <a:gd name="csY0" fmla="*/ 85258 h 87266"/>
                    <a:gd name="csX1" fmla="*/ 18944 w 42549"/>
                    <a:gd name="csY1" fmla="*/ 65956 h 87266"/>
                    <a:gd name="csX2" fmla="*/ 42011 w 42549"/>
                    <a:gd name="csY2" fmla="*/ 65956 h 87266"/>
                    <a:gd name="csX3" fmla="*/ 42011 w 42549"/>
                    <a:gd name="csY3" fmla="*/ 57276 h 87266"/>
                    <a:gd name="csX4" fmla="*/ 18944 w 42549"/>
                    <a:gd name="csY4" fmla="*/ 57276 h 87266"/>
                    <a:gd name="csX5" fmla="*/ 18944 w 42549"/>
                    <a:gd name="csY5" fmla="*/ 20381 h 87266"/>
                    <a:gd name="csX6" fmla="*/ 21223 w 42549"/>
                    <a:gd name="csY6" fmla="*/ 9701 h 87266"/>
                    <a:gd name="csX7" fmla="*/ 30516 w 42549"/>
                    <a:gd name="csY7" fmla="*/ 7332 h 87266"/>
                    <a:gd name="csX8" fmla="*/ 42011 w 42549"/>
                    <a:gd name="csY8" fmla="*/ 7332 h 87266"/>
                    <a:gd name="csX9" fmla="*/ 42011 w 42549"/>
                    <a:gd name="csY9" fmla="*/ -2008 h 87266"/>
                    <a:gd name="csX10" fmla="*/ 30516 w 42549"/>
                    <a:gd name="csY10" fmla="*/ -2008 h 87266"/>
                    <a:gd name="csX11" fmla="*/ 12612 w 42549"/>
                    <a:gd name="csY11" fmla="*/ 2807 h 87266"/>
                    <a:gd name="csX12" fmla="*/ 7683 w 42549"/>
                    <a:gd name="csY12" fmla="*/ 20381 h 87266"/>
                    <a:gd name="csX13" fmla="*/ 7683 w 42549"/>
                    <a:gd name="csY13" fmla="*/ 57276 h 87266"/>
                    <a:gd name="csX14" fmla="*/ -539 w 42549"/>
                    <a:gd name="csY14" fmla="*/ 57276 h 87266"/>
                    <a:gd name="csX15" fmla="*/ -539 w 42549"/>
                    <a:gd name="csY15" fmla="*/ 65956 h 87266"/>
                    <a:gd name="csX16" fmla="*/ 7683 w 42549"/>
                    <a:gd name="csY16" fmla="*/ 65956 h 87266"/>
                    <a:gd name="csX17" fmla="*/ 7683 w 42549"/>
                    <a:gd name="csY17" fmla="*/ 85258 h 87266"/>
                    <a:gd name="csX18" fmla="*/ 18944 w 42549"/>
                    <a:gd name="csY18" fmla="*/ 85258 h 8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549" h="87266">
                      <a:moveTo>
                        <a:pt x="18944" y="85258"/>
                      </a:moveTo>
                      <a:lnTo>
                        <a:pt x="18944" y="65956"/>
                      </a:lnTo>
                      <a:lnTo>
                        <a:pt x="42011" y="65956"/>
                      </a:lnTo>
                      <a:lnTo>
                        <a:pt x="42011" y="57276"/>
                      </a:lnTo>
                      <a:lnTo>
                        <a:pt x="18944" y="57276"/>
                      </a:lnTo>
                      <a:lnTo>
                        <a:pt x="18944" y="20381"/>
                      </a:lnTo>
                      <a:cubicBezTo>
                        <a:pt x="18944" y="14840"/>
                        <a:pt x="19704" y="11280"/>
                        <a:pt x="21223" y="9701"/>
                      </a:cubicBezTo>
                      <a:cubicBezTo>
                        <a:pt x="22743" y="8121"/>
                        <a:pt x="25841" y="7332"/>
                        <a:pt x="30516" y="7332"/>
                      </a:cubicBezTo>
                      <a:lnTo>
                        <a:pt x="42011" y="7332"/>
                      </a:lnTo>
                      <a:lnTo>
                        <a:pt x="42011" y="-2008"/>
                      </a:lnTo>
                      <a:lnTo>
                        <a:pt x="30516" y="-2008"/>
                      </a:lnTo>
                      <a:cubicBezTo>
                        <a:pt x="21866" y="-2008"/>
                        <a:pt x="15898" y="-403"/>
                        <a:pt x="12612" y="2807"/>
                      </a:cubicBezTo>
                      <a:cubicBezTo>
                        <a:pt x="9326" y="6031"/>
                        <a:pt x="7683" y="11889"/>
                        <a:pt x="7683" y="20381"/>
                      </a:cubicBezTo>
                      <a:lnTo>
                        <a:pt x="7683" y="57276"/>
                      </a:lnTo>
                      <a:lnTo>
                        <a:pt x="-539" y="57276"/>
                      </a:lnTo>
                      <a:lnTo>
                        <a:pt x="-539" y="65956"/>
                      </a:lnTo>
                      <a:lnTo>
                        <a:pt x="7683" y="65956"/>
                      </a:lnTo>
                      <a:lnTo>
                        <a:pt x="7683" y="85258"/>
                      </a:lnTo>
                      <a:lnTo>
                        <a:pt x="18944" y="85258"/>
                      </a:lnTo>
                      <a:close/>
                    </a:path>
                  </a:pathLst>
                </a:custGeom>
                <a:solidFill>
                  <a:srgbClr val="52514E"/>
                </a:solidFill>
                <a:ln w="19" cap="flat">
                  <a:noFill/>
                  <a:prstDash val="solid"/>
                  <a:miter/>
                </a:ln>
              </p:spPr>
              <p:txBody>
                <a:bodyPr/>
                <a:lstStyle/>
                <a:p>
                  <a:endParaRPr lang="en-IT"/>
                </a:p>
              </p:txBody>
            </p:sp>
            <p:sp>
              <p:nvSpPr>
                <p:cNvPr id="56" name="Freeform 55">
                  <a:extLst>
                    <a:ext uri="{FF2B5EF4-FFF2-40B4-BE49-F238E27FC236}">
                      <a16:creationId xmlns:a16="http://schemas.microsoft.com/office/drawing/2014/main" id="{58EA637E-93F7-9071-C24A-EED8DA6C64D3}"/>
                    </a:ext>
                  </a:extLst>
                </p:cNvPr>
                <p:cNvSpPr/>
                <p:nvPr/>
              </p:nvSpPr>
              <p:spPr>
                <a:xfrm flipV="1">
                  <a:off x="8734006" y="4448992"/>
                  <a:ext cx="57122" cy="94431"/>
                </a:xfrm>
                <a:custGeom>
                  <a:avLst/>
                  <a:gdLst>
                    <a:gd name="csX0" fmla="*/ 55807 w 57122"/>
                    <a:gd name="csY0" fmla="*/ 38838 h 94431"/>
                    <a:gd name="csX1" fmla="*/ 55807 w 57122"/>
                    <a:gd name="csY1" fmla="*/ -2193 h 94431"/>
                    <a:gd name="csX2" fmla="*/ 44604 w 57122"/>
                    <a:gd name="csY2" fmla="*/ -2193 h 94431"/>
                    <a:gd name="csX3" fmla="*/ 44604 w 57122"/>
                    <a:gd name="csY3" fmla="*/ 38469 h 94431"/>
                    <a:gd name="csX4" fmla="*/ 40825 w 57122"/>
                    <a:gd name="csY4" fmla="*/ 52897 h 94431"/>
                    <a:gd name="csX5" fmla="*/ 29505 w 57122"/>
                    <a:gd name="csY5" fmla="*/ 57693 h 94431"/>
                    <a:gd name="csX6" fmla="*/ 15186 w 57122"/>
                    <a:gd name="csY6" fmla="*/ 51926 h 94431"/>
                    <a:gd name="csX7" fmla="*/ 9945 w 57122"/>
                    <a:gd name="csY7" fmla="*/ 36216 h 94431"/>
                    <a:gd name="csX8" fmla="*/ 9945 w 57122"/>
                    <a:gd name="csY8" fmla="*/ -2193 h 94431"/>
                    <a:gd name="csX9" fmla="*/ -1316 w 57122"/>
                    <a:gd name="csY9" fmla="*/ -2193 h 94431"/>
                    <a:gd name="csX10" fmla="*/ -1316 w 57122"/>
                    <a:gd name="csY10" fmla="*/ 92238 h 94431"/>
                    <a:gd name="csX11" fmla="*/ 9945 w 57122"/>
                    <a:gd name="csY11" fmla="*/ 92238 h 94431"/>
                    <a:gd name="csX12" fmla="*/ 9945 w 57122"/>
                    <a:gd name="csY12" fmla="*/ 55207 h 94431"/>
                    <a:gd name="csX13" fmla="*/ 19413 w 57122"/>
                    <a:gd name="csY13" fmla="*/ 64373 h 94431"/>
                    <a:gd name="csX14" fmla="*/ 31999 w 57122"/>
                    <a:gd name="csY14" fmla="*/ 67402 h 94431"/>
                    <a:gd name="csX15" fmla="*/ 49767 w 57122"/>
                    <a:gd name="csY15" fmla="*/ 60159 h 94431"/>
                    <a:gd name="csX16" fmla="*/ 55807 w 57122"/>
                    <a:gd name="csY16" fmla="*/ 388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94431">
                      <a:moveTo>
                        <a:pt x="55807" y="38838"/>
                      </a:moveTo>
                      <a:lnTo>
                        <a:pt x="55807" y="-2193"/>
                      </a:lnTo>
                      <a:lnTo>
                        <a:pt x="44604" y="-2193"/>
                      </a:lnTo>
                      <a:lnTo>
                        <a:pt x="44604" y="38469"/>
                      </a:lnTo>
                      <a:cubicBezTo>
                        <a:pt x="44604" y="44903"/>
                        <a:pt x="43344" y="49712"/>
                        <a:pt x="40825" y="52897"/>
                      </a:cubicBezTo>
                      <a:cubicBezTo>
                        <a:pt x="38305" y="56094"/>
                        <a:pt x="34532" y="57693"/>
                        <a:pt x="29505" y="57693"/>
                      </a:cubicBezTo>
                      <a:cubicBezTo>
                        <a:pt x="23453" y="57693"/>
                        <a:pt x="18680" y="55771"/>
                        <a:pt x="15186" y="51926"/>
                      </a:cubicBezTo>
                      <a:cubicBezTo>
                        <a:pt x="11692" y="48094"/>
                        <a:pt x="9945" y="42857"/>
                        <a:pt x="9945" y="36216"/>
                      </a:cubicBezTo>
                      <a:lnTo>
                        <a:pt x="9945" y="-2193"/>
                      </a:lnTo>
                      <a:lnTo>
                        <a:pt x="-1316" y="-2193"/>
                      </a:lnTo>
                      <a:lnTo>
                        <a:pt x="-1316" y="92238"/>
                      </a:lnTo>
                      <a:lnTo>
                        <a:pt x="9945" y="92238"/>
                      </a:lnTo>
                      <a:lnTo>
                        <a:pt x="9945" y="55207"/>
                      </a:lnTo>
                      <a:cubicBezTo>
                        <a:pt x="12634" y="59298"/>
                        <a:pt x="15790" y="62353"/>
                        <a:pt x="19413" y="64373"/>
                      </a:cubicBezTo>
                      <a:cubicBezTo>
                        <a:pt x="23050" y="66392"/>
                        <a:pt x="27245" y="67402"/>
                        <a:pt x="31999" y="67402"/>
                      </a:cubicBezTo>
                      <a:cubicBezTo>
                        <a:pt x="39831" y="67402"/>
                        <a:pt x="45754" y="64988"/>
                        <a:pt x="49767" y="60159"/>
                      </a:cubicBezTo>
                      <a:cubicBezTo>
                        <a:pt x="53793" y="55330"/>
                        <a:pt x="55807" y="48223"/>
                        <a:pt x="55807" y="38838"/>
                      </a:cubicBezTo>
                      <a:close/>
                    </a:path>
                  </a:pathLst>
                </a:custGeom>
                <a:solidFill>
                  <a:srgbClr val="52514E"/>
                </a:solidFill>
                <a:ln w="19" cap="flat">
                  <a:noFill/>
                  <a:prstDash val="solid"/>
                  <a:miter/>
                </a:ln>
              </p:spPr>
              <p:txBody>
                <a:bodyPr/>
                <a:lstStyle/>
                <a:p>
                  <a:endParaRPr lang="en-IT"/>
                </a:p>
              </p:txBody>
            </p:sp>
            <p:sp>
              <p:nvSpPr>
                <p:cNvPr id="57" name="Freeform 56">
                  <a:extLst>
                    <a:ext uri="{FF2B5EF4-FFF2-40B4-BE49-F238E27FC236}">
                      <a16:creationId xmlns:a16="http://schemas.microsoft.com/office/drawing/2014/main" id="{4FC0AA34-E701-973F-3506-87E0E7E03EDE}"/>
                    </a:ext>
                  </a:extLst>
                </p:cNvPr>
                <p:cNvSpPr/>
                <p:nvPr/>
              </p:nvSpPr>
              <p:spPr>
                <a:xfrm flipV="1">
                  <a:off x="8809194" y="4473828"/>
                  <a:ext cx="57609" cy="71362"/>
                </a:xfrm>
                <a:custGeom>
                  <a:avLst/>
                  <a:gdLst>
                    <a:gd name="csX0" fmla="*/ 34139 w 57609"/>
                    <a:gd name="csY0" fmla="*/ 34417 h 71362"/>
                    <a:gd name="csX1" fmla="*/ 15318 w 57609"/>
                    <a:gd name="csY1" fmla="*/ 31329 h 71362"/>
                    <a:gd name="csX2" fmla="*/ 10078 w 57609"/>
                    <a:gd name="csY2" fmla="*/ 20766 h 71362"/>
                    <a:gd name="csX3" fmla="*/ 14013 w 57609"/>
                    <a:gd name="csY3" fmla="*/ 11328 h 71362"/>
                    <a:gd name="csX4" fmla="*/ 24690 w 57609"/>
                    <a:gd name="csY4" fmla="*/ 7853 h 71362"/>
                    <a:gd name="csX5" fmla="*/ 39652 w 57609"/>
                    <a:gd name="csY5" fmla="*/ 14435 h 71362"/>
                    <a:gd name="csX6" fmla="*/ 45282 w 57609"/>
                    <a:gd name="csY6" fmla="*/ 31931 h 71362"/>
                    <a:gd name="csX7" fmla="*/ 45282 w 57609"/>
                    <a:gd name="csY7" fmla="*/ 34417 h 71362"/>
                    <a:gd name="csX8" fmla="*/ 34139 w 57609"/>
                    <a:gd name="csY8" fmla="*/ 34417 h 71362"/>
                    <a:gd name="csX9" fmla="*/ 56485 w 57609"/>
                    <a:gd name="csY9" fmla="*/ 39038 h 71362"/>
                    <a:gd name="csX10" fmla="*/ 56485 w 57609"/>
                    <a:gd name="csY10" fmla="*/ 260 h 71362"/>
                    <a:gd name="csX11" fmla="*/ 45282 w 57609"/>
                    <a:gd name="csY11" fmla="*/ 260 h 71362"/>
                    <a:gd name="csX12" fmla="*/ 45282 w 57609"/>
                    <a:gd name="csY12" fmla="*/ 10571 h 71362"/>
                    <a:gd name="csX13" fmla="*/ 35717 w 57609"/>
                    <a:gd name="csY13" fmla="*/ 1445 h 71362"/>
                    <a:gd name="csX14" fmla="*/ 21709 w 57609"/>
                    <a:gd name="csY14" fmla="*/ -1507 h 71362"/>
                    <a:gd name="csX15" fmla="*/ 5051 w 57609"/>
                    <a:gd name="csY15" fmla="*/ 4357 h 71362"/>
                    <a:gd name="csX16" fmla="*/ -1125 w 57609"/>
                    <a:gd name="csY16" fmla="*/ 20047 h 71362"/>
                    <a:gd name="csX17" fmla="*/ 6571 w 57609"/>
                    <a:gd name="csY17" fmla="*/ 37330 h 71362"/>
                    <a:gd name="csX18" fmla="*/ 29560 w 57609"/>
                    <a:gd name="csY18" fmla="*/ 43155 h 71362"/>
                    <a:gd name="csX19" fmla="*/ 45282 w 57609"/>
                    <a:gd name="csY19" fmla="*/ 43155 h 71362"/>
                    <a:gd name="csX20" fmla="*/ 45282 w 57609"/>
                    <a:gd name="csY20" fmla="*/ 44262 h 71362"/>
                    <a:gd name="csX21" fmla="*/ 40198 w 57609"/>
                    <a:gd name="csY21" fmla="*/ 56185 h 71362"/>
                    <a:gd name="csX22" fmla="*/ 25917 w 57609"/>
                    <a:gd name="csY22" fmla="*/ 60399 h 71362"/>
                    <a:gd name="csX23" fmla="*/ 14520 w 57609"/>
                    <a:gd name="csY23" fmla="*/ 59001 h 71362"/>
                    <a:gd name="csX24" fmla="*/ 3882 w 57609"/>
                    <a:gd name="csY24" fmla="*/ 54806 h 71362"/>
                    <a:gd name="csX25" fmla="*/ 3882 w 57609"/>
                    <a:gd name="csY25" fmla="*/ 65137 h 71362"/>
                    <a:gd name="csX26" fmla="*/ 15806 w 57609"/>
                    <a:gd name="csY26" fmla="*/ 68671 h 71362"/>
                    <a:gd name="csX27" fmla="*/ 27066 w 57609"/>
                    <a:gd name="csY27" fmla="*/ 69855 h 71362"/>
                    <a:gd name="csX28" fmla="*/ 49179 w 57609"/>
                    <a:gd name="csY28" fmla="*/ 62205 h 71362"/>
                    <a:gd name="csX29" fmla="*/ 56485 w 57609"/>
                    <a:gd name="csY29" fmla="*/ 39038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7609" h="71362">
                      <a:moveTo>
                        <a:pt x="34139" y="34417"/>
                      </a:moveTo>
                      <a:cubicBezTo>
                        <a:pt x="25086" y="34417"/>
                        <a:pt x="18812" y="33388"/>
                        <a:pt x="15318" y="31329"/>
                      </a:cubicBezTo>
                      <a:cubicBezTo>
                        <a:pt x="11825" y="29271"/>
                        <a:pt x="10078" y="25750"/>
                        <a:pt x="10078" y="20766"/>
                      </a:cubicBezTo>
                      <a:cubicBezTo>
                        <a:pt x="10078" y="16804"/>
                        <a:pt x="11390" y="13659"/>
                        <a:pt x="14013" y="11328"/>
                      </a:cubicBezTo>
                      <a:cubicBezTo>
                        <a:pt x="16637" y="9011"/>
                        <a:pt x="20196" y="7853"/>
                        <a:pt x="24690" y="7853"/>
                      </a:cubicBezTo>
                      <a:cubicBezTo>
                        <a:pt x="30911" y="7853"/>
                        <a:pt x="35898" y="10047"/>
                        <a:pt x="39652" y="14435"/>
                      </a:cubicBezTo>
                      <a:cubicBezTo>
                        <a:pt x="43406" y="18824"/>
                        <a:pt x="45282" y="24656"/>
                        <a:pt x="45282" y="31931"/>
                      </a:cubicBezTo>
                      <a:lnTo>
                        <a:pt x="45282" y="34417"/>
                      </a:lnTo>
                      <a:lnTo>
                        <a:pt x="34139" y="34417"/>
                      </a:lnTo>
                      <a:close/>
                      <a:moveTo>
                        <a:pt x="56485" y="39038"/>
                      </a:moveTo>
                      <a:lnTo>
                        <a:pt x="56485" y="260"/>
                      </a:lnTo>
                      <a:lnTo>
                        <a:pt x="45282" y="260"/>
                      </a:lnTo>
                      <a:lnTo>
                        <a:pt x="45282" y="10571"/>
                      </a:lnTo>
                      <a:cubicBezTo>
                        <a:pt x="42724" y="6454"/>
                        <a:pt x="39535" y="3412"/>
                        <a:pt x="35717" y="1445"/>
                      </a:cubicBezTo>
                      <a:cubicBezTo>
                        <a:pt x="31898" y="-523"/>
                        <a:pt x="27229" y="-1507"/>
                        <a:pt x="21709" y="-1507"/>
                      </a:cubicBezTo>
                      <a:cubicBezTo>
                        <a:pt x="14734" y="-1507"/>
                        <a:pt x="9182" y="448"/>
                        <a:pt x="5051" y="4357"/>
                      </a:cubicBezTo>
                      <a:cubicBezTo>
                        <a:pt x="934" y="8267"/>
                        <a:pt x="-1125" y="13497"/>
                        <a:pt x="-1125" y="20047"/>
                      </a:cubicBezTo>
                      <a:cubicBezTo>
                        <a:pt x="-1125" y="27685"/>
                        <a:pt x="1440" y="33446"/>
                        <a:pt x="6571" y="37330"/>
                      </a:cubicBezTo>
                      <a:cubicBezTo>
                        <a:pt x="11714" y="41213"/>
                        <a:pt x="19377" y="43155"/>
                        <a:pt x="29560" y="43155"/>
                      </a:cubicBezTo>
                      <a:lnTo>
                        <a:pt x="45282" y="43155"/>
                      </a:lnTo>
                      <a:lnTo>
                        <a:pt x="45282" y="44262"/>
                      </a:lnTo>
                      <a:cubicBezTo>
                        <a:pt x="45282" y="49401"/>
                        <a:pt x="43587" y="53376"/>
                        <a:pt x="40198" y="56185"/>
                      </a:cubicBezTo>
                      <a:cubicBezTo>
                        <a:pt x="36808" y="58994"/>
                        <a:pt x="32047" y="60399"/>
                        <a:pt x="25917" y="60399"/>
                      </a:cubicBezTo>
                      <a:cubicBezTo>
                        <a:pt x="22020" y="60399"/>
                        <a:pt x="18221" y="59933"/>
                        <a:pt x="14520" y="59001"/>
                      </a:cubicBezTo>
                      <a:cubicBezTo>
                        <a:pt x="10831" y="58068"/>
                        <a:pt x="7285" y="56670"/>
                        <a:pt x="3882" y="54806"/>
                      </a:cubicBezTo>
                      <a:lnTo>
                        <a:pt x="3882" y="65137"/>
                      </a:lnTo>
                      <a:cubicBezTo>
                        <a:pt x="7974" y="66716"/>
                        <a:pt x="11948" y="67894"/>
                        <a:pt x="15806" y="68671"/>
                      </a:cubicBezTo>
                      <a:cubicBezTo>
                        <a:pt x="19663" y="69461"/>
                        <a:pt x="23417" y="69855"/>
                        <a:pt x="27066" y="69855"/>
                      </a:cubicBezTo>
                      <a:cubicBezTo>
                        <a:pt x="36937" y="69855"/>
                        <a:pt x="44308" y="67305"/>
                        <a:pt x="49179" y="62205"/>
                      </a:cubicBezTo>
                      <a:cubicBezTo>
                        <a:pt x="54050" y="57117"/>
                        <a:pt x="56485" y="49395"/>
                        <a:pt x="56485" y="39038"/>
                      </a:cubicBezTo>
                      <a:close/>
                    </a:path>
                  </a:pathLst>
                </a:custGeom>
                <a:solidFill>
                  <a:srgbClr val="52514E"/>
                </a:solidFill>
                <a:ln w="19" cap="flat">
                  <a:noFill/>
                  <a:prstDash val="solid"/>
                  <a:miter/>
                </a:ln>
              </p:spPr>
              <p:txBody>
                <a:bodyPr/>
                <a:lstStyle/>
                <a:p>
                  <a:endParaRPr lang="en-IT"/>
                </a:p>
              </p:txBody>
            </p:sp>
            <p:sp>
              <p:nvSpPr>
                <p:cNvPr id="58" name="Freeform 57">
                  <a:extLst>
                    <a:ext uri="{FF2B5EF4-FFF2-40B4-BE49-F238E27FC236}">
                      <a16:creationId xmlns:a16="http://schemas.microsoft.com/office/drawing/2014/main" id="{EA34BCB6-ABAD-A672-FA6C-1909F7EED6B3}"/>
                    </a:ext>
                  </a:extLst>
                </p:cNvPr>
                <p:cNvSpPr/>
                <p:nvPr/>
              </p:nvSpPr>
              <p:spPr>
                <a:xfrm flipV="1">
                  <a:off x="8881471" y="4456157"/>
                  <a:ext cx="42549" cy="87266"/>
                </a:xfrm>
                <a:custGeom>
                  <a:avLst/>
                  <a:gdLst>
                    <a:gd name="csX0" fmla="*/ 18962 w 42549"/>
                    <a:gd name="csY0" fmla="*/ 85258 h 87266"/>
                    <a:gd name="csX1" fmla="*/ 18962 w 42549"/>
                    <a:gd name="csY1" fmla="*/ 65956 h 87266"/>
                    <a:gd name="csX2" fmla="*/ 42029 w 42549"/>
                    <a:gd name="csY2" fmla="*/ 65956 h 87266"/>
                    <a:gd name="csX3" fmla="*/ 42029 w 42549"/>
                    <a:gd name="csY3" fmla="*/ 57276 h 87266"/>
                    <a:gd name="csX4" fmla="*/ 18962 w 42549"/>
                    <a:gd name="csY4" fmla="*/ 57276 h 87266"/>
                    <a:gd name="csX5" fmla="*/ 18962 w 42549"/>
                    <a:gd name="csY5" fmla="*/ 20381 h 87266"/>
                    <a:gd name="csX6" fmla="*/ 21241 w 42549"/>
                    <a:gd name="csY6" fmla="*/ 9701 h 87266"/>
                    <a:gd name="csX7" fmla="*/ 30535 w 42549"/>
                    <a:gd name="csY7" fmla="*/ 7332 h 87266"/>
                    <a:gd name="csX8" fmla="*/ 42029 w 42549"/>
                    <a:gd name="csY8" fmla="*/ 7332 h 87266"/>
                    <a:gd name="csX9" fmla="*/ 42029 w 42549"/>
                    <a:gd name="csY9" fmla="*/ -2008 h 87266"/>
                    <a:gd name="csX10" fmla="*/ 30535 w 42549"/>
                    <a:gd name="csY10" fmla="*/ -2008 h 87266"/>
                    <a:gd name="csX11" fmla="*/ 12630 w 42549"/>
                    <a:gd name="csY11" fmla="*/ 2807 h 87266"/>
                    <a:gd name="csX12" fmla="*/ 7701 w 42549"/>
                    <a:gd name="csY12" fmla="*/ 20381 h 87266"/>
                    <a:gd name="csX13" fmla="*/ 7701 w 42549"/>
                    <a:gd name="csY13" fmla="*/ 57276 h 87266"/>
                    <a:gd name="csX14" fmla="*/ -520 w 42549"/>
                    <a:gd name="csY14" fmla="*/ 57276 h 87266"/>
                    <a:gd name="csX15" fmla="*/ -520 w 42549"/>
                    <a:gd name="csY15" fmla="*/ 65956 h 87266"/>
                    <a:gd name="csX16" fmla="*/ 7701 w 42549"/>
                    <a:gd name="csY16" fmla="*/ 65956 h 87266"/>
                    <a:gd name="csX17" fmla="*/ 7701 w 42549"/>
                    <a:gd name="csY17" fmla="*/ 85258 h 87266"/>
                    <a:gd name="csX18" fmla="*/ 18962 w 42549"/>
                    <a:gd name="csY18" fmla="*/ 85258 h 8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549" h="87266">
                      <a:moveTo>
                        <a:pt x="18962" y="85258"/>
                      </a:moveTo>
                      <a:lnTo>
                        <a:pt x="18962" y="65956"/>
                      </a:lnTo>
                      <a:lnTo>
                        <a:pt x="42029" y="65956"/>
                      </a:lnTo>
                      <a:lnTo>
                        <a:pt x="42029" y="57276"/>
                      </a:lnTo>
                      <a:lnTo>
                        <a:pt x="18962" y="57276"/>
                      </a:lnTo>
                      <a:lnTo>
                        <a:pt x="18962" y="20381"/>
                      </a:lnTo>
                      <a:cubicBezTo>
                        <a:pt x="18962" y="14840"/>
                        <a:pt x="19722" y="11280"/>
                        <a:pt x="21241" y="9701"/>
                      </a:cubicBezTo>
                      <a:cubicBezTo>
                        <a:pt x="22761" y="8121"/>
                        <a:pt x="25859" y="7332"/>
                        <a:pt x="30535" y="7332"/>
                      </a:cubicBezTo>
                      <a:lnTo>
                        <a:pt x="42029" y="7332"/>
                      </a:lnTo>
                      <a:lnTo>
                        <a:pt x="42029" y="-2008"/>
                      </a:lnTo>
                      <a:lnTo>
                        <a:pt x="30535" y="-2008"/>
                      </a:lnTo>
                      <a:cubicBezTo>
                        <a:pt x="21884" y="-2008"/>
                        <a:pt x="15916" y="-403"/>
                        <a:pt x="12630" y="2807"/>
                      </a:cubicBezTo>
                      <a:cubicBezTo>
                        <a:pt x="9344" y="6031"/>
                        <a:pt x="7701" y="11889"/>
                        <a:pt x="7701" y="20381"/>
                      </a:cubicBezTo>
                      <a:lnTo>
                        <a:pt x="7701" y="57276"/>
                      </a:lnTo>
                      <a:lnTo>
                        <a:pt x="-520" y="57276"/>
                      </a:lnTo>
                      <a:lnTo>
                        <a:pt x="-520" y="65956"/>
                      </a:lnTo>
                      <a:lnTo>
                        <a:pt x="7701" y="65956"/>
                      </a:lnTo>
                      <a:lnTo>
                        <a:pt x="7701" y="85258"/>
                      </a:lnTo>
                      <a:lnTo>
                        <a:pt x="18962" y="85258"/>
                      </a:lnTo>
                      <a:close/>
                    </a:path>
                  </a:pathLst>
                </a:custGeom>
                <a:solidFill>
                  <a:srgbClr val="52514E"/>
                </a:solidFill>
                <a:ln w="19" cap="flat">
                  <a:noFill/>
                  <a:prstDash val="solid"/>
                  <a:miter/>
                </a:ln>
              </p:spPr>
              <p:txBody>
                <a:bodyPr/>
                <a:lstStyle/>
                <a:p>
                  <a:endParaRPr lang="en-IT"/>
                </a:p>
              </p:txBody>
            </p:sp>
            <p:sp>
              <p:nvSpPr>
                <p:cNvPr id="59" name="Freeform 58">
                  <a:extLst>
                    <a:ext uri="{FF2B5EF4-FFF2-40B4-BE49-F238E27FC236}">
                      <a16:creationId xmlns:a16="http://schemas.microsoft.com/office/drawing/2014/main" id="{2BEF81D3-F3A6-5832-D94F-8A0B8908B26D}"/>
                    </a:ext>
                  </a:extLst>
                </p:cNvPr>
                <p:cNvSpPr/>
                <p:nvPr/>
              </p:nvSpPr>
              <p:spPr>
                <a:xfrm flipV="1">
                  <a:off x="8927009"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a:p>
              </p:txBody>
            </p:sp>
            <p:sp>
              <p:nvSpPr>
                <p:cNvPr id="60" name="Freeform 59">
                  <a:extLst>
                    <a:ext uri="{FF2B5EF4-FFF2-40B4-BE49-F238E27FC236}">
                      <a16:creationId xmlns:a16="http://schemas.microsoft.com/office/drawing/2014/main" id="{F4D2104C-B736-9B70-07AB-AD4026226263}"/>
                    </a:ext>
                  </a:extLst>
                </p:cNvPr>
                <p:cNvSpPr/>
                <p:nvPr/>
              </p:nvSpPr>
              <p:spPr>
                <a:xfrm flipV="1">
                  <a:off x="8977963" y="4473828"/>
                  <a:ext cx="61019" cy="95441"/>
                </a:xfrm>
                <a:custGeom>
                  <a:avLst/>
                  <a:gdLst>
                    <a:gd name="csX0" fmla="*/ 9867 w 61019"/>
                    <a:gd name="csY0" fmla="*/ 35154 h 95441"/>
                    <a:gd name="csX1" fmla="*/ 9867 w 61019"/>
                    <a:gd name="csY1" fmla="*/ -886 h 95441"/>
                    <a:gd name="csX2" fmla="*/ -1394 w 61019"/>
                    <a:gd name="csY2" fmla="*/ -886 h 95441"/>
                    <a:gd name="csX3" fmla="*/ -1394 w 61019"/>
                    <a:gd name="csY3" fmla="*/ 92924 h 95441"/>
                    <a:gd name="csX4" fmla="*/ 9867 w 61019"/>
                    <a:gd name="csY4" fmla="*/ 92924 h 95441"/>
                    <a:gd name="csX5" fmla="*/ 9867 w 61019"/>
                    <a:gd name="csY5" fmla="*/ 82613 h 95441"/>
                    <a:gd name="csX6" fmla="*/ 18790 w 61019"/>
                    <a:gd name="csY6" fmla="*/ 91604 h 95441"/>
                    <a:gd name="csX7" fmla="*/ 31668 w 61019"/>
                    <a:gd name="csY7" fmla="*/ 94555 h 95441"/>
                    <a:gd name="csX8" fmla="*/ 51851 w 61019"/>
                    <a:gd name="csY8" fmla="*/ 84730 h 95441"/>
                    <a:gd name="csX9" fmla="*/ 59625 w 61019"/>
                    <a:gd name="csY9" fmla="*/ 58884 h 95441"/>
                    <a:gd name="csX10" fmla="*/ 51851 w 61019"/>
                    <a:gd name="csY10" fmla="*/ 33018 h 95441"/>
                    <a:gd name="csX11" fmla="*/ 31668 w 61019"/>
                    <a:gd name="csY11" fmla="*/ 23193 h 95441"/>
                    <a:gd name="csX12" fmla="*/ 18790 w 61019"/>
                    <a:gd name="csY12" fmla="*/ 26144 h 95441"/>
                    <a:gd name="csX13" fmla="*/ 9867 w 61019"/>
                    <a:gd name="csY13" fmla="*/ 35154 h 95441"/>
                    <a:gd name="csX14" fmla="*/ 47994 w 61019"/>
                    <a:gd name="csY14" fmla="*/ 58884 h 95441"/>
                    <a:gd name="csX15" fmla="*/ 42909 w 61019"/>
                    <a:gd name="csY15" fmla="*/ 78205 h 95441"/>
                    <a:gd name="csX16" fmla="*/ 28940 w 61019"/>
                    <a:gd name="csY16" fmla="*/ 85215 h 95441"/>
                    <a:gd name="csX17" fmla="*/ 14952 w 61019"/>
                    <a:gd name="csY17" fmla="*/ 78205 h 95441"/>
                    <a:gd name="csX18" fmla="*/ 9867 w 61019"/>
                    <a:gd name="csY18" fmla="*/ 58884 h 95441"/>
                    <a:gd name="csX19" fmla="*/ 14952 w 61019"/>
                    <a:gd name="csY19" fmla="*/ 39562 h 95441"/>
                    <a:gd name="csX20" fmla="*/ 28940 w 61019"/>
                    <a:gd name="csY20" fmla="*/ 32552 h 95441"/>
                    <a:gd name="csX21" fmla="*/ 42909 w 61019"/>
                    <a:gd name="csY21" fmla="*/ 39562 h 95441"/>
                    <a:gd name="csX22" fmla="*/ 47994 w 61019"/>
                    <a:gd name="csY22" fmla="*/ 58884 h 95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1019" h="95441">
                      <a:moveTo>
                        <a:pt x="9867" y="35154"/>
                      </a:moveTo>
                      <a:lnTo>
                        <a:pt x="9867" y="-886"/>
                      </a:lnTo>
                      <a:lnTo>
                        <a:pt x="-1394" y="-886"/>
                      </a:lnTo>
                      <a:lnTo>
                        <a:pt x="-1394" y="92924"/>
                      </a:lnTo>
                      <a:lnTo>
                        <a:pt x="9867" y="92924"/>
                      </a:lnTo>
                      <a:lnTo>
                        <a:pt x="9867" y="82613"/>
                      </a:lnTo>
                      <a:cubicBezTo>
                        <a:pt x="12231" y="86652"/>
                        <a:pt x="15205" y="89649"/>
                        <a:pt x="18790" y="91604"/>
                      </a:cubicBezTo>
                      <a:cubicBezTo>
                        <a:pt x="22387" y="93571"/>
                        <a:pt x="26680" y="94555"/>
                        <a:pt x="31668" y="94555"/>
                      </a:cubicBezTo>
                      <a:cubicBezTo>
                        <a:pt x="39954" y="94555"/>
                        <a:pt x="46682" y="91280"/>
                        <a:pt x="51851" y="84730"/>
                      </a:cubicBezTo>
                      <a:cubicBezTo>
                        <a:pt x="57034" y="78179"/>
                        <a:pt x="59625" y="69564"/>
                        <a:pt x="59625" y="58884"/>
                      </a:cubicBezTo>
                      <a:cubicBezTo>
                        <a:pt x="59625" y="48204"/>
                        <a:pt x="57034" y="39582"/>
                        <a:pt x="51851" y="33018"/>
                      </a:cubicBezTo>
                      <a:cubicBezTo>
                        <a:pt x="46682" y="26468"/>
                        <a:pt x="39954" y="23193"/>
                        <a:pt x="31668" y="23193"/>
                      </a:cubicBezTo>
                      <a:cubicBezTo>
                        <a:pt x="26680" y="23193"/>
                        <a:pt x="22387" y="24177"/>
                        <a:pt x="18790" y="26144"/>
                      </a:cubicBezTo>
                      <a:cubicBezTo>
                        <a:pt x="15205" y="28112"/>
                        <a:pt x="12231" y="31115"/>
                        <a:pt x="9867" y="35154"/>
                      </a:cubicBezTo>
                      <a:close/>
                      <a:moveTo>
                        <a:pt x="47994" y="58884"/>
                      </a:moveTo>
                      <a:cubicBezTo>
                        <a:pt x="47994" y="67091"/>
                        <a:pt x="46299" y="73532"/>
                        <a:pt x="42909" y="78205"/>
                      </a:cubicBezTo>
                      <a:cubicBezTo>
                        <a:pt x="39519" y="82878"/>
                        <a:pt x="34863" y="85215"/>
                        <a:pt x="28940" y="85215"/>
                      </a:cubicBezTo>
                      <a:cubicBezTo>
                        <a:pt x="23004" y="85215"/>
                        <a:pt x="18342" y="82878"/>
                        <a:pt x="14952" y="78205"/>
                      </a:cubicBezTo>
                      <a:cubicBezTo>
                        <a:pt x="11562" y="73532"/>
                        <a:pt x="9867" y="67091"/>
                        <a:pt x="9867" y="58884"/>
                      </a:cubicBezTo>
                      <a:cubicBezTo>
                        <a:pt x="9867" y="50676"/>
                        <a:pt x="11562" y="44236"/>
                        <a:pt x="14952" y="39562"/>
                      </a:cubicBezTo>
                      <a:cubicBezTo>
                        <a:pt x="18342" y="34889"/>
                        <a:pt x="23004" y="32552"/>
                        <a:pt x="28940" y="32552"/>
                      </a:cubicBezTo>
                      <a:cubicBezTo>
                        <a:pt x="34863" y="32552"/>
                        <a:pt x="39519" y="34889"/>
                        <a:pt x="42909" y="39562"/>
                      </a:cubicBezTo>
                      <a:cubicBezTo>
                        <a:pt x="46299" y="44236"/>
                        <a:pt x="47994" y="50676"/>
                        <a:pt x="47994" y="58884"/>
                      </a:cubicBezTo>
                      <a:close/>
                    </a:path>
                  </a:pathLst>
                </a:custGeom>
                <a:solidFill>
                  <a:srgbClr val="52514E"/>
                </a:solidFill>
                <a:ln w="19" cap="flat">
                  <a:noFill/>
                  <a:prstDash val="solid"/>
                  <a:miter/>
                </a:ln>
              </p:spPr>
              <p:txBody>
                <a:bodyPr/>
                <a:lstStyle/>
                <a:p>
                  <a:endParaRPr lang="en-IT"/>
                </a:p>
              </p:txBody>
            </p:sp>
            <p:sp>
              <p:nvSpPr>
                <p:cNvPr id="61" name="Freeform 60">
                  <a:extLst>
                    <a:ext uri="{FF2B5EF4-FFF2-40B4-BE49-F238E27FC236}">
                      <a16:creationId xmlns:a16="http://schemas.microsoft.com/office/drawing/2014/main" id="{B877E0A5-E9CC-E2B4-B865-C6772F74CCA6}"/>
                    </a:ext>
                  </a:extLst>
                </p:cNvPr>
                <p:cNvSpPr/>
                <p:nvPr/>
              </p:nvSpPr>
              <p:spPr>
                <a:xfrm flipV="1">
                  <a:off x="9057110" y="4473828"/>
                  <a:ext cx="39939" cy="69595"/>
                </a:xfrm>
                <a:custGeom>
                  <a:avLst/>
                  <a:gdLst>
                    <a:gd name="csX0" fmla="*/ 39092 w 39939"/>
                    <a:gd name="csY0" fmla="*/ 55984 h 69595"/>
                    <a:gd name="csX1" fmla="*/ 34981 w 39939"/>
                    <a:gd name="csY1" fmla="*/ 57576 h 69595"/>
                    <a:gd name="csX2" fmla="*/ 30091 w 39939"/>
                    <a:gd name="csY2" fmla="*/ 58101 h 69595"/>
                    <a:gd name="csX3" fmla="*/ 15499 w 39939"/>
                    <a:gd name="csY3" fmla="*/ 51945 h 69595"/>
                    <a:gd name="csX4" fmla="*/ 10414 w 39939"/>
                    <a:gd name="csY4" fmla="*/ 34255 h 69595"/>
                    <a:gd name="csX5" fmla="*/ 10414 w 39939"/>
                    <a:gd name="csY5" fmla="*/ -1553 h 69595"/>
                    <a:gd name="csX6" fmla="*/ -847 w 39939"/>
                    <a:gd name="csY6" fmla="*/ -1553 h 69595"/>
                    <a:gd name="csX7" fmla="*/ -847 w 39939"/>
                    <a:gd name="csY7" fmla="*/ 66412 h 69595"/>
                    <a:gd name="csX8" fmla="*/ 10414 w 39939"/>
                    <a:gd name="csY8" fmla="*/ 66412 h 69595"/>
                    <a:gd name="csX9" fmla="*/ 10414 w 39939"/>
                    <a:gd name="csY9" fmla="*/ 55848 h 69595"/>
                    <a:gd name="csX10" fmla="*/ 19609 w 39939"/>
                    <a:gd name="csY10" fmla="*/ 65033 h 69595"/>
                    <a:gd name="csX11" fmla="*/ 33384 w 39939"/>
                    <a:gd name="csY11" fmla="*/ 68043 h 69595"/>
                    <a:gd name="csX12" fmla="*/ 35936 w 39939"/>
                    <a:gd name="csY12" fmla="*/ 67887 h 69595"/>
                    <a:gd name="csX13" fmla="*/ 39033 w 39939"/>
                    <a:gd name="csY13" fmla="*/ 67441 h 69595"/>
                    <a:gd name="csX14" fmla="*/ 39092 w 39939"/>
                    <a:gd name="csY14" fmla="*/ 55984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939" h="69595">
                      <a:moveTo>
                        <a:pt x="39092" y="55984"/>
                      </a:moveTo>
                      <a:cubicBezTo>
                        <a:pt x="37832" y="56709"/>
                        <a:pt x="36462" y="57240"/>
                        <a:pt x="34981" y="57576"/>
                      </a:cubicBezTo>
                      <a:cubicBezTo>
                        <a:pt x="33500" y="57926"/>
                        <a:pt x="31870" y="58101"/>
                        <a:pt x="30091" y="58101"/>
                      </a:cubicBezTo>
                      <a:cubicBezTo>
                        <a:pt x="23753" y="58101"/>
                        <a:pt x="18889" y="56049"/>
                        <a:pt x="15499" y="51945"/>
                      </a:cubicBezTo>
                      <a:cubicBezTo>
                        <a:pt x="12109" y="47841"/>
                        <a:pt x="10414" y="41944"/>
                        <a:pt x="10414" y="34255"/>
                      </a:cubicBezTo>
                      <a:lnTo>
                        <a:pt x="10414" y="-1553"/>
                      </a:lnTo>
                      <a:lnTo>
                        <a:pt x="-847" y="-1553"/>
                      </a:lnTo>
                      <a:lnTo>
                        <a:pt x="-847" y="66412"/>
                      </a:lnTo>
                      <a:lnTo>
                        <a:pt x="10414" y="66412"/>
                      </a:lnTo>
                      <a:lnTo>
                        <a:pt x="10414" y="55848"/>
                      </a:lnTo>
                      <a:cubicBezTo>
                        <a:pt x="12778" y="59978"/>
                        <a:pt x="15843" y="63039"/>
                        <a:pt x="19609" y="65033"/>
                      </a:cubicBezTo>
                      <a:cubicBezTo>
                        <a:pt x="23389" y="67039"/>
                        <a:pt x="27980" y="68043"/>
                        <a:pt x="33384" y="68043"/>
                      </a:cubicBezTo>
                      <a:cubicBezTo>
                        <a:pt x="34150" y="68043"/>
                        <a:pt x="35001" y="67991"/>
                        <a:pt x="35936" y="67887"/>
                      </a:cubicBezTo>
                      <a:cubicBezTo>
                        <a:pt x="36871" y="67797"/>
                        <a:pt x="37903" y="67648"/>
                        <a:pt x="39033" y="67441"/>
                      </a:cubicBezTo>
                      <a:lnTo>
                        <a:pt x="39092" y="55984"/>
                      </a:lnTo>
                      <a:close/>
                    </a:path>
                  </a:pathLst>
                </a:custGeom>
                <a:solidFill>
                  <a:srgbClr val="52514E"/>
                </a:solidFill>
                <a:ln w="19" cap="flat">
                  <a:noFill/>
                  <a:prstDash val="solid"/>
                  <a:miter/>
                </a:ln>
              </p:spPr>
              <p:txBody>
                <a:bodyPr/>
                <a:lstStyle/>
                <a:p>
                  <a:endParaRPr lang="en-IT"/>
                </a:p>
              </p:txBody>
            </p:sp>
            <p:sp>
              <p:nvSpPr>
                <p:cNvPr id="62" name="Freeform 61">
                  <a:extLst>
                    <a:ext uri="{FF2B5EF4-FFF2-40B4-BE49-F238E27FC236}">
                      <a16:creationId xmlns:a16="http://schemas.microsoft.com/office/drawing/2014/main" id="{7A4ED3BB-0A37-9EC7-5253-D4E080DEDD6A}"/>
                    </a:ext>
                  </a:extLst>
                </p:cNvPr>
                <p:cNvSpPr/>
                <p:nvPr/>
              </p:nvSpPr>
              <p:spPr>
                <a:xfrm flipV="1">
                  <a:off x="9101126" y="4473828"/>
                  <a:ext cx="62597" cy="71362"/>
                </a:xfrm>
                <a:custGeom>
                  <a:avLst/>
                  <a:gdLst>
                    <a:gd name="csX0" fmla="*/ 30093 w 62597"/>
                    <a:gd name="csY0" fmla="*/ 60399 h 71362"/>
                    <a:gd name="csX1" fmla="*/ 15851 w 62597"/>
                    <a:gd name="csY1" fmla="*/ 53389 h 71362"/>
                    <a:gd name="csX2" fmla="*/ 10611 w 62597"/>
                    <a:gd name="csY2" fmla="*/ 34184 h 71362"/>
                    <a:gd name="csX3" fmla="*/ 15812 w 62597"/>
                    <a:gd name="csY3" fmla="*/ 14979 h 71362"/>
                    <a:gd name="csX4" fmla="*/ 30093 w 62597"/>
                    <a:gd name="csY4" fmla="*/ 7969 h 71362"/>
                    <a:gd name="csX5" fmla="*/ 44276 w 62597"/>
                    <a:gd name="csY5" fmla="*/ 14999 h 71362"/>
                    <a:gd name="csX6" fmla="*/ 49517 w 62597"/>
                    <a:gd name="csY6" fmla="*/ 34184 h 71362"/>
                    <a:gd name="csX7" fmla="*/ 44276 w 62597"/>
                    <a:gd name="csY7" fmla="*/ 53330 h 71362"/>
                    <a:gd name="csX8" fmla="*/ 30093 w 62597"/>
                    <a:gd name="csY8" fmla="*/ 60399 h 71362"/>
                    <a:gd name="csX9" fmla="*/ 30093 w 62597"/>
                    <a:gd name="csY9" fmla="*/ 69855 h 71362"/>
                    <a:gd name="csX10" fmla="*/ 53043 w 62597"/>
                    <a:gd name="csY10" fmla="*/ 60379 h 71362"/>
                    <a:gd name="csX11" fmla="*/ 61401 w 62597"/>
                    <a:gd name="csY11" fmla="*/ 34184 h 71362"/>
                    <a:gd name="csX12" fmla="*/ 53043 w 62597"/>
                    <a:gd name="csY12" fmla="*/ 7989 h 71362"/>
                    <a:gd name="csX13" fmla="*/ 30093 w 62597"/>
                    <a:gd name="csY13" fmla="*/ -1507 h 71362"/>
                    <a:gd name="csX14" fmla="*/ 7104 w 62597"/>
                    <a:gd name="csY14" fmla="*/ 7989 h 71362"/>
                    <a:gd name="csX15" fmla="*/ -1196 w 62597"/>
                    <a:gd name="csY15" fmla="*/ 34184 h 71362"/>
                    <a:gd name="csX16" fmla="*/ 7104 w 62597"/>
                    <a:gd name="csY16" fmla="*/ 60379 h 71362"/>
                    <a:gd name="csX17" fmla="*/ 30093 w 62597"/>
                    <a:gd name="csY17"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2597" h="71362">
                      <a:moveTo>
                        <a:pt x="30093" y="60399"/>
                      </a:moveTo>
                      <a:cubicBezTo>
                        <a:pt x="24092" y="60399"/>
                        <a:pt x="19345" y="58062"/>
                        <a:pt x="15851" y="53389"/>
                      </a:cubicBezTo>
                      <a:cubicBezTo>
                        <a:pt x="12358" y="48715"/>
                        <a:pt x="10611" y="42314"/>
                        <a:pt x="10611" y="34184"/>
                      </a:cubicBezTo>
                      <a:cubicBezTo>
                        <a:pt x="10611" y="26054"/>
                        <a:pt x="12345" y="19652"/>
                        <a:pt x="15812" y="14979"/>
                      </a:cubicBezTo>
                      <a:cubicBezTo>
                        <a:pt x="19293" y="10306"/>
                        <a:pt x="24054" y="7969"/>
                        <a:pt x="30093" y="7969"/>
                      </a:cubicBezTo>
                      <a:cubicBezTo>
                        <a:pt x="36068" y="7969"/>
                        <a:pt x="40795" y="10312"/>
                        <a:pt x="44276" y="14999"/>
                      </a:cubicBezTo>
                      <a:cubicBezTo>
                        <a:pt x="47770" y="19698"/>
                        <a:pt x="49517" y="26093"/>
                        <a:pt x="49517" y="34184"/>
                      </a:cubicBezTo>
                      <a:cubicBezTo>
                        <a:pt x="49517" y="42236"/>
                        <a:pt x="47770" y="48618"/>
                        <a:pt x="44276" y="53330"/>
                      </a:cubicBezTo>
                      <a:cubicBezTo>
                        <a:pt x="40795" y="58043"/>
                        <a:pt x="36068" y="60399"/>
                        <a:pt x="30093" y="60399"/>
                      </a:cubicBezTo>
                      <a:close/>
                      <a:moveTo>
                        <a:pt x="30093" y="69855"/>
                      </a:moveTo>
                      <a:cubicBezTo>
                        <a:pt x="39834" y="69855"/>
                        <a:pt x="47484" y="66697"/>
                        <a:pt x="53043" y="60379"/>
                      </a:cubicBezTo>
                      <a:cubicBezTo>
                        <a:pt x="58615" y="54075"/>
                        <a:pt x="61401" y="45343"/>
                        <a:pt x="61401" y="34184"/>
                      </a:cubicBezTo>
                      <a:cubicBezTo>
                        <a:pt x="61401" y="23064"/>
                        <a:pt x="58615" y="14332"/>
                        <a:pt x="53043" y="7989"/>
                      </a:cubicBezTo>
                      <a:cubicBezTo>
                        <a:pt x="47484" y="1658"/>
                        <a:pt x="39834" y="-1507"/>
                        <a:pt x="30093" y="-1507"/>
                      </a:cubicBezTo>
                      <a:cubicBezTo>
                        <a:pt x="20313" y="-1507"/>
                        <a:pt x="12650" y="1658"/>
                        <a:pt x="7104" y="7989"/>
                      </a:cubicBezTo>
                      <a:cubicBezTo>
                        <a:pt x="1571" y="14332"/>
                        <a:pt x="-1196" y="23064"/>
                        <a:pt x="-1196" y="34184"/>
                      </a:cubicBezTo>
                      <a:cubicBezTo>
                        <a:pt x="-1196" y="45343"/>
                        <a:pt x="1571" y="54075"/>
                        <a:pt x="7104" y="60379"/>
                      </a:cubicBezTo>
                      <a:cubicBezTo>
                        <a:pt x="12650" y="66697"/>
                        <a:pt x="20313" y="69855"/>
                        <a:pt x="30093" y="69855"/>
                      </a:cubicBezTo>
                      <a:close/>
                    </a:path>
                  </a:pathLst>
                </a:custGeom>
                <a:solidFill>
                  <a:srgbClr val="52514E"/>
                </a:solidFill>
                <a:ln w="19" cap="flat">
                  <a:noFill/>
                  <a:prstDash val="solid"/>
                  <a:miter/>
                </a:ln>
              </p:spPr>
              <p:txBody>
                <a:bodyPr/>
                <a:lstStyle/>
                <a:p>
                  <a:endParaRPr lang="en-IT"/>
                </a:p>
              </p:txBody>
            </p:sp>
            <p:sp>
              <p:nvSpPr>
                <p:cNvPr id="63" name="Freeform 62">
                  <a:extLst>
                    <a:ext uri="{FF2B5EF4-FFF2-40B4-BE49-F238E27FC236}">
                      <a16:creationId xmlns:a16="http://schemas.microsoft.com/office/drawing/2014/main" id="{8307D0AB-12F1-64DB-B6BD-14B783BC0951}"/>
                    </a:ext>
                  </a:extLst>
                </p:cNvPr>
                <p:cNvSpPr/>
                <p:nvPr/>
              </p:nvSpPr>
              <p:spPr>
                <a:xfrm flipV="1">
                  <a:off x="9181854" y="4448992"/>
                  <a:ext cx="61019" cy="96198"/>
                </a:xfrm>
                <a:custGeom>
                  <a:avLst/>
                  <a:gdLst>
                    <a:gd name="csX0" fmla="*/ 48012 w 61019"/>
                    <a:gd name="csY0" fmla="*/ 33543 h 96198"/>
                    <a:gd name="csX1" fmla="*/ 42927 w 61019"/>
                    <a:gd name="csY1" fmla="*/ 52865 h 96198"/>
                    <a:gd name="csX2" fmla="*/ 28958 w 61019"/>
                    <a:gd name="csY2" fmla="*/ 59875 h 96198"/>
                    <a:gd name="csX3" fmla="*/ 14970 w 61019"/>
                    <a:gd name="csY3" fmla="*/ 52865 h 96198"/>
                    <a:gd name="csX4" fmla="*/ 9885 w 61019"/>
                    <a:gd name="csY4" fmla="*/ 33543 h 96198"/>
                    <a:gd name="csX5" fmla="*/ 14970 w 61019"/>
                    <a:gd name="csY5" fmla="*/ 14222 h 96198"/>
                    <a:gd name="csX6" fmla="*/ 28958 w 61019"/>
                    <a:gd name="csY6" fmla="*/ 7212 h 96198"/>
                    <a:gd name="csX7" fmla="*/ 42927 w 61019"/>
                    <a:gd name="csY7" fmla="*/ 14222 h 96198"/>
                    <a:gd name="csX8" fmla="*/ 48012 w 61019"/>
                    <a:gd name="csY8" fmla="*/ 33543 h 96198"/>
                    <a:gd name="csX9" fmla="*/ 9885 w 61019"/>
                    <a:gd name="csY9" fmla="*/ 57272 h 96198"/>
                    <a:gd name="csX10" fmla="*/ 18808 w 61019"/>
                    <a:gd name="csY10" fmla="*/ 66263 h 96198"/>
                    <a:gd name="csX11" fmla="*/ 31686 w 61019"/>
                    <a:gd name="csY11" fmla="*/ 69215 h 96198"/>
                    <a:gd name="csX12" fmla="*/ 51869 w 61019"/>
                    <a:gd name="csY12" fmla="*/ 59389 h 96198"/>
                    <a:gd name="csX13" fmla="*/ 59643 w 61019"/>
                    <a:gd name="csY13" fmla="*/ 33543 h 96198"/>
                    <a:gd name="csX14" fmla="*/ 51869 w 61019"/>
                    <a:gd name="csY14" fmla="*/ 7678 h 96198"/>
                    <a:gd name="csX15" fmla="*/ 31686 w 61019"/>
                    <a:gd name="csY15" fmla="*/ -2148 h 96198"/>
                    <a:gd name="csX16" fmla="*/ 18808 w 61019"/>
                    <a:gd name="csY16" fmla="*/ 804 h 96198"/>
                    <a:gd name="csX17" fmla="*/ 9885 w 61019"/>
                    <a:gd name="csY17" fmla="*/ 9814 h 96198"/>
                    <a:gd name="csX18" fmla="*/ 9885 w 61019"/>
                    <a:gd name="csY18" fmla="*/ -381 h 96198"/>
                    <a:gd name="csX19" fmla="*/ -1376 w 61019"/>
                    <a:gd name="csY19" fmla="*/ -381 h 96198"/>
                    <a:gd name="csX20" fmla="*/ -1376 w 61019"/>
                    <a:gd name="csY20" fmla="*/ 94051 h 96198"/>
                    <a:gd name="csX21" fmla="*/ 9885 w 61019"/>
                    <a:gd name="csY21" fmla="*/ 94051 h 96198"/>
                    <a:gd name="csX22" fmla="*/ 9885 w 61019"/>
                    <a:gd name="csY22" fmla="*/ 57272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1019" h="96198">
                      <a:moveTo>
                        <a:pt x="48012" y="33543"/>
                      </a:moveTo>
                      <a:cubicBezTo>
                        <a:pt x="48012" y="41751"/>
                        <a:pt x="46317" y="48191"/>
                        <a:pt x="42927" y="52865"/>
                      </a:cubicBezTo>
                      <a:cubicBezTo>
                        <a:pt x="39537" y="57538"/>
                        <a:pt x="34881" y="59875"/>
                        <a:pt x="28958" y="59875"/>
                      </a:cubicBezTo>
                      <a:cubicBezTo>
                        <a:pt x="23022" y="59875"/>
                        <a:pt x="18360" y="57538"/>
                        <a:pt x="14970" y="52865"/>
                      </a:cubicBezTo>
                      <a:cubicBezTo>
                        <a:pt x="11580" y="48191"/>
                        <a:pt x="9885" y="41751"/>
                        <a:pt x="9885" y="33543"/>
                      </a:cubicBezTo>
                      <a:cubicBezTo>
                        <a:pt x="9885" y="25336"/>
                        <a:pt x="11580" y="18895"/>
                        <a:pt x="14970" y="14222"/>
                      </a:cubicBezTo>
                      <a:cubicBezTo>
                        <a:pt x="18360" y="9549"/>
                        <a:pt x="23022" y="7212"/>
                        <a:pt x="28958" y="7212"/>
                      </a:cubicBezTo>
                      <a:cubicBezTo>
                        <a:pt x="34881" y="7212"/>
                        <a:pt x="39537" y="9549"/>
                        <a:pt x="42927" y="14222"/>
                      </a:cubicBezTo>
                      <a:cubicBezTo>
                        <a:pt x="46317" y="18895"/>
                        <a:pt x="48012" y="25336"/>
                        <a:pt x="48012" y="33543"/>
                      </a:cubicBezTo>
                      <a:close/>
                      <a:moveTo>
                        <a:pt x="9885" y="57272"/>
                      </a:moveTo>
                      <a:cubicBezTo>
                        <a:pt x="12249" y="61312"/>
                        <a:pt x="15223" y="64308"/>
                        <a:pt x="18808" y="66263"/>
                      </a:cubicBezTo>
                      <a:cubicBezTo>
                        <a:pt x="22405" y="68231"/>
                        <a:pt x="26698" y="69215"/>
                        <a:pt x="31686" y="69215"/>
                      </a:cubicBezTo>
                      <a:cubicBezTo>
                        <a:pt x="39972" y="69215"/>
                        <a:pt x="46700" y="65940"/>
                        <a:pt x="51869" y="59389"/>
                      </a:cubicBezTo>
                      <a:cubicBezTo>
                        <a:pt x="57052" y="52839"/>
                        <a:pt x="59643" y="44223"/>
                        <a:pt x="59643" y="33543"/>
                      </a:cubicBezTo>
                      <a:cubicBezTo>
                        <a:pt x="59643" y="22863"/>
                        <a:pt x="57052" y="14241"/>
                        <a:pt x="51869" y="7678"/>
                      </a:cubicBezTo>
                      <a:cubicBezTo>
                        <a:pt x="46700" y="1128"/>
                        <a:pt x="39972" y="-2148"/>
                        <a:pt x="31686" y="-2148"/>
                      </a:cubicBezTo>
                      <a:cubicBezTo>
                        <a:pt x="26698" y="-2148"/>
                        <a:pt x="22405" y="-1164"/>
                        <a:pt x="18808" y="804"/>
                      </a:cubicBezTo>
                      <a:cubicBezTo>
                        <a:pt x="15223" y="2772"/>
                        <a:pt x="12249" y="5775"/>
                        <a:pt x="9885" y="9814"/>
                      </a:cubicBezTo>
                      <a:lnTo>
                        <a:pt x="9885" y="-381"/>
                      </a:lnTo>
                      <a:lnTo>
                        <a:pt x="-1376" y="-381"/>
                      </a:lnTo>
                      <a:lnTo>
                        <a:pt x="-1376" y="94051"/>
                      </a:lnTo>
                      <a:lnTo>
                        <a:pt x="9885" y="94051"/>
                      </a:lnTo>
                      <a:lnTo>
                        <a:pt x="9885" y="57272"/>
                      </a:lnTo>
                      <a:close/>
                    </a:path>
                  </a:pathLst>
                </a:custGeom>
                <a:solidFill>
                  <a:srgbClr val="52514E"/>
                </a:solidFill>
                <a:ln w="19" cap="flat">
                  <a:noFill/>
                  <a:prstDash val="solid"/>
                  <a:miter/>
                </a:ln>
              </p:spPr>
              <p:txBody>
                <a:bodyPr/>
                <a:lstStyle/>
                <a:p>
                  <a:endParaRPr lang="en-IT"/>
                </a:p>
              </p:txBody>
            </p:sp>
            <p:sp>
              <p:nvSpPr>
                <p:cNvPr id="64" name="Freeform 63">
                  <a:extLst>
                    <a:ext uri="{FF2B5EF4-FFF2-40B4-BE49-F238E27FC236}">
                      <a16:creationId xmlns:a16="http://schemas.microsoft.com/office/drawing/2014/main" id="{67154BFE-8E71-9377-F9EE-61A5E6DC8C93}"/>
                    </a:ext>
                  </a:extLst>
                </p:cNvPr>
                <p:cNvSpPr/>
                <p:nvPr/>
              </p:nvSpPr>
              <p:spPr>
                <a:xfrm flipV="1">
                  <a:off x="9256559" y="4473828"/>
                  <a:ext cx="63201" cy="71362"/>
                </a:xfrm>
                <a:custGeom>
                  <a:avLst/>
                  <a:gdLst>
                    <a:gd name="csX0" fmla="*/ 62004 w 63201"/>
                    <a:gd name="csY0" fmla="*/ 37038 h 71362"/>
                    <a:gd name="csX1" fmla="*/ 62004 w 63201"/>
                    <a:gd name="csY1" fmla="*/ 31582 h 71362"/>
                    <a:gd name="csX2" fmla="*/ 10492 w 63201"/>
                    <a:gd name="csY2" fmla="*/ 31582 h 71362"/>
                    <a:gd name="csX3" fmla="*/ 17467 w 63201"/>
                    <a:gd name="csY3" fmla="*/ 14008 h 71362"/>
                    <a:gd name="csX4" fmla="*/ 34845 w 63201"/>
                    <a:gd name="csY4" fmla="*/ 7969 h 71362"/>
                    <a:gd name="csX5" fmla="*/ 47353 w 63201"/>
                    <a:gd name="csY5" fmla="*/ 9542 h 71362"/>
                    <a:gd name="csX6" fmla="*/ 59393 w 63201"/>
                    <a:gd name="csY6" fmla="*/ 14280 h 71362"/>
                    <a:gd name="csX7" fmla="*/ 59393 w 63201"/>
                    <a:gd name="csY7" fmla="*/ 3716 h 71362"/>
                    <a:gd name="csX8" fmla="*/ 47022 w 63201"/>
                    <a:gd name="csY8" fmla="*/ -167 h 71362"/>
                    <a:gd name="csX9" fmla="*/ 34183 w 63201"/>
                    <a:gd name="csY9" fmla="*/ -1507 h 71362"/>
                    <a:gd name="csX10" fmla="*/ 8329 w 63201"/>
                    <a:gd name="csY10" fmla="*/ 7950 h 71362"/>
                    <a:gd name="csX11" fmla="*/ -1197 w 63201"/>
                    <a:gd name="csY11" fmla="*/ 33582 h 71362"/>
                    <a:gd name="csX12" fmla="*/ 7842 w 63201"/>
                    <a:gd name="csY12" fmla="*/ 60049 h 71362"/>
                    <a:gd name="csX13" fmla="*/ 32234 w 63201"/>
                    <a:gd name="csY13" fmla="*/ 69855 h 71362"/>
                    <a:gd name="csX14" fmla="*/ 53996 w 63201"/>
                    <a:gd name="csY14" fmla="*/ 61020 h 71362"/>
                    <a:gd name="csX15" fmla="*/ 62004 w 63201"/>
                    <a:gd name="csY15" fmla="*/ 37038 h 71362"/>
                    <a:gd name="csX16" fmla="*/ 50801 w 63201"/>
                    <a:gd name="csY16" fmla="*/ 40320 h 71362"/>
                    <a:gd name="csX17" fmla="*/ 45658 w 63201"/>
                    <a:gd name="csY17" fmla="*/ 54923 h 71362"/>
                    <a:gd name="csX18" fmla="*/ 32351 w 63201"/>
                    <a:gd name="csY18" fmla="*/ 60399 h 71362"/>
                    <a:gd name="csX19" fmla="*/ 17350 w 63201"/>
                    <a:gd name="csY19" fmla="*/ 55117 h 71362"/>
                    <a:gd name="csX20" fmla="*/ 10862 w 63201"/>
                    <a:gd name="csY20" fmla="*/ 40242 h 71362"/>
                    <a:gd name="csX21" fmla="*/ 50801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2004" y="37038"/>
                      </a:moveTo>
                      <a:lnTo>
                        <a:pt x="62004" y="31582"/>
                      </a:lnTo>
                      <a:lnTo>
                        <a:pt x="10492" y="31582"/>
                      </a:lnTo>
                      <a:cubicBezTo>
                        <a:pt x="10986" y="23892"/>
                        <a:pt x="13310" y="18034"/>
                        <a:pt x="17467" y="14008"/>
                      </a:cubicBezTo>
                      <a:cubicBezTo>
                        <a:pt x="21623" y="9982"/>
                        <a:pt x="27416" y="7969"/>
                        <a:pt x="34845" y="7969"/>
                      </a:cubicBezTo>
                      <a:cubicBezTo>
                        <a:pt x="39144" y="7969"/>
                        <a:pt x="43313" y="8493"/>
                        <a:pt x="47353" y="9542"/>
                      </a:cubicBezTo>
                      <a:cubicBezTo>
                        <a:pt x="51392" y="10591"/>
                        <a:pt x="55405" y="12170"/>
                        <a:pt x="59393" y="14280"/>
                      </a:cubicBezTo>
                      <a:lnTo>
                        <a:pt x="59393" y="3716"/>
                      </a:lnTo>
                      <a:cubicBezTo>
                        <a:pt x="55367" y="2021"/>
                        <a:pt x="51243" y="726"/>
                        <a:pt x="47022" y="-167"/>
                      </a:cubicBezTo>
                      <a:cubicBezTo>
                        <a:pt x="42800" y="-1060"/>
                        <a:pt x="38521" y="-1507"/>
                        <a:pt x="34183" y="-1507"/>
                      </a:cubicBezTo>
                      <a:cubicBezTo>
                        <a:pt x="23298" y="-1507"/>
                        <a:pt x="14681" y="1645"/>
                        <a:pt x="8329" y="7950"/>
                      </a:cubicBezTo>
                      <a:cubicBezTo>
                        <a:pt x="1978" y="14267"/>
                        <a:pt x="-1197" y="22811"/>
                        <a:pt x="-1197" y="33582"/>
                      </a:cubicBezTo>
                      <a:cubicBezTo>
                        <a:pt x="-1197" y="44702"/>
                        <a:pt x="1816" y="53525"/>
                        <a:pt x="7842" y="60049"/>
                      </a:cubicBezTo>
                      <a:cubicBezTo>
                        <a:pt x="13869" y="66587"/>
                        <a:pt x="22000" y="69855"/>
                        <a:pt x="32234" y="69855"/>
                      </a:cubicBezTo>
                      <a:cubicBezTo>
                        <a:pt x="41404" y="69855"/>
                        <a:pt x="48658" y="66910"/>
                        <a:pt x="53996" y="61020"/>
                      </a:cubicBezTo>
                      <a:cubicBezTo>
                        <a:pt x="59334" y="55143"/>
                        <a:pt x="62004" y="47149"/>
                        <a:pt x="62004" y="37038"/>
                      </a:cubicBezTo>
                      <a:close/>
                      <a:moveTo>
                        <a:pt x="50801" y="40320"/>
                      </a:moveTo>
                      <a:cubicBezTo>
                        <a:pt x="50723" y="46417"/>
                        <a:pt x="49009" y="51285"/>
                        <a:pt x="45658" y="54923"/>
                      </a:cubicBezTo>
                      <a:cubicBezTo>
                        <a:pt x="42307" y="58573"/>
                        <a:pt x="37871" y="60399"/>
                        <a:pt x="32351" y="60399"/>
                      </a:cubicBezTo>
                      <a:cubicBezTo>
                        <a:pt x="26104" y="60399"/>
                        <a:pt x="21103" y="58638"/>
                        <a:pt x="17350" y="55117"/>
                      </a:cubicBezTo>
                      <a:cubicBezTo>
                        <a:pt x="13596" y="51596"/>
                        <a:pt x="11434" y="46638"/>
                        <a:pt x="10862" y="40242"/>
                      </a:cubicBezTo>
                      <a:lnTo>
                        <a:pt x="50801" y="40320"/>
                      </a:lnTo>
                      <a:close/>
                    </a:path>
                  </a:pathLst>
                </a:custGeom>
                <a:solidFill>
                  <a:srgbClr val="52514E"/>
                </a:solidFill>
                <a:ln w="19" cap="flat">
                  <a:noFill/>
                  <a:prstDash val="solid"/>
                  <a:miter/>
                </a:ln>
              </p:spPr>
              <p:txBody>
                <a:bodyPr/>
                <a:lstStyle/>
                <a:p>
                  <a:endParaRPr lang="en-IT"/>
                </a:p>
              </p:txBody>
            </p:sp>
            <p:sp>
              <p:nvSpPr>
                <p:cNvPr id="65" name="Freeform 64">
                  <a:extLst>
                    <a:ext uri="{FF2B5EF4-FFF2-40B4-BE49-F238E27FC236}">
                      <a16:creationId xmlns:a16="http://schemas.microsoft.com/office/drawing/2014/main" id="{880D1511-F837-43B5-7670-D97C406151A2}"/>
                    </a:ext>
                  </a:extLst>
                </p:cNvPr>
                <p:cNvSpPr/>
                <p:nvPr/>
              </p:nvSpPr>
              <p:spPr>
                <a:xfrm flipV="1">
                  <a:off x="9333272" y="4448992"/>
                  <a:ext cx="60941" cy="96198"/>
                </a:xfrm>
                <a:custGeom>
                  <a:avLst/>
                  <a:gdLst>
                    <a:gd name="csX0" fmla="*/ 48606 w 60941"/>
                    <a:gd name="csY0" fmla="*/ 57272 h 96198"/>
                    <a:gd name="csX1" fmla="*/ 48606 w 60941"/>
                    <a:gd name="csY1" fmla="*/ 94051 h 96198"/>
                    <a:gd name="csX2" fmla="*/ 59808 w 60941"/>
                    <a:gd name="csY2" fmla="*/ 94051 h 96198"/>
                    <a:gd name="csX3" fmla="*/ 59808 w 60941"/>
                    <a:gd name="csY3" fmla="*/ -381 h 96198"/>
                    <a:gd name="csX4" fmla="*/ 48606 w 60941"/>
                    <a:gd name="csY4" fmla="*/ -381 h 96198"/>
                    <a:gd name="csX5" fmla="*/ 48606 w 60941"/>
                    <a:gd name="csY5" fmla="*/ 9814 h 96198"/>
                    <a:gd name="csX6" fmla="*/ 39683 w 60941"/>
                    <a:gd name="csY6" fmla="*/ 804 h 96198"/>
                    <a:gd name="csX7" fmla="*/ 26747 w 60941"/>
                    <a:gd name="csY7" fmla="*/ -2148 h 96198"/>
                    <a:gd name="csX8" fmla="*/ 6621 w 60941"/>
                    <a:gd name="csY8" fmla="*/ 7678 h 96198"/>
                    <a:gd name="csX9" fmla="*/ -1133 w 60941"/>
                    <a:gd name="csY9" fmla="*/ 33543 h 96198"/>
                    <a:gd name="csX10" fmla="*/ 6621 w 60941"/>
                    <a:gd name="csY10" fmla="*/ 59389 h 96198"/>
                    <a:gd name="csX11" fmla="*/ 26747 w 60941"/>
                    <a:gd name="csY11" fmla="*/ 69215 h 96198"/>
                    <a:gd name="csX12" fmla="*/ 39683 w 60941"/>
                    <a:gd name="csY12" fmla="*/ 66263 h 96198"/>
                    <a:gd name="csX13" fmla="*/ 48606 w 60941"/>
                    <a:gd name="csY13" fmla="*/ 57272 h 96198"/>
                    <a:gd name="csX14" fmla="*/ 10440 w 60941"/>
                    <a:gd name="csY14" fmla="*/ 33543 h 96198"/>
                    <a:gd name="csX15" fmla="*/ 15525 w 60941"/>
                    <a:gd name="csY15" fmla="*/ 14222 h 96198"/>
                    <a:gd name="csX16" fmla="*/ 29494 w 60941"/>
                    <a:gd name="csY16" fmla="*/ 7212 h 96198"/>
                    <a:gd name="csX17" fmla="*/ 43482 w 60941"/>
                    <a:gd name="csY17" fmla="*/ 14222 h 96198"/>
                    <a:gd name="csX18" fmla="*/ 48606 w 60941"/>
                    <a:gd name="csY18" fmla="*/ 33543 h 96198"/>
                    <a:gd name="csX19" fmla="*/ 43482 w 60941"/>
                    <a:gd name="csY19" fmla="*/ 52865 h 96198"/>
                    <a:gd name="csX20" fmla="*/ 29494 w 60941"/>
                    <a:gd name="csY20" fmla="*/ 59875 h 96198"/>
                    <a:gd name="csX21" fmla="*/ 15525 w 60941"/>
                    <a:gd name="csY21" fmla="*/ 52865 h 96198"/>
                    <a:gd name="csX22" fmla="*/ 10440 w 60941"/>
                    <a:gd name="csY22" fmla="*/ 33543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0941" h="96198">
                      <a:moveTo>
                        <a:pt x="48606" y="57272"/>
                      </a:moveTo>
                      <a:lnTo>
                        <a:pt x="48606" y="94051"/>
                      </a:lnTo>
                      <a:lnTo>
                        <a:pt x="59808" y="94051"/>
                      </a:lnTo>
                      <a:lnTo>
                        <a:pt x="59808" y="-381"/>
                      </a:lnTo>
                      <a:lnTo>
                        <a:pt x="48606" y="-381"/>
                      </a:lnTo>
                      <a:lnTo>
                        <a:pt x="48606" y="9814"/>
                      </a:lnTo>
                      <a:cubicBezTo>
                        <a:pt x="46255" y="5775"/>
                        <a:pt x="43281" y="2772"/>
                        <a:pt x="39683" y="804"/>
                      </a:cubicBezTo>
                      <a:cubicBezTo>
                        <a:pt x="36098" y="-1164"/>
                        <a:pt x="31786" y="-2148"/>
                        <a:pt x="26747" y="-2148"/>
                      </a:cubicBezTo>
                      <a:cubicBezTo>
                        <a:pt x="18512" y="-2148"/>
                        <a:pt x="11804" y="1128"/>
                        <a:pt x="6621" y="7678"/>
                      </a:cubicBezTo>
                      <a:cubicBezTo>
                        <a:pt x="1452" y="14241"/>
                        <a:pt x="-1133" y="22863"/>
                        <a:pt x="-1133" y="33543"/>
                      </a:cubicBezTo>
                      <a:cubicBezTo>
                        <a:pt x="-1133" y="44223"/>
                        <a:pt x="1452" y="52839"/>
                        <a:pt x="6621" y="59389"/>
                      </a:cubicBezTo>
                      <a:cubicBezTo>
                        <a:pt x="11804" y="65940"/>
                        <a:pt x="18512" y="69215"/>
                        <a:pt x="26747" y="69215"/>
                      </a:cubicBezTo>
                      <a:cubicBezTo>
                        <a:pt x="31786" y="69215"/>
                        <a:pt x="36098" y="68231"/>
                        <a:pt x="39683" y="66263"/>
                      </a:cubicBezTo>
                      <a:cubicBezTo>
                        <a:pt x="43281" y="64308"/>
                        <a:pt x="46255" y="61312"/>
                        <a:pt x="48606" y="57272"/>
                      </a:cubicBezTo>
                      <a:close/>
                      <a:moveTo>
                        <a:pt x="10440" y="33543"/>
                      </a:moveTo>
                      <a:cubicBezTo>
                        <a:pt x="10440" y="25336"/>
                        <a:pt x="12135" y="18895"/>
                        <a:pt x="15525" y="14222"/>
                      </a:cubicBezTo>
                      <a:cubicBezTo>
                        <a:pt x="18915" y="9549"/>
                        <a:pt x="23571" y="7212"/>
                        <a:pt x="29494" y="7212"/>
                      </a:cubicBezTo>
                      <a:cubicBezTo>
                        <a:pt x="35416" y="7212"/>
                        <a:pt x="40079" y="9549"/>
                        <a:pt x="43482" y="14222"/>
                      </a:cubicBezTo>
                      <a:cubicBezTo>
                        <a:pt x="46898" y="18895"/>
                        <a:pt x="48606" y="25336"/>
                        <a:pt x="48606" y="33543"/>
                      </a:cubicBezTo>
                      <a:cubicBezTo>
                        <a:pt x="48606" y="41751"/>
                        <a:pt x="46898" y="48191"/>
                        <a:pt x="43482" y="52865"/>
                      </a:cubicBezTo>
                      <a:cubicBezTo>
                        <a:pt x="40079" y="57538"/>
                        <a:pt x="35416" y="59875"/>
                        <a:pt x="29494" y="59875"/>
                      </a:cubicBezTo>
                      <a:cubicBezTo>
                        <a:pt x="23571" y="59875"/>
                        <a:pt x="18915" y="57538"/>
                        <a:pt x="15525" y="52865"/>
                      </a:cubicBezTo>
                      <a:cubicBezTo>
                        <a:pt x="12135" y="48191"/>
                        <a:pt x="10440" y="41751"/>
                        <a:pt x="10440" y="33543"/>
                      </a:cubicBezTo>
                      <a:close/>
                    </a:path>
                  </a:pathLst>
                </a:custGeom>
                <a:solidFill>
                  <a:srgbClr val="52514E"/>
                </a:solidFill>
                <a:ln w="19" cap="flat">
                  <a:noFill/>
                  <a:prstDash val="solid"/>
                  <a:miter/>
                </a:ln>
              </p:spPr>
              <p:txBody>
                <a:bodyPr/>
                <a:lstStyle/>
                <a:p>
                  <a:endParaRPr lang="en-IT"/>
                </a:p>
              </p:txBody>
            </p:sp>
            <p:sp>
              <p:nvSpPr>
                <p:cNvPr id="66" name="Freeform 65">
                  <a:extLst>
                    <a:ext uri="{FF2B5EF4-FFF2-40B4-BE49-F238E27FC236}">
                      <a16:creationId xmlns:a16="http://schemas.microsoft.com/office/drawing/2014/main" id="{5EF99696-04C7-5360-EE39-DD0BA8A027E3}"/>
                    </a:ext>
                  </a:extLst>
                </p:cNvPr>
                <p:cNvSpPr/>
                <p:nvPr/>
              </p:nvSpPr>
              <p:spPr>
                <a:xfrm flipV="1">
                  <a:off x="9405542"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a:p>
              </p:txBody>
            </p:sp>
            <p:sp>
              <p:nvSpPr>
                <p:cNvPr id="67" name="Freeform 66">
                  <a:extLst>
                    <a:ext uri="{FF2B5EF4-FFF2-40B4-BE49-F238E27FC236}">
                      <a16:creationId xmlns:a16="http://schemas.microsoft.com/office/drawing/2014/main" id="{1A5BD709-FA91-B04C-0E46-8410A28D80FE}"/>
                    </a:ext>
                  </a:extLst>
                </p:cNvPr>
                <p:cNvSpPr/>
                <p:nvPr/>
              </p:nvSpPr>
              <p:spPr>
                <a:xfrm flipV="1">
                  <a:off x="9448527" y="4456157"/>
                  <a:ext cx="42549" cy="87266"/>
                </a:xfrm>
                <a:custGeom>
                  <a:avLst/>
                  <a:gdLst>
                    <a:gd name="csX0" fmla="*/ 19012 w 42549"/>
                    <a:gd name="csY0" fmla="*/ 85258 h 87266"/>
                    <a:gd name="csX1" fmla="*/ 19012 w 42549"/>
                    <a:gd name="csY1" fmla="*/ 65956 h 87266"/>
                    <a:gd name="csX2" fmla="*/ 42079 w 42549"/>
                    <a:gd name="csY2" fmla="*/ 65956 h 87266"/>
                    <a:gd name="csX3" fmla="*/ 42079 w 42549"/>
                    <a:gd name="csY3" fmla="*/ 57276 h 87266"/>
                    <a:gd name="csX4" fmla="*/ 19012 w 42549"/>
                    <a:gd name="csY4" fmla="*/ 57276 h 87266"/>
                    <a:gd name="csX5" fmla="*/ 19012 w 42549"/>
                    <a:gd name="csY5" fmla="*/ 20381 h 87266"/>
                    <a:gd name="csX6" fmla="*/ 21291 w 42549"/>
                    <a:gd name="csY6" fmla="*/ 9701 h 87266"/>
                    <a:gd name="csX7" fmla="*/ 30585 w 42549"/>
                    <a:gd name="csY7" fmla="*/ 7332 h 87266"/>
                    <a:gd name="csX8" fmla="*/ 42079 w 42549"/>
                    <a:gd name="csY8" fmla="*/ 7332 h 87266"/>
                    <a:gd name="csX9" fmla="*/ 42079 w 42549"/>
                    <a:gd name="csY9" fmla="*/ -2008 h 87266"/>
                    <a:gd name="csX10" fmla="*/ 30585 w 42549"/>
                    <a:gd name="csY10" fmla="*/ -2008 h 87266"/>
                    <a:gd name="csX11" fmla="*/ 12680 w 42549"/>
                    <a:gd name="csY11" fmla="*/ 2807 h 87266"/>
                    <a:gd name="csX12" fmla="*/ 7751 w 42549"/>
                    <a:gd name="csY12" fmla="*/ 20381 h 87266"/>
                    <a:gd name="csX13" fmla="*/ 7751 w 42549"/>
                    <a:gd name="csY13" fmla="*/ 57276 h 87266"/>
                    <a:gd name="csX14" fmla="*/ -470 w 42549"/>
                    <a:gd name="csY14" fmla="*/ 57276 h 87266"/>
                    <a:gd name="csX15" fmla="*/ -470 w 42549"/>
                    <a:gd name="csY15" fmla="*/ 65956 h 87266"/>
                    <a:gd name="csX16" fmla="*/ 7751 w 42549"/>
                    <a:gd name="csY16" fmla="*/ 65956 h 87266"/>
                    <a:gd name="csX17" fmla="*/ 7751 w 42549"/>
                    <a:gd name="csY17" fmla="*/ 85258 h 87266"/>
                    <a:gd name="csX18" fmla="*/ 19012 w 42549"/>
                    <a:gd name="csY18" fmla="*/ 85258 h 8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2549" h="87266">
                      <a:moveTo>
                        <a:pt x="19012" y="85258"/>
                      </a:moveTo>
                      <a:lnTo>
                        <a:pt x="19012" y="65956"/>
                      </a:lnTo>
                      <a:lnTo>
                        <a:pt x="42079" y="65956"/>
                      </a:lnTo>
                      <a:lnTo>
                        <a:pt x="42079" y="57276"/>
                      </a:lnTo>
                      <a:lnTo>
                        <a:pt x="19012" y="57276"/>
                      </a:lnTo>
                      <a:lnTo>
                        <a:pt x="19012" y="20381"/>
                      </a:lnTo>
                      <a:cubicBezTo>
                        <a:pt x="19012" y="14840"/>
                        <a:pt x="19772" y="11280"/>
                        <a:pt x="21291" y="9701"/>
                      </a:cubicBezTo>
                      <a:cubicBezTo>
                        <a:pt x="22811" y="8121"/>
                        <a:pt x="25909" y="7332"/>
                        <a:pt x="30585" y="7332"/>
                      </a:cubicBezTo>
                      <a:lnTo>
                        <a:pt x="42079" y="7332"/>
                      </a:lnTo>
                      <a:lnTo>
                        <a:pt x="42079" y="-2008"/>
                      </a:lnTo>
                      <a:lnTo>
                        <a:pt x="30585" y="-2008"/>
                      </a:lnTo>
                      <a:cubicBezTo>
                        <a:pt x="21934" y="-2008"/>
                        <a:pt x="15966" y="-403"/>
                        <a:pt x="12680" y="2807"/>
                      </a:cubicBezTo>
                      <a:cubicBezTo>
                        <a:pt x="9394" y="6031"/>
                        <a:pt x="7751" y="11889"/>
                        <a:pt x="7751" y="20381"/>
                      </a:cubicBezTo>
                      <a:lnTo>
                        <a:pt x="7751" y="57276"/>
                      </a:lnTo>
                      <a:lnTo>
                        <a:pt x="-470" y="57276"/>
                      </a:lnTo>
                      <a:lnTo>
                        <a:pt x="-470" y="65956"/>
                      </a:lnTo>
                      <a:lnTo>
                        <a:pt x="7751" y="65956"/>
                      </a:lnTo>
                      <a:lnTo>
                        <a:pt x="7751" y="85258"/>
                      </a:lnTo>
                      <a:lnTo>
                        <a:pt x="19012" y="85258"/>
                      </a:lnTo>
                      <a:close/>
                    </a:path>
                  </a:pathLst>
                </a:custGeom>
                <a:solidFill>
                  <a:srgbClr val="52514E"/>
                </a:solidFill>
                <a:ln w="19" cap="flat">
                  <a:noFill/>
                  <a:prstDash val="solid"/>
                  <a:miter/>
                </a:ln>
              </p:spPr>
              <p:txBody>
                <a:bodyPr/>
                <a:lstStyle/>
                <a:p>
                  <a:endParaRPr lang="en-IT"/>
                </a:p>
              </p:txBody>
            </p:sp>
            <p:sp>
              <p:nvSpPr>
                <p:cNvPr id="68" name="Freeform 67">
                  <a:extLst>
                    <a:ext uri="{FF2B5EF4-FFF2-40B4-BE49-F238E27FC236}">
                      <a16:creationId xmlns:a16="http://schemas.microsoft.com/office/drawing/2014/main" id="{5CC1446E-61F5-089E-8911-323FBC32BC78}"/>
                    </a:ext>
                  </a:extLst>
                </p:cNvPr>
                <p:cNvSpPr/>
                <p:nvPr/>
              </p:nvSpPr>
              <p:spPr>
                <a:xfrm flipV="1">
                  <a:off x="9505384" y="4448992"/>
                  <a:ext cx="57122" cy="94431"/>
                </a:xfrm>
                <a:custGeom>
                  <a:avLst/>
                  <a:gdLst>
                    <a:gd name="csX0" fmla="*/ 55875 w 57122"/>
                    <a:gd name="csY0" fmla="*/ 38838 h 94431"/>
                    <a:gd name="csX1" fmla="*/ 55875 w 57122"/>
                    <a:gd name="csY1" fmla="*/ -2193 h 94431"/>
                    <a:gd name="csX2" fmla="*/ 44672 w 57122"/>
                    <a:gd name="csY2" fmla="*/ -2193 h 94431"/>
                    <a:gd name="csX3" fmla="*/ 44672 w 57122"/>
                    <a:gd name="csY3" fmla="*/ 38469 h 94431"/>
                    <a:gd name="csX4" fmla="*/ 40893 w 57122"/>
                    <a:gd name="csY4" fmla="*/ 52897 h 94431"/>
                    <a:gd name="csX5" fmla="*/ 29573 w 57122"/>
                    <a:gd name="csY5" fmla="*/ 57693 h 94431"/>
                    <a:gd name="csX6" fmla="*/ 15254 w 57122"/>
                    <a:gd name="csY6" fmla="*/ 51926 h 94431"/>
                    <a:gd name="csX7" fmla="*/ 10013 w 57122"/>
                    <a:gd name="csY7" fmla="*/ 36216 h 94431"/>
                    <a:gd name="csX8" fmla="*/ 10013 w 57122"/>
                    <a:gd name="csY8" fmla="*/ -2193 h 94431"/>
                    <a:gd name="csX9" fmla="*/ -1248 w 57122"/>
                    <a:gd name="csY9" fmla="*/ -2193 h 94431"/>
                    <a:gd name="csX10" fmla="*/ -1248 w 57122"/>
                    <a:gd name="csY10" fmla="*/ 92238 h 94431"/>
                    <a:gd name="csX11" fmla="*/ 10013 w 57122"/>
                    <a:gd name="csY11" fmla="*/ 92238 h 94431"/>
                    <a:gd name="csX12" fmla="*/ 10013 w 57122"/>
                    <a:gd name="csY12" fmla="*/ 55207 h 94431"/>
                    <a:gd name="csX13" fmla="*/ 19482 w 57122"/>
                    <a:gd name="csY13" fmla="*/ 64373 h 94431"/>
                    <a:gd name="csX14" fmla="*/ 32067 w 57122"/>
                    <a:gd name="csY14" fmla="*/ 67402 h 94431"/>
                    <a:gd name="csX15" fmla="*/ 49835 w 57122"/>
                    <a:gd name="csY15" fmla="*/ 60159 h 94431"/>
                    <a:gd name="csX16" fmla="*/ 55875 w 57122"/>
                    <a:gd name="csY16" fmla="*/ 388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94431">
                      <a:moveTo>
                        <a:pt x="55875" y="38838"/>
                      </a:moveTo>
                      <a:lnTo>
                        <a:pt x="55875" y="-2193"/>
                      </a:lnTo>
                      <a:lnTo>
                        <a:pt x="44672" y="-2193"/>
                      </a:lnTo>
                      <a:lnTo>
                        <a:pt x="44672" y="38469"/>
                      </a:lnTo>
                      <a:cubicBezTo>
                        <a:pt x="44672" y="44903"/>
                        <a:pt x="43412" y="49712"/>
                        <a:pt x="40893" y="52897"/>
                      </a:cubicBezTo>
                      <a:cubicBezTo>
                        <a:pt x="38373" y="56094"/>
                        <a:pt x="34600" y="57693"/>
                        <a:pt x="29573" y="57693"/>
                      </a:cubicBezTo>
                      <a:cubicBezTo>
                        <a:pt x="23521" y="57693"/>
                        <a:pt x="18748" y="55771"/>
                        <a:pt x="15254" y="51926"/>
                      </a:cubicBezTo>
                      <a:cubicBezTo>
                        <a:pt x="11760" y="48094"/>
                        <a:pt x="10013" y="42857"/>
                        <a:pt x="10013" y="36216"/>
                      </a:cubicBezTo>
                      <a:lnTo>
                        <a:pt x="10013" y="-2193"/>
                      </a:lnTo>
                      <a:lnTo>
                        <a:pt x="-1248" y="-2193"/>
                      </a:lnTo>
                      <a:lnTo>
                        <a:pt x="-1248" y="92238"/>
                      </a:lnTo>
                      <a:lnTo>
                        <a:pt x="10013" y="92238"/>
                      </a:lnTo>
                      <a:lnTo>
                        <a:pt x="10013" y="55207"/>
                      </a:lnTo>
                      <a:cubicBezTo>
                        <a:pt x="12702" y="59298"/>
                        <a:pt x="15858" y="62353"/>
                        <a:pt x="19482" y="64373"/>
                      </a:cubicBezTo>
                      <a:cubicBezTo>
                        <a:pt x="23118" y="66392"/>
                        <a:pt x="27313" y="67402"/>
                        <a:pt x="32067" y="67402"/>
                      </a:cubicBezTo>
                      <a:cubicBezTo>
                        <a:pt x="39899" y="67402"/>
                        <a:pt x="45822" y="64988"/>
                        <a:pt x="49835" y="60159"/>
                      </a:cubicBezTo>
                      <a:cubicBezTo>
                        <a:pt x="53862" y="55330"/>
                        <a:pt x="55875" y="48223"/>
                        <a:pt x="55875" y="38838"/>
                      </a:cubicBezTo>
                      <a:close/>
                    </a:path>
                  </a:pathLst>
                </a:custGeom>
                <a:solidFill>
                  <a:srgbClr val="52514E"/>
                </a:solidFill>
                <a:ln w="19" cap="flat">
                  <a:noFill/>
                  <a:prstDash val="solid"/>
                  <a:miter/>
                </a:ln>
              </p:spPr>
              <p:txBody>
                <a:bodyPr/>
                <a:lstStyle/>
                <a:p>
                  <a:endParaRPr lang="en-IT"/>
                </a:p>
              </p:txBody>
            </p:sp>
            <p:sp>
              <p:nvSpPr>
                <p:cNvPr id="69" name="Freeform 68">
                  <a:extLst>
                    <a:ext uri="{FF2B5EF4-FFF2-40B4-BE49-F238E27FC236}">
                      <a16:creationId xmlns:a16="http://schemas.microsoft.com/office/drawing/2014/main" id="{1E946395-6A1C-950A-9593-C6AE93320CA8}"/>
                    </a:ext>
                  </a:extLst>
                </p:cNvPr>
                <p:cNvSpPr/>
                <p:nvPr/>
              </p:nvSpPr>
              <p:spPr>
                <a:xfrm flipV="1">
                  <a:off x="9579968" y="4473828"/>
                  <a:ext cx="63201" cy="71362"/>
                </a:xfrm>
                <a:custGeom>
                  <a:avLst/>
                  <a:gdLst>
                    <a:gd name="csX0" fmla="*/ 62032 w 63201"/>
                    <a:gd name="csY0" fmla="*/ 37038 h 71362"/>
                    <a:gd name="csX1" fmla="*/ 62032 w 63201"/>
                    <a:gd name="csY1" fmla="*/ 31582 h 71362"/>
                    <a:gd name="csX2" fmla="*/ 10521 w 63201"/>
                    <a:gd name="csY2" fmla="*/ 31582 h 71362"/>
                    <a:gd name="csX3" fmla="*/ 17495 w 63201"/>
                    <a:gd name="csY3" fmla="*/ 14008 h 71362"/>
                    <a:gd name="csX4" fmla="*/ 34874 w 63201"/>
                    <a:gd name="csY4" fmla="*/ 7969 h 71362"/>
                    <a:gd name="csX5" fmla="*/ 47381 w 63201"/>
                    <a:gd name="csY5" fmla="*/ 9542 h 71362"/>
                    <a:gd name="csX6" fmla="*/ 59421 w 63201"/>
                    <a:gd name="csY6" fmla="*/ 14280 h 71362"/>
                    <a:gd name="csX7" fmla="*/ 59421 w 63201"/>
                    <a:gd name="csY7" fmla="*/ 3716 h 71362"/>
                    <a:gd name="csX8" fmla="*/ 47050 w 63201"/>
                    <a:gd name="csY8" fmla="*/ -167 h 71362"/>
                    <a:gd name="csX9" fmla="*/ 34211 w 63201"/>
                    <a:gd name="csY9" fmla="*/ -1507 h 71362"/>
                    <a:gd name="csX10" fmla="*/ 8358 w 63201"/>
                    <a:gd name="csY10" fmla="*/ 7950 h 71362"/>
                    <a:gd name="csX11" fmla="*/ -1169 w 63201"/>
                    <a:gd name="csY11" fmla="*/ 33582 h 71362"/>
                    <a:gd name="csX12" fmla="*/ 7871 w 63201"/>
                    <a:gd name="csY12" fmla="*/ 60049 h 71362"/>
                    <a:gd name="csX13" fmla="*/ 32263 w 63201"/>
                    <a:gd name="csY13" fmla="*/ 69855 h 71362"/>
                    <a:gd name="csX14" fmla="*/ 54025 w 63201"/>
                    <a:gd name="csY14" fmla="*/ 61020 h 71362"/>
                    <a:gd name="csX15" fmla="*/ 62032 w 63201"/>
                    <a:gd name="csY15" fmla="*/ 37038 h 71362"/>
                    <a:gd name="csX16" fmla="*/ 50830 w 63201"/>
                    <a:gd name="csY16" fmla="*/ 40320 h 71362"/>
                    <a:gd name="csX17" fmla="*/ 45686 w 63201"/>
                    <a:gd name="csY17" fmla="*/ 54923 h 71362"/>
                    <a:gd name="csX18" fmla="*/ 32380 w 63201"/>
                    <a:gd name="csY18" fmla="*/ 60399 h 71362"/>
                    <a:gd name="csX19" fmla="*/ 17378 w 63201"/>
                    <a:gd name="csY19" fmla="*/ 55117 h 71362"/>
                    <a:gd name="csX20" fmla="*/ 10891 w 63201"/>
                    <a:gd name="csY20" fmla="*/ 40242 h 71362"/>
                    <a:gd name="csX21" fmla="*/ 50830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2032" y="37038"/>
                      </a:moveTo>
                      <a:lnTo>
                        <a:pt x="62032" y="31582"/>
                      </a:lnTo>
                      <a:lnTo>
                        <a:pt x="10521" y="31582"/>
                      </a:lnTo>
                      <a:cubicBezTo>
                        <a:pt x="11014" y="23892"/>
                        <a:pt x="13339" y="18034"/>
                        <a:pt x="17495" y="14008"/>
                      </a:cubicBezTo>
                      <a:cubicBezTo>
                        <a:pt x="21651" y="9982"/>
                        <a:pt x="27444" y="7969"/>
                        <a:pt x="34874" y="7969"/>
                      </a:cubicBezTo>
                      <a:cubicBezTo>
                        <a:pt x="39173" y="7969"/>
                        <a:pt x="43342" y="8493"/>
                        <a:pt x="47381" y="9542"/>
                      </a:cubicBezTo>
                      <a:cubicBezTo>
                        <a:pt x="51421" y="10591"/>
                        <a:pt x="55434" y="12170"/>
                        <a:pt x="59421" y="14280"/>
                      </a:cubicBezTo>
                      <a:lnTo>
                        <a:pt x="59421" y="3716"/>
                      </a:lnTo>
                      <a:cubicBezTo>
                        <a:pt x="55395" y="2021"/>
                        <a:pt x="51271" y="726"/>
                        <a:pt x="47050" y="-167"/>
                      </a:cubicBezTo>
                      <a:cubicBezTo>
                        <a:pt x="42829" y="-1060"/>
                        <a:pt x="38549" y="-1507"/>
                        <a:pt x="34211" y="-1507"/>
                      </a:cubicBezTo>
                      <a:cubicBezTo>
                        <a:pt x="23327" y="-1507"/>
                        <a:pt x="14709" y="1645"/>
                        <a:pt x="8358" y="7950"/>
                      </a:cubicBezTo>
                      <a:cubicBezTo>
                        <a:pt x="2007" y="14267"/>
                        <a:pt x="-1169" y="22811"/>
                        <a:pt x="-1169" y="33582"/>
                      </a:cubicBezTo>
                      <a:cubicBezTo>
                        <a:pt x="-1169" y="44702"/>
                        <a:pt x="1844" y="53525"/>
                        <a:pt x="7871" y="60049"/>
                      </a:cubicBezTo>
                      <a:cubicBezTo>
                        <a:pt x="13897" y="66587"/>
                        <a:pt x="22028" y="69855"/>
                        <a:pt x="32263" y="69855"/>
                      </a:cubicBezTo>
                      <a:cubicBezTo>
                        <a:pt x="41433" y="69855"/>
                        <a:pt x="48687" y="66910"/>
                        <a:pt x="54025" y="61020"/>
                      </a:cubicBezTo>
                      <a:cubicBezTo>
                        <a:pt x="59363" y="55143"/>
                        <a:pt x="62032" y="47149"/>
                        <a:pt x="62032" y="37038"/>
                      </a:cubicBezTo>
                      <a:close/>
                      <a:moveTo>
                        <a:pt x="50830" y="40320"/>
                      </a:moveTo>
                      <a:cubicBezTo>
                        <a:pt x="50752" y="46417"/>
                        <a:pt x="49037" y="51285"/>
                        <a:pt x="45686" y="54923"/>
                      </a:cubicBezTo>
                      <a:cubicBezTo>
                        <a:pt x="42335" y="58573"/>
                        <a:pt x="37900" y="60399"/>
                        <a:pt x="32380" y="60399"/>
                      </a:cubicBezTo>
                      <a:cubicBezTo>
                        <a:pt x="26132" y="60399"/>
                        <a:pt x="21132" y="58638"/>
                        <a:pt x="17378" y="55117"/>
                      </a:cubicBezTo>
                      <a:cubicBezTo>
                        <a:pt x="13625" y="51596"/>
                        <a:pt x="11462" y="46638"/>
                        <a:pt x="10891" y="40242"/>
                      </a:cubicBezTo>
                      <a:lnTo>
                        <a:pt x="50830" y="40320"/>
                      </a:lnTo>
                      <a:close/>
                    </a:path>
                  </a:pathLst>
                </a:custGeom>
                <a:solidFill>
                  <a:srgbClr val="52514E"/>
                </a:solidFill>
                <a:ln w="19" cap="flat">
                  <a:noFill/>
                  <a:prstDash val="solid"/>
                  <a:miter/>
                </a:ln>
              </p:spPr>
              <p:txBody>
                <a:bodyPr/>
                <a:lstStyle/>
                <a:p>
                  <a:endParaRPr lang="en-IT"/>
                </a:p>
              </p:txBody>
            </p:sp>
            <p:sp>
              <p:nvSpPr>
                <p:cNvPr id="70" name="Freeform 69">
                  <a:extLst>
                    <a:ext uri="{FF2B5EF4-FFF2-40B4-BE49-F238E27FC236}">
                      <a16:creationId xmlns:a16="http://schemas.microsoft.com/office/drawing/2014/main" id="{79183A08-DC06-B708-FEC7-EB6966ED0E92}"/>
                    </a:ext>
                  </a:extLst>
                </p:cNvPr>
                <p:cNvSpPr/>
                <p:nvPr/>
              </p:nvSpPr>
              <p:spPr>
                <a:xfrm flipV="1">
                  <a:off x="9649803"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a:p>
              </p:txBody>
            </p:sp>
            <p:sp>
              <p:nvSpPr>
                <p:cNvPr id="71" name="Freeform 70">
                  <a:extLst>
                    <a:ext uri="{FF2B5EF4-FFF2-40B4-BE49-F238E27FC236}">
                      <a16:creationId xmlns:a16="http://schemas.microsoft.com/office/drawing/2014/main" id="{6EB26332-7B92-4AC3-86CD-39C4F5CE8D55}"/>
                    </a:ext>
                  </a:extLst>
                </p:cNvPr>
                <p:cNvSpPr/>
                <p:nvPr/>
              </p:nvSpPr>
              <p:spPr>
                <a:xfrm flipV="1">
                  <a:off x="9700757" y="4448992"/>
                  <a:ext cx="61019" cy="96198"/>
                </a:xfrm>
                <a:custGeom>
                  <a:avLst/>
                  <a:gdLst>
                    <a:gd name="csX0" fmla="*/ 48058 w 61019"/>
                    <a:gd name="csY0" fmla="*/ 33543 h 96198"/>
                    <a:gd name="csX1" fmla="*/ 42973 w 61019"/>
                    <a:gd name="csY1" fmla="*/ 52865 h 96198"/>
                    <a:gd name="csX2" fmla="*/ 29004 w 61019"/>
                    <a:gd name="csY2" fmla="*/ 59875 h 96198"/>
                    <a:gd name="csX3" fmla="*/ 15015 w 61019"/>
                    <a:gd name="csY3" fmla="*/ 52865 h 96198"/>
                    <a:gd name="csX4" fmla="*/ 9930 w 61019"/>
                    <a:gd name="csY4" fmla="*/ 33543 h 96198"/>
                    <a:gd name="csX5" fmla="*/ 15015 w 61019"/>
                    <a:gd name="csY5" fmla="*/ 14222 h 96198"/>
                    <a:gd name="csX6" fmla="*/ 29004 w 61019"/>
                    <a:gd name="csY6" fmla="*/ 7212 h 96198"/>
                    <a:gd name="csX7" fmla="*/ 42973 w 61019"/>
                    <a:gd name="csY7" fmla="*/ 14222 h 96198"/>
                    <a:gd name="csX8" fmla="*/ 48058 w 61019"/>
                    <a:gd name="csY8" fmla="*/ 33543 h 96198"/>
                    <a:gd name="csX9" fmla="*/ 9930 w 61019"/>
                    <a:gd name="csY9" fmla="*/ 57272 h 96198"/>
                    <a:gd name="csX10" fmla="*/ 18853 w 61019"/>
                    <a:gd name="csY10" fmla="*/ 66263 h 96198"/>
                    <a:gd name="csX11" fmla="*/ 31731 w 61019"/>
                    <a:gd name="csY11" fmla="*/ 69215 h 96198"/>
                    <a:gd name="csX12" fmla="*/ 51915 w 61019"/>
                    <a:gd name="csY12" fmla="*/ 59389 h 96198"/>
                    <a:gd name="csX13" fmla="*/ 59689 w 61019"/>
                    <a:gd name="csY13" fmla="*/ 33543 h 96198"/>
                    <a:gd name="csX14" fmla="*/ 51915 w 61019"/>
                    <a:gd name="csY14" fmla="*/ 7678 h 96198"/>
                    <a:gd name="csX15" fmla="*/ 31731 w 61019"/>
                    <a:gd name="csY15" fmla="*/ -2148 h 96198"/>
                    <a:gd name="csX16" fmla="*/ 18853 w 61019"/>
                    <a:gd name="csY16" fmla="*/ 804 h 96198"/>
                    <a:gd name="csX17" fmla="*/ 9930 w 61019"/>
                    <a:gd name="csY17" fmla="*/ 9814 h 96198"/>
                    <a:gd name="csX18" fmla="*/ 9930 w 61019"/>
                    <a:gd name="csY18" fmla="*/ -381 h 96198"/>
                    <a:gd name="csX19" fmla="*/ -1330 w 61019"/>
                    <a:gd name="csY19" fmla="*/ -381 h 96198"/>
                    <a:gd name="csX20" fmla="*/ -1330 w 61019"/>
                    <a:gd name="csY20" fmla="*/ 94051 h 96198"/>
                    <a:gd name="csX21" fmla="*/ 9930 w 61019"/>
                    <a:gd name="csY21" fmla="*/ 94051 h 96198"/>
                    <a:gd name="csX22" fmla="*/ 9930 w 61019"/>
                    <a:gd name="csY22" fmla="*/ 57272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1019" h="96198">
                      <a:moveTo>
                        <a:pt x="48058" y="33543"/>
                      </a:moveTo>
                      <a:cubicBezTo>
                        <a:pt x="48058" y="41751"/>
                        <a:pt x="46363" y="48191"/>
                        <a:pt x="42973" y="52865"/>
                      </a:cubicBezTo>
                      <a:cubicBezTo>
                        <a:pt x="39583" y="57538"/>
                        <a:pt x="34926" y="59875"/>
                        <a:pt x="29004" y="59875"/>
                      </a:cubicBezTo>
                      <a:cubicBezTo>
                        <a:pt x="23068" y="59875"/>
                        <a:pt x="18405" y="57538"/>
                        <a:pt x="15015" y="52865"/>
                      </a:cubicBezTo>
                      <a:cubicBezTo>
                        <a:pt x="11625" y="48191"/>
                        <a:pt x="9930" y="41751"/>
                        <a:pt x="9930" y="33543"/>
                      </a:cubicBezTo>
                      <a:cubicBezTo>
                        <a:pt x="9930" y="25336"/>
                        <a:pt x="11625" y="18895"/>
                        <a:pt x="15015" y="14222"/>
                      </a:cubicBezTo>
                      <a:cubicBezTo>
                        <a:pt x="18405" y="9549"/>
                        <a:pt x="23068" y="7212"/>
                        <a:pt x="29004" y="7212"/>
                      </a:cubicBezTo>
                      <a:cubicBezTo>
                        <a:pt x="34926" y="7212"/>
                        <a:pt x="39583" y="9549"/>
                        <a:pt x="42973" y="14222"/>
                      </a:cubicBezTo>
                      <a:cubicBezTo>
                        <a:pt x="46363" y="18895"/>
                        <a:pt x="48058" y="25336"/>
                        <a:pt x="48058" y="33543"/>
                      </a:cubicBezTo>
                      <a:close/>
                      <a:moveTo>
                        <a:pt x="9930" y="57272"/>
                      </a:moveTo>
                      <a:cubicBezTo>
                        <a:pt x="12294" y="61312"/>
                        <a:pt x="15269" y="64308"/>
                        <a:pt x="18853" y="66263"/>
                      </a:cubicBezTo>
                      <a:cubicBezTo>
                        <a:pt x="22451" y="68231"/>
                        <a:pt x="26744" y="69215"/>
                        <a:pt x="31731" y="69215"/>
                      </a:cubicBezTo>
                      <a:cubicBezTo>
                        <a:pt x="40018" y="69215"/>
                        <a:pt x="46746" y="65940"/>
                        <a:pt x="51915" y="59389"/>
                      </a:cubicBezTo>
                      <a:cubicBezTo>
                        <a:pt x="57097" y="52839"/>
                        <a:pt x="59689" y="44223"/>
                        <a:pt x="59689" y="33543"/>
                      </a:cubicBezTo>
                      <a:cubicBezTo>
                        <a:pt x="59689" y="22863"/>
                        <a:pt x="57097" y="14241"/>
                        <a:pt x="51915" y="7678"/>
                      </a:cubicBezTo>
                      <a:cubicBezTo>
                        <a:pt x="46746" y="1128"/>
                        <a:pt x="40018" y="-2148"/>
                        <a:pt x="31731" y="-2148"/>
                      </a:cubicBezTo>
                      <a:cubicBezTo>
                        <a:pt x="26744" y="-2148"/>
                        <a:pt x="22451" y="-1164"/>
                        <a:pt x="18853" y="804"/>
                      </a:cubicBezTo>
                      <a:cubicBezTo>
                        <a:pt x="15269" y="2772"/>
                        <a:pt x="12294" y="5775"/>
                        <a:pt x="9930" y="9814"/>
                      </a:cubicBezTo>
                      <a:lnTo>
                        <a:pt x="9930" y="-381"/>
                      </a:lnTo>
                      <a:lnTo>
                        <a:pt x="-1330" y="-381"/>
                      </a:lnTo>
                      <a:lnTo>
                        <a:pt x="-1330" y="94051"/>
                      </a:lnTo>
                      <a:lnTo>
                        <a:pt x="9930" y="94051"/>
                      </a:lnTo>
                      <a:lnTo>
                        <a:pt x="9930" y="57272"/>
                      </a:lnTo>
                      <a:close/>
                    </a:path>
                  </a:pathLst>
                </a:custGeom>
                <a:solidFill>
                  <a:srgbClr val="52514E"/>
                </a:solidFill>
                <a:ln w="19" cap="flat">
                  <a:noFill/>
                  <a:prstDash val="solid"/>
                  <a:miter/>
                </a:ln>
              </p:spPr>
              <p:txBody>
                <a:bodyPr/>
                <a:lstStyle/>
                <a:p>
                  <a:endParaRPr lang="en-IT"/>
                </a:p>
              </p:txBody>
            </p:sp>
            <p:sp>
              <p:nvSpPr>
                <p:cNvPr id="72" name="Freeform 71">
                  <a:extLst>
                    <a:ext uri="{FF2B5EF4-FFF2-40B4-BE49-F238E27FC236}">
                      <a16:creationId xmlns:a16="http://schemas.microsoft.com/office/drawing/2014/main" id="{87D6E4A1-52CB-ECD8-1E1D-CB9E10FA5664}"/>
                    </a:ext>
                  </a:extLst>
                </p:cNvPr>
                <p:cNvSpPr/>
                <p:nvPr/>
              </p:nvSpPr>
              <p:spPr>
                <a:xfrm flipV="1">
                  <a:off x="9779904" y="4473828"/>
                  <a:ext cx="39939" cy="69595"/>
                </a:xfrm>
                <a:custGeom>
                  <a:avLst/>
                  <a:gdLst>
                    <a:gd name="csX0" fmla="*/ 39156 w 39939"/>
                    <a:gd name="csY0" fmla="*/ 55984 h 69595"/>
                    <a:gd name="csX1" fmla="*/ 35045 w 39939"/>
                    <a:gd name="csY1" fmla="*/ 57576 h 69595"/>
                    <a:gd name="csX2" fmla="*/ 30155 w 39939"/>
                    <a:gd name="csY2" fmla="*/ 58101 h 69595"/>
                    <a:gd name="csX3" fmla="*/ 15562 w 39939"/>
                    <a:gd name="csY3" fmla="*/ 51945 h 69595"/>
                    <a:gd name="csX4" fmla="*/ 10478 w 39939"/>
                    <a:gd name="csY4" fmla="*/ 34255 h 69595"/>
                    <a:gd name="csX5" fmla="*/ 10478 w 39939"/>
                    <a:gd name="csY5" fmla="*/ -1553 h 69595"/>
                    <a:gd name="csX6" fmla="*/ -783 w 39939"/>
                    <a:gd name="csY6" fmla="*/ -1553 h 69595"/>
                    <a:gd name="csX7" fmla="*/ -783 w 39939"/>
                    <a:gd name="csY7" fmla="*/ 66412 h 69595"/>
                    <a:gd name="csX8" fmla="*/ 10478 w 39939"/>
                    <a:gd name="csY8" fmla="*/ 66412 h 69595"/>
                    <a:gd name="csX9" fmla="*/ 10478 w 39939"/>
                    <a:gd name="csY9" fmla="*/ 55848 h 69595"/>
                    <a:gd name="csX10" fmla="*/ 19673 w 39939"/>
                    <a:gd name="csY10" fmla="*/ 65033 h 69595"/>
                    <a:gd name="csX11" fmla="*/ 33447 w 39939"/>
                    <a:gd name="csY11" fmla="*/ 68043 h 69595"/>
                    <a:gd name="csX12" fmla="*/ 35999 w 39939"/>
                    <a:gd name="csY12" fmla="*/ 67887 h 69595"/>
                    <a:gd name="csX13" fmla="*/ 39097 w 39939"/>
                    <a:gd name="csY13" fmla="*/ 67441 h 69595"/>
                    <a:gd name="csX14" fmla="*/ 39156 w 39939"/>
                    <a:gd name="csY14" fmla="*/ 55984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939" h="69595">
                      <a:moveTo>
                        <a:pt x="39156" y="55984"/>
                      </a:moveTo>
                      <a:cubicBezTo>
                        <a:pt x="37896" y="56709"/>
                        <a:pt x="36526" y="57240"/>
                        <a:pt x="35045" y="57576"/>
                      </a:cubicBezTo>
                      <a:cubicBezTo>
                        <a:pt x="33564" y="57926"/>
                        <a:pt x="31934" y="58101"/>
                        <a:pt x="30155" y="58101"/>
                      </a:cubicBezTo>
                      <a:cubicBezTo>
                        <a:pt x="23816" y="58101"/>
                        <a:pt x="18952" y="56049"/>
                        <a:pt x="15562" y="51945"/>
                      </a:cubicBezTo>
                      <a:cubicBezTo>
                        <a:pt x="12172" y="47841"/>
                        <a:pt x="10478" y="41944"/>
                        <a:pt x="10478" y="34255"/>
                      </a:cubicBezTo>
                      <a:lnTo>
                        <a:pt x="10478" y="-1553"/>
                      </a:lnTo>
                      <a:lnTo>
                        <a:pt x="-783" y="-1553"/>
                      </a:lnTo>
                      <a:lnTo>
                        <a:pt x="-783" y="66412"/>
                      </a:lnTo>
                      <a:lnTo>
                        <a:pt x="10478" y="66412"/>
                      </a:lnTo>
                      <a:lnTo>
                        <a:pt x="10478" y="55848"/>
                      </a:lnTo>
                      <a:cubicBezTo>
                        <a:pt x="12841" y="59978"/>
                        <a:pt x="15907" y="63039"/>
                        <a:pt x="19673" y="65033"/>
                      </a:cubicBezTo>
                      <a:cubicBezTo>
                        <a:pt x="23453" y="67039"/>
                        <a:pt x="28044" y="68043"/>
                        <a:pt x="33447" y="68043"/>
                      </a:cubicBezTo>
                      <a:cubicBezTo>
                        <a:pt x="34214" y="68043"/>
                        <a:pt x="35064" y="67991"/>
                        <a:pt x="35999" y="67887"/>
                      </a:cubicBezTo>
                      <a:cubicBezTo>
                        <a:pt x="36935" y="67797"/>
                        <a:pt x="37967" y="67648"/>
                        <a:pt x="39097" y="67441"/>
                      </a:cubicBezTo>
                      <a:lnTo>
                        <a:pt x="39156" y="55984"/>
                      </a:lnTo>
                      <a:close/>
                    </a:path>
                  </a:pathLst>
                </a:custGeom>
                <a:solidFill>
                  <a:srgbClr val="52514E"/>
                </a:solidFill>
                <a:ln w="19" cap="flat">
                  <a:noFill/>
                  <a:prstDash val="solid"/>
                  <a:miter/>
                </a:ln>
              </p:spPr>
              <p:txBody>
                <a:bodyPr/>
                <a:lstStyle/>
                <a:p>
                  <a:endParaRPr lang="en-IT"/>
                </a:p>
              </p:txBody>
            </p:sp>
            <p:sp>
              <p:nvSpPr>
                <p:cNvPr id="73" name="Freeform 72">
                  <a:extLst>
                    <a:ext uri="{FF2B5EF4-FFF2-40B4-BE49-F238E27FC236}">
                      <a16:creationId xmlns:a16="http://schemas.microsoft.com/office/drawing/2014/main" id="{B2358564-0646-B9F6-49E7-412B21D833EE}"/>
                    </a:ext>
                  </a:extLst>
                </p:cNvPr>
                <p:cNvSpPr/>
                <p:nvPr/>
              </p:nvSpPr>
              <p:spPr>
                <a:xfrm flipV="1">
                  <a:off x="9823920" y="4473828"/>
                  <a:ext cx="62597" cy="71362"/>
                </a:xfrm>
                <a:custGeom>
                  <a:avLst/>
                  <a:gdLst>
                    <a:gd name="csX0" fmla="*/ 30157 w 62597"/>
                    <a:gd name="csY0" fmla="*/ 60399 h 71362"/>
                    <a:gd name="csX1" fmla="*/ 15915 w 62597"/>
                    <a:gd name="csY1" fmla="*/ 53389 h 71362"/>
                    <a:gd name="csX2" fmla="*/ 10674 w 62597"/>
                    <a:gd name="csY2" fmla="*/ 34184 h 71362"/>
                    <a:gd name="csX3" fmla="*/ 15876 w 62597"/>
                    <a:gd name="csY3" fmla="*/ 14979 h 71362"/>
                    <a:gd name="csX4" fmla="*/ 30157 w 62597"/>
                    <a:gd name="csY4" fmla="*/ 7969 h 71362"/>
                    <a:gd name="csX5" fmla="*/ 44340 w 62597"/>
                    <a:gd name="csY5" fmla="*/ 14999 h 71362"/>
                    <a:gd name="csX6" fmla="*/ 49581 w 62597"/>
                    <a:gd name="csY6" fmla="*/ 34184 h 71362"/>
                    <a:gd name="csX7" fmla="*/ 44340 w 62597"/>
                    <a:gd name="csY7" fmla="*/ 53330 h 71362"/>
                    <a:gd name="csX8" fmla="*/ 30157 w 62597"/>
                    <a:gd name="csY8" fmla="*/ 60399 h 71362"/>
                    <a:gd name="csX9" fmla="*/ 30157 w 62597"/>
                    <a:gd name="csY9" fmla="*/ 69855 h 71362"/>
                    <a:gd name="csX10" fmla="*/ 53107 w 62597"/>
                    <a:gd name="csY10" fmla="*/ 60379 h 71362"/>
                    <a:gd name="csX11" fmla="*/ 61465 w 62597"/>
                    <a:gd name="csY11" fmla="*/ 34184 h 71362"/>
                    <a:gd name="csX12" fmla="*/ 53107 w 62597"/>
                    <a:gd name="csY12" fmla="*/ 7989 h 71362"/>
                    <a:gd name="csX13" fmla="*/ 30157 w 62597"/>
                    <a:gd name="csY13" fmla="*/ -1507 h 71362"/>
                    <a:gd name="csX14" fmla="*/ 7168 w 62597"/>
                    <a:gd name="csY14" fmla="*/ 7989 h 71362"/>
                    <a:gd name="csX15" fmla="*/ -1132 w 62597"/>
                    <a:gd name="csY15" fmla="*/ 34184 h 71362"/>
                    <a:gd name="csX16" fmla="*/ 7168 w 62597"/>
                    <a:gd name="csY16" fmla="*/ 60379 h 71362"/>
                    <a:gd name="csX17" fmla="*/ 30157 w 62597"/>
                    <a:gd name="csY17" fmla="*/ 69855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2597" h="71362">
                      <a:moveTo>
                        <a:pt x="30157" y="60399"/>
                      </a:moveTo>
                      <a:cubicBezTo>
                        <a:pt x="24156" y="60399"/>
                        <a:pt x="19409" y="58062"/>
                        <a:pt x="15915" y="53389"/>
                      </a:cubicBezTo>
                      <a:cubicBezTo>
                        <a:pt x="12421" y="48715"/>
                        <a:pt x="10674" y="42314"/>
                        <a:pt x="10674" y="34184"/>
                      </a:cubicBezTo>
                      <a:cubicBezTo>
                        <a:pt x="10674" y="26054"/>
                        <a:pt x="12408" y="19652"/>
                        <a:pt x="15876" y="14979"/>
                      </a:cubicBezTo>
                      <a:cubicBezTo>
                        <a:pt x="19357" y="10306"/>
                        <a:pt x="24117" y="7969"/>
                        <a:pt x="30157" y="7969"/>
                      </a:cubicBezTo>
                      <a:cubicBezTo>
                        <a:pt x="36131" y="7969"/>
                        <a:pt x="40859" y="10312"/>
                        <a:pt x="44340" y="14999"/>
                      </a:cubicBezTo>
                      <a:cubicBezTo>
                        <a:pt x="47834" y="19698"/>
                        <a:pt x="49581" y="26093"/>
                        <a:pt x="49581" y="34184"/>
                      </a:cubicBezTo>
                      <a:cubicBezTo>
                        <a:pt x="49581" y="42236"/>
                        <a:pt x="47834" y="48618"/>
                        <a:pt x="44340" y="53330"/>
                      </a:cubicBezTo>
                      <a:cubicBezTo>
                        <a:pt x="40859" y="58043"/>
                        <a:pt x="36131" y="60399"/>
                        <a:pt x="30157" y="60399"/>
                      </a:cubicBezTo>
                      <a:close/>
                      <a:moveTo>
                        <a:pt x="30157" y="69855"/>
                      </a:moveTo>
                      <a:cubicBezTo>
                        <a:pt x="39898" y="69855"/>
                        <a:pt x="47548" y="66697"/>
                        <a:pt x="53107" y="60379"/>
                      </a:cubicBezTo>
                      <a:cubicBezTo>
                        <a:pt x="58679" y="54075"/>
                        <a:pt x="61465" y="45343"/>
                        <a:pt x="61465" y="34184"/>
                      </a:cubicBezTo>
                      <a:cubicBezTo>
                        <a:pt x="61465" y="23064"/>
                        <a:pt x="58679" y="14332"/>
                        <a:pt x="53107" y="7989"/>
                      </a:cubicBezTo>
                      <a:cubicBezTo>
                        <a:pt x="47548" y="1658"/>
                        <a:pt x="39898" y="-1507"/>
                        <a:pt x="30157" y="-1507"/>
                      </a:cubicBezTo>
                      <a:cubicBezTo>
                        <a:pt x="20377" y="-1507"/>
                        <a:pt x="12714" y="1658"/>
                        <a:pt x="7168" y="7989"/>
                      </a:cubicBezTo>
                      <a:cubicBezTo>
                        <a:pt x="1635" y="14332"/>
                        <a:pt x="-1132" y="23064"/>
                        <a:pt x="-1132" y="34184"/>
                      </a:cubicBezTo>
                      <a:cubicBezTo>
                        <a:pt x="-1132" y="45343"/>
                        <a:pt x="1635" y="54075"/>
                        <a:pt x="7168" y="60379"/>
                      </a:cubicBezTo>
                      <a:cubicBezTo>
                        <a:pt x="12714" y="66697"/>
                        <a:pt x="20377" y="69855"/>
                        <a:pt x="30157" y="69855"/>
                      </a:cubicBezTo>
                      <a:close/>
                    </a:path>
                  </a:pathLst>
                </a:custGeom>
                <a:solidFill>
                  <a:srgbClr val="52514E"/>
                </a:solidFill>
                <a:ln w="19" cap="flat">
                  <a:noFill/>
                  <a:prstDash val="solid"/>
                  <a:miter/>
                </a:ln>
              </p:spPr>
              <p:txBody>
                <a:bodyPr/>
                <a:lstStyle/>
                <a:p>
                  <a:endParaRPr lang="en-IT"/>
                </a:p>
              </p:txBody>
            </p:sp>
            <p:sp>
              <p:nvSpPr>
                <p:cNvPr id="74" name="Freeform 73">
                  <a:extLst>
                    <a:ext uri="{FF2B5EF4-FFF2-40B4-BE49-F238E27FC236}">
                      <a16:creationId xmlns:a16="http://schemas.microsoft.com/office/drawing/2014/main" id="{0E52B163-8825-ABAB-9787-8FCC14E33362}"/>
                    </a:ext>
                  </a:extLst>
                </p:cNvPr>
                <p:cNvSpPr/>
                <p:nvPr/>
              </p:nvSpPr>
              <p:spPr>
                <a:xfrm flipV="1">
                  <a:off x="9904648" y="4448992"/>
                  <a:ext cx="60531" cy="94431"/>
                </a:xfrm>
                <a:custGeom>
                  <a:avLst/>
                  <a:gdLst>
                    <a:gd name="csX0" fmla="*/ -1300 w 60531"/>
                    <a:gd name="csY0" fmla="*/ 92238 h 94431"/>
                    <a:gd name="csX1" fmla="*/ 9961 w 60531"/>
                    <a:gd name="csY1" fmla="*/ 92238 h 94431"/>
                    <a:gd name="csX2" fmla="*/ 9961 w 60531"/>
                    <a:gd name="csY2" fmla="*/ 36469 h 94431"/>
                    <a:gd name="csX3" fmla="*/ 43393 w 60531"/>
                    <a:gd name="csY3" fmla="*/ 65771 h 94431"/>
                    <a:gd name="csX4" fmla="*/ 57693 w 60531"/>
                    <a:gd name="csY4" fmla="*/ 65771 h 94431"/>
                    <a:gd name="csX5" fmla="*/ 21533 w 60531"/>
                    <a:gd name="csY5" fmla="*/ 33983 h 94431"/>
                    <a:gd name="csX6" fmla="*/ 59232 w 60531"/>
                    <a:gd name="csY6" fmla="*/ -2193 h 94431"/>
                    <a:gd name="csX7" fmla="*/ 44620 w 60531"/>
                    <a:gd name="csY7" fmla="*/ -2193 h 94431"/>
                    <a:gd name="csX8" fmla="*/ 9961 w 60531"/>
                    <a:gd name="csY8" fmla="*/ 30993 h 94431"/>
                    <a:gd name="csX9" fmla="*/ 9961 w 60531"/>
                    <a:gd name="csY9" fmla="*/ -2193 h 94431"/>
                    <a:gd name="csX10" fmla="*/ -1300 w 60531"/>
                    <a:gd name="csY10" fmla="*/ -2193 h 94431"/>
                    <a:gd name="csX11" fmla="*/ -1300 w 60531"/>
                    <a:gd name="csY11" fmla="*/ 922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0531" h="94431">
                      <a:moveTo>
                        <a:pt x="-1300" y="92238"/>
                      </a:moveTo>
                      <a:lnTo>
                        <a:pt x="9961" y="92238"/>
                      </a:lnTo>
                      <a:lnTo>
                        <a:pt x="9961" y="36469"/>
                      </a:lnTo>
                      <a:lnTo>
                        <a:pt x="43393" y="65771"/>
                      </a:lnTo>
                      <a:lnTo>
                        <a:pt x="57693" y="65771"/>
                      </a:lnTo>
                      <a:lnTo>
                        <a:pt x="21533" y="33983"/>
                      </a:lnTo>
                      <a:lnTo>
                        <a:pt x="59232" y="-2193"/>
                      </a:lnTo>
                      <a:lnTo>
                        <a:pt x="44620" y="-2193"/>
                      </a:lnTo>
                      <a:lnTo>
                        <a:pt x="9961" y="30993"/>
                      </a:lnTo>
                      <a:lnTo>
                        <a:pt x="9961" y="-2193"/>
                      </a:lnTo>
                      <a:lnTo>
                        <a:pt x="-1300" y="-2193"/>
                      </a:lnTo>
                      <a:lnTo>
                        <a:pt x="-1300" y="92238"/>
                      </a:lnTo>
                      <a:close/>
                    </a:path>
                  </a:pathLst>
                </a:custGeom>
                <a:solidFill>
                  <a:srgbClr val="52514E"/>
                </a:solidFill>
                <a:ln w="19" cap="flat">
                  <a:noFill/>
                  <a:prstDash val="solid"/>
                  <a:miter/>
                </a:ln>
              </p:spPr>
              <p:txBody>
                <a:bodyPr/>
                <a:lstStyle/>
                <a:p>
                  <a:endParaRPr lang="en-IT"/>
                </a:p>
              </p:txBody>
            </p:sp>
            <p:sp>
              <p:nvSpPr>
                <p:cNvPr id="75" name="Freeform 74">
                  <a:extLst>
                    <a:ext uri="{FF2B5EF4-FFF2-40B4-BE49-F238E27FC236}">
                      <a16:creationId xmlns:a16="http://schemas.microsoft.com/office/drawing/2014/main" id="{32B9E185-4311-3C6E-4C60-1FBE58683910}"/>
                    </a:ext>
                  </a:extLst>
                </p:cNvPr>
                <p:cNvSpPr/>
                <p:nvPr/>
              </p:nvSpPr>
              <p:spPr>
                <a:xfrm flipV="1">
                  <a:off x="9967893" y="4473828"/>
                  <a:ext cx="63201" cy="71362"/>
                </a:xfrm>
                <a:custGeom>
                  <a:avLst/>
                  <a:gdLst>
                    <a:gd name="csX0" fmla="*/ 62066 w 63201"/>
                    <a:gd name="csY0" fmla="*/ 37038 h 71362"/>
                    <a:gd name="csX1" fmla="*/ 62066 w 63201"/>
                    <a:gd name="csY1" fmla="*/ 31582 h 71362"/>
                    <a:gd name="csX2" fmla="*/ 10555 w 63201"/>
                    <a:gd name="csY2" fmla="*/ 31582 h 71362"/>
                    <a:gd name="csX3" fmla="*/ 17529 w 63201"/>
                    <a:gd name="csY3" fmla="*/ 14008 h 71362"/>
                    <a:gd name="csX4" fmla="*/ 34908 w 63201"/>
                    <a:gd name="csY4" fmla="*/ 7969 h 71362"/>
                    <a:gd name="csX5" fmla="*/ 47416 w 63201"/>
                    <a:gd name="csY5" fmla="*/ 9542 h 71362"/>
                    <a:gd name="csX6" fmla="*/ 59456 w 63201"/>
                    <a:gd name="csY6" fmla="*/ 14280 h 71362"/>
                    <a:gd name="csX7" fmla="*/ 59456 w 63201"/>
                    <a:gd name="csY7" fmla="*/ 3716 h 71362"/>
                    <a:gd name="csX8" fmla="*/ 47084 w 63201"/>
                    <a:gd name="csY8" fmla="*/ -167 h 71362"/>
                    <a:gd name="csX9" fmla="*/ 34245 w 63201"/>
                    <a:gd name="csY9" fmla="*/ -1507 h 71362"/>
                    <a:gd name="csX10" fmla="*/ 8392 w 63201"/>
                    <a:gd name="csY10" fmla="*/ 7950 h 71362"/>
                    <a:gd name="csX11" fmla="*/ -1135 w 63201"/>
                    <a:gd name="csY11" fmla="*/ 33582 h 71362"/>
                    <a:gd name="csX12" fmla="*/ 7905 w 63201"/>
                    <a:gd name="csY12" fmla="*/ 60049 h 71362"/>
                    <a:gd name="csX13" fmla="*/ 32297 w 63201"/>
                    <a:gd name="csY13" fmla="*/ 69855 h 71362"/>
                    <a:gd name="csX14" fmla="*/ 54059 w 63201"/>
                    <a:gd name="csY14" fmla="*/ 61020 h 71362"/>
                    <a:gd name="csX15" fmla="*/ 62066 w 63201"/>
                    <a:gd name="csY15" fmla="*/ 37038 h 71362"/>
                    <a:gd name="csX16" fmla="*/ 50864 w 63201"/>
                    <a:gd name="csY16" fmla="*/ 40320 h 71362"/>
                    <a:gd name="csX17" fmla="*/ 45721 w 63201"/>
                    <a:gd name="csY17" fmla="*/ 54923 h 71362"/>
                    <a:gd name="csX18" fmla="*/ 32414 w 63201"/>
                    <a:gd name="csY18" fmla="*/ 60399 h 71362"/>
                    <a:gd name="csX19" fmla="*/ 17413 w 63201"/>
                    <a:gd name="csY19" fmla="*/ 55117 h 71362"/>
                    <a:gd name="csX20" fmla="*/ 10925 w 63201"/>
                    <a:gd name="csY20" fmla="*/ 40242 h 71362"/>
                    <a:gd name="csX21" fmla="*/ 50864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2066" y="37038"/>
                      </a:moveTo>
                      <a:lnTo>
                        <a:pt x="62066" y="31582"/>
                      </a:lnTo>
                      <a:lnTo>
                        <a:pt x="10555" y="31582"/>
                      </a:lnTo>
                      <a:cubicBezTo>
                        <a:pt x="11048" y="23892"/>
                        <a:pt x="13373" y="18034"/>
                        <a:pt x="17529" y="14008"/>
                      </a:cubicBezTo>
                      <a:cubicBezTo>
                        <a:pt x="21686" y="9982"/>
                        <a:pt x="27478" y="7969"/>
                        <a:pt x="34908" y="7969"/>
                      </a:cubicBezTo>
                      <a:cubicBezTo>
                        <a:pt x="39207" y="7969"/>
                        <a:pt x="43376" y="8493"/>
                        <a:pt x="47416" y="9542"/>
                      </a:cubicBezTo>
                      <a:cubicBezTo>
                        <a:pt x="51455" y="10591"/>
                        <a:pt x="55468" y="12170"/>
                        <a:pt x="59456" y="14280"/>
                      </a:cubicBezTo>
                      <a:lnTo>
                        <a:pt x="59456" y="3716"/>
                      </a:lnTo>
                      <a:cubicBezTo>
                        <a:pt x="55429" y="2021"/>
                        <a:pt x="51305" y="726"/>
                        <a:pt x="47084" y="-167"/>
                      </a:cubicBezTo>
                      <a:cubicBezTo>
                        <a:pt x="42863" y="-1060"/>
                        <a:pt x="38583" y="-1507"/>
                        <a:pt x="34245" y="-1507"/>
                      </a:cubicBezTo>
                      <a:cubicBezTo>
                        <a:pt x="23361" y="-1507"/>
                        <a:pt x="14743" y="1645"/>
                        <a:pt x="8392" y="7950"/>
                      </a:cubicBezTo>
                      <a:cubicBezTo>
                        <a:pt x="2041" y="14267"/>
                        <a:pt x="-1135" y="22811"/>
                        <a:pt x="-1135" y="33582"/>
                      </a:cubicBezTo>
                      <a:cubicBezTo>
                        <a:pt x="-1135" y="44702"/>
                        <a:pt x="1879" y="53525"/>
                        <a:pt x="7905" y="60049"/>
                      </a:cubicBezTo>
                      <a:cubicBezTo>
                        <a:pt x="13932" y="66587"/>
                        <a:pt x="22062" y="69855"/>
                        <a:pt x="32297" y="69855"/>
                      </a:cubicBezTo>
                      <a:cubicBezTo>
                        <a:pt x="41467" y="69855"/>
                        <a:pt x="48721" y="66910"/>
                        <a:pt x="54059" y="61020"/>
                      </a:cubicBezTo>
                      <a:cubicBezTo>
                        <a:pt x="59397" y="55143"/>
                        <a:pt x="62066" y="47149"/>
                        <a:pt x="62066" y="37038"/>
                      </a:cubicBezTo>
                      <a:close/>
                      <a:moveTo>
                        <a:pt x="50864" y="40320"/>
                      </a:moveTo>
                      <a:cubicBezTo>
                        <a:pt x="50786" y="46417"/>
                        <a:pt x="49072" y="51285"/>
                        <a:pt x="45721" y="54923"/>
                      </a:cubicBezTo>
                      <a:cubicBezTo>
                        <a:pt x="42370" y="58573"/>
                        <a:pt x="37934" y="60399"/>
                        <a:pt x="32414" y="60399"/>
                      </a:cubicBezTo>
                      <a:cubicBezTo>
                        <a:pt x="26167" y="60399"/>
                        <a:pt x="21166" y="58638"/>
                        <a:pt x="17413" y="55117"/>
                      </a:cubicBezTo>
                      <a:cubicBezTo>
                        <a:pt x="13659" y="51596"/>
                        <a:pt x="11496" y="46638"/>
                        <a:pt x="10925" y="40242"/>
                      </a:cubicBezTo>
                      <a:lnTo>
                        <a:pt x="50864" y="40320"/>
                      </a:lnTo>
                      <a:close/>
                    </a:path>
                  </a:pathLst>
                </a:custGeom>
                <a:solidFill>
                  <a:srgbClr val="52514E"/>
                </a:solidFill>
                <a:ln w="19" cap="flat">
                  <a:noFill/>
                  <a:prstDash val="solid"/>
                  <a:miter/>
                </a:ln>
              </p:spPr>
              <p:txBody>
                <a:bodyPr/>
                <a:lstStyle/>
                <a:p>
                  <a:endParaRPr lang="en-IT"/>
                </a:p>
              </p:txBody>
            </p:sp>
            <p:sp>
              <p:nvSpPr>
                <p:cNvPr id="76" name="Freeform 75">
                  <a:extLst>
                    <a:ext uri="{FF2B5EF4-FFF2-40B4-BE49-F238E27FC236}">
                      <a16:creationId xmlns:a16="http://schemas.microsoft.com/office/drawing/2014/main" id="{0EE559BD-3EC7-B1C9-1986-37B984F8EF27}"/>
                    </a:ext>
                  </a:extLst>
                </p:cNvPr>
                <p:cNvSpPr/>
                <p:nvPr/>
              </p:nvSpPr>
              <p:spPr>
                <a:xfrm flipV="1">
                  <a:off x="10049047" y="4473828"/>
                  <a:ext cx="57122" cy="69595"/>
                </a:xfrm>
                <a:custGeom>
                  <a:avLst/>
                  <a:gdLst>
                    <a:gd name="csX0" fmla="*/ 55923 w 57122"/>
                    <a:gd name="csY0" fmla="*/ 39478 h 69595"/>
                    <a:gd name="csX1" fmla="*/ 55923 w 57122"/>
                    <a:gd name="csY1" fmla="*/ -1553 h 69595"/>
                    <a:gd name="csX2" fmla="*/ 44720 w 57122"/>
                    <a:gd name="csY2" fmla="*/ -1553 h 69595"/>
                    <a:gd name="csX3" fmla="*/ 44720 w 57122"/>
                    <a:gd name="csY3" fmla="*/ 39109 h 69595"/>
                    <a:gd name="csX4" fmla="*/ 40941 w 57122"/>
                    <a:gd name="csY4" fmla="*/ 53537 h 69595"/>
                    <a:gd name="csX5" fmla="*/ 29621 w 57122"/>
                    <a:gd name="csY5" fmla="*/ 58334 h 69595"/>
                    <a:gd name="csX6" fmla="*/ 15302 w 57122"/>
                    <a:gd name="csY6" fmla="*/ 52566 h 69595"/>
                    <a:gd name="csX7" fmla="*/ 10061 w 57122"/>
                    <a:gd name="csY7" fmla="*/ 36857 h 69595"/>
                    <a:gd name="csX8" fmla="*/ 10061 w 57122"/>
                    <a:gd name="csY8" fmla="*/ -1553 h 69595"/>
                    <a:gd name="csX9" fmla="*/ -1200 w 57122"/>
                    <a:gd name="csY9" fmla="*/ -1553 h 69595"/>
                    <a:gd name="csX10" fmla="*/ -1200 w 57122"/>
                    <a:gd name="csY10" fmla="*/ 66412 h 69595"/>
                    <a:gd name="csX11" fmla="*/ 10061 w 57122"/>
                    <a:gd name="csY11" fmla="*/ 66412 h 69595"/>
                    <a:gd name="csX12" fmla="*/ 10061 w 57122"/>
                    <a:gd name="csY12" fmla="*/ 55848 h 69595"/>
                    <a:gd name="csX13" fmla="*/ 19529 w 57122"/>
                    <a:gd name="csY13" fmla="*/ 65013 h 69595"/>
                    <a:gd name="csX14" fmla="*/ 32115 w 57122"/>
                    <a:gd name="csY14" fmla="*/ 68043 h 69595"/>
                    <a:gd name="csX15" fmla="*/ 49883 w 57122"/>
                    <a:gd name="csY15" fmla="*/ 60800 h 69595"/>
                    <a:gd name="csX16" fmla="*/ 55923 w 57122"/>
                    <a:gd name="csY16" fmla="*/ 39478 h 6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122" h="69595">
                      <a:moveTo>
                        <a:pt x="55923" y="39478"/>
                      </a:moveTo>
                      <a:lnTo>
                        <a:pt x="55923" y="-1553"/>
                      </a:lnTo>
                      <a:lnTo>
                        <a:pt x="44720" y="-1553"/>
                      </a:lnTo>
                      <a:lnTo>
                        <a:pt x="44720" y="39109"/>
                      </a:lnTo>
                      <a:cubicBezTo>
                        <a:pt x="44720" y="45543"/>
                        <a:pt x="43460" y="50353"/>
                        <a:pt x="40941" y="53537"/>
                      </a:cubicBezTo>
                      <a:cubicBezTo>
                        <a:pt x="38421" y="56735"/>
                        <a:pt x="34648" y="58334"/>
                        <a:pt x="29621" y="58334"/>
                      </a:cubicBezTo>
                      <a:cubicBezTo>
                        <a:pt x="23569" y="58334"/>
                        <a:pt x="18796" y="56411"/>
                        <a:pt x="15302" y="52566"/>
                      </a:cubicBezTo>
                      <a:cubicBezTo>
                        <a:pt x="11808" y="48734"/>
                        <a:pt x="10061" y="43498"/>
                        <a:pt x="10061" y="36857"/>
                      </a:cubicBezTo>
                      <a:lnTo>
                        <a:pt x="10061" y="-1553"/>
                      </a:lnTo>
                      <a:lnTo>
                        <a:pt x="-1200" y="-1553"/>
                      </a:lnTo>
                      <a:lnTo>
                        <a:pt x="-1200" y="66412"/>
                      </a:lnTo>
                      <a:lnTo>
                        <a:pt x="10061" y="66412"/>
                      </a:lnTo>
                      <a:lnTo>
                        <a:pt x="10061" y="55848"/>
                      </a:lnTo>
                      <a:cubicBezTo>
                        <a:pt x="12750" y="59939"/>
                        <a:pt x="15906" y="62994"/>
                        <a:pt x="19529" y="65013"/>
                      </a:cubicBezTo>
                      <a:cubicBezTo>
                        <a:pt x="23166" y="67033"/>
                        <a:pt x="27361" y="68043"/>
                        <a:pt x="32115" y="68043"/>
                      </a:cubicBezTo>
                      <a:cubicBezTo>
                        <a:pt x="39947" y="68043"/>
                        <a:pt x="45870" y="65628"/>
                        <a:pt x="49883" y="60800"/>
                      </a:cubicBezTo>
                      <a:cubicBezTo>
                        <a:pt x="53909" y="55971"/>
                        <a:pt x="55923" y="48864"/>
                        <a:pt x="55923" y="39478"/>
                      </a:cubicBezTo>
                      <a:close/>
                    </a:path>
                  </a:pathLst>
                </a:custGeom>
                <a:solidFill>
                  <a:srgbClr val="52514E"/>
                </a:solidFill>
                <a:ln w="19" cap="flat">
                  <a:noFill/>
                  <a:prstDash val="solid"/>
                  <a:miter/>
                </a:ln>
              </p:spPr>
              <p:txBody>
                <a:bodyPr/>
                <a:lstStyle/>
                <a:p>
                  <a:endParaRPr lang="en-IT"/>
                </a:p>
              </p:txBody>
            </p:sp>
            <p:sp>
              <p:nvSpPr>
                <p:cNvPr id="77" name="Freeform 76">
                  <a:extLst>
                    <a:ext uri="{FF2B5EF4-FFF2-40B4-BE49-F238E27FC236}">
                      <a16:creationId xmlns:a16="http://schemas.microsoft.com/office/drawing/2014/main" id="{A1E9B389-EBCF-620A-8FE8-645643357D4A}"/>
                    </a:ext>
                  </a:extLst>
                </p:cNvPr>
                <p:cNvSpPr/>
                <p:nvPr/>
              </p:nvSpPr>
              <p:spPr>
                <a:xfrm flipV="1">
                  <a:off x="10116753"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a:p>
              </p:txBody>
            </p:sp>
            <p:sp>
              <p:nvSpPr>
                <p:cNvPr id="78" name="Freeform 77">
                  <a:extLst>
                    <a:ext uri="{FF2B5EF4-FFF2-40B4-BE49-F238E27FC236}">
                      <a16:creationId xmlns:a16="http://schemas.microsoft.com/office/drawing/2014/main" id="{628C3138-3525-9546-9868-DDEF06F1517A}"/>
                    </a:ext>
                  </a:extLst>
                </p:cNvPr>
                <p:cNvSpPr/>
                <p:nvPr/>
              </p:nvSpPr>
              <p:spPr>
                <a:xfrm flipV="1">
                  <a:off x="10163265" y="4448992"/>
                  <a:ext cx="60941" cy="96198"/>
                </a:xfrm>
                <a:custGeom>
                  <a:avLst/>
                  <a:gdLst>
                    <a:gd name="csX0" fmla="*/ 48679 w 60941"/>
                    <a:gd name="csY0" fmla="*/ 57272 h 96198"/>
                    <a:gd name="csX1" fmla="*/ 48679 w 60941"/>
                    <a:gd name="csY1" fmla="*/ 94051 h 96198"/>
                    <a:gd name="csX2" fmla="*/ 59881 w 60941"/>
                    <a:gd name="csY2" fmla="*/ 94051 h 96198"/>
                    <a:gd name="csX3" fmla="*/ 59881 w 60941"/>
                    <a:gd name="csY3" fmla="*/ -381 h 96198"/>
                    <a:gd name="csX4" fmla="*/ 48679 w 60941"/>
                    <a:gd name="csY4" fmla="*/ -381 h 96198"/>
                    <a:gd name="csX5" fmla="*/ 48679 w 60941"/>
                    <a:gd name="csY5" fmla="*/ 9814 h 96198"/>
                    <a:gd name="csX6" fmla="*/ 39756 w 60941"/>
                    <a:gd name="csY6" fmla="*/ 804 h 96198"/>
                    <a:gd name="csX7" fmla="*/ 26820 w 60941"/>
                    <a:gd name="csY7" fmla="*/ -2148 h 96198"/>
                    <a:gd name="csX8" fmla="*/ 6694 w 60941"/>
                    <a:gd name="csY8" fmla="*/ 7678 h 96198"/>
                    <a:gd name="csX9" fmla="*/ -1060 w 60941"/>
                    <a:gd name="csY9" fmla="*/ 33543 h 96198"/>
                    <a:gd name="csX10" fmla="*/ 6694 w 60941"/>
                    <a:gd name="csY10" fmla="*/ 59389 h 96198"/>
                    <a:gd name="csX11" fmla="*/ 26820 w 60941"/>
                    <a:gd name="csY11" fmla="*/ 69215 h 96198"/>
                    <a:gd name="csX12" fmla="*/ 39756 w 60941"/>
                    <a:gd name="csY12" fmla="*/ 66263 h 96198"/>
                    <a:gd name="csX13" fmla="*/ 48679 w 60941"/>
                    <a:gd name="csY13" fmla="*/ 57272 h 96198"/>
                    <a:gd name="csX14" fmla="*/ 10513 w 60941"/>
                    <a:gd name="csY14" fmla="*/ 33543 h 96198"/>
                    <a:gd name="csX15" fmla="*/ 15598 w 60941"/>
                    <a:gd name="csY15" fmla="*/ 14222 h 96198"/>
                    <a:gd name="csX16" fmla="*/ 29567 w 60941"/>
                    <a:gd name="csY16" fmla="*/ 7212 h 96198"/>
                    <a:gd name="csX17" fmla="*/ 43555 w 60941"/>
                    <a:gd name="csY17" fmla="*/ 14222 h 96198"/>
                    <a:gd name="csX18" fmla="*/ 48679 w 60941"/>
                    <a:gd name="csY18" fmla="*/ 33543 h 96198"/>
                    <a:gd name="csX19" fmla="*/ 43555 w 60941"/>
                    <a:gd name="csY19" fmla="*/ 52865 h 96198"/>
                    <a:gd name="csX20" fmla="*/ 29567 w 60941"/>
                    <a:gd name="csY20" fmla="*/ 59875 h 96198"/>
                    <a:gd name="csX21" fmla="*/ 15598 w 60941"/>
                    <a:gd name="csY21" fmla="*/ 52865 h 96198"/>
                    <a:gd name="csX22" fmla="*/ 10513 w 60941"/>
                    <a:gd name="csY22" fmla="*/ 33543 h 961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0941" h="96198">
                      <a:moveTo>
                        <a:pt x="48679" y="57272"/>
                      </a:moveTo>
                      <a:lnTo>
                        <a:pt x="48679" y="94051"/>
                      </a:lnTo>
                      <a:lnTo>
                        <a:pt x="59881" y="94051"/>
                      </a:lnTo>
                      <a:lnTo>
                        <a:pt x="59881" y="-381"/>
                      </a:lnTo>
                      <a:lnTo>
                        <a:pt x="48679" y="-381"/>
                      </a:lnTo>
                      <a:lnTo>
                        <a:pt x="48679" y="9814"/>
                      </a:lnTo>
                      <a:cubicBezTo>
                        <a:pt x="46328" y="5775"/>
                        <a:pt x="43354" y="2772"/>
                        <a:pt x="39756" y="804"/>
                      </a:cubicBezTo>
                      <a:cubicBezTo>
                        <a:pt x="36171" y="-1164"/>
                        <a:pt x="31859" y="-2148"/>
                        <a:pt x="26820" y="-2148"/>
                      </a:cubicBezTo>
                      <a:cubicBezTo>
                        <a:pt x="18585" y="-2148"/>
                        <a:pt x="11877" y="1128"/>
                        <a:pt x="6694" y="7678"/>
                      </a:cubicBezTo>
                      <a:cubicBezTo>
                        <a:pt x="1525" y="14241"/>
                        <a:pt x="-1060" y="22863"/>
                        <a:pt x="-1060" y="33543"/>
                      </a:cubicBezTo>
                      <a:cubicBezTo>
                        <a:pt x="-1060" y="44223"/>
                        <a:pt x="1525" y="52839"/>
                        <a:pt x="6694" y="59389"/>
                      </a:cubicBezTo>
                      <a:cubicBezTo>
                        <a:pt x="11877" y="65940"/>
                        <a:pt x="18585" y="69215"/>
                        <a:pt x="26820" y="69215"/>
                      </a:cubicBezTo>
                      <a:cubicBezTo>
                        <a:pt x="31859" y="69215"/>
                        <a:pt x="36171" y="68231"/>
                        <a:pt x="39756" y="66263"/>
                      </a:cubicBezTo>
                      <a:cubicBezTo>
                        <a:pt x="43354" y="64308"/>
                        <a:pt x="46328" y="61312"/>
                        <a:pt x="48679" y="57272"/>
                      </a:cubicBezTo>
                      <a:close/>
                      <a:moveTo>
                        <a:pt x="10513" y="33543"/>
                      </a:moveTo>
                      <a:cubicBezTo>
                        <a:pt x="10513" y="25336"/>
                        <a:pt x="12208" y="18895"/>
                        <a:pt x="15598" y="14222"/>
                      </a:cubicBezTo>
                      <a:cubicBezTo>
                        <a:pt x="18988" y="9549"/>
                        <a:pt x="23644" y="7212"/>
                        <a:pt x="29567" y="7212"/>
                      </a:cubicBezTo>
                      <a:cubicBezTo>
                        <a:pt x="35489" y="7212"/>
                        <a:pt x="40152" y="9549"/>
                        <a:pt x="43555" y="14222"/>
                      </a:cubicBezTo>
                      <a:cubicBezTo>
                        <a:pt x="46971" y="18895"/>
                        <a:pt x="48679" y="25336"/>
                        <a:pt x="48679" y="33543"/>
                      </a:cubicBezTo>
                      <a:cubicBezTo>
                        <a:pt x="48679" y="41751"/>
                        <a:pt x="46971" y="48191"/>
                        <a:pt x="43555" y="52865"/>
                      </a:cubicBezTo>
                      <a:cubicBezTo>
                        <a:pt x="40152" y="57538"/>
                        <a:pt x="35489" y="59875"/>
                        <a:pt x="29567" y="59875"/>
                      </a:cubicBezTo>
                      <a:cubicBezTo>
                        <a:pt x="23644" y="59875"/>
                        <a:pt x="18988" y="57538"/>
                        <a:pt x="15598" y="52865"/>
                      </a:cubicBezTo>
                      <a:cubicBezTo>
                        <a:pt x="12208" y="48191"/>
                        <a:pt x="10513" y="41751"/>
                        <a:pt x="10513" y="33543"/>
                      </a:cubicBezTo>
                      <a:close/>
                    </a:path>
                  </a:pathLst>
                </a:custGeom>
                <a:solidFill>
                  <a:srgbClr val="52514E"/>
                </a:solidFill>
                <a:ln w="19" cap="flat">
                  <a:noFill/>
                  <a:prstDash val="solid"/>
                  <a:miter/>
                </a:ln>
              </p:spPr>
              <p:txBody>
                <a:bodyPr/>
                <a:lstStyle/>
                <a:p>
                  <a:endParaRPr lang="en-IT"/>
                </a:p>
              </p:txBody>
            </p:sp>
            <p:sp>
              <p:nvSpPr>
                <p:cNvPr id="79" name="Freeform 78">
                  <a:extLst>
                    <a:ext uri="{FF2B5EF4-FFF2-40B4-BE49-F238E27FC236}">
                      <a16:creationId xmlns:a16="http://schemas.microsoft.com/office/drawing/2014/main" id="{BD66B67C-8866-55C4-8726-2FF263D40293}"/>
                    </a:ext>
                  </a:extLst>
                </p:cNvPr>
                <p:cNvSpPr/>
                <p:nvPr/>
              </p:nvSpPr>
              <p:spPr>
                <a:xfrm flipV="1">
                  <a:off x="10242412" y="4473828"/>
                  <a:ext cx="63201" cy="71362"/>
                </a:xfrm>
                <a:custGeom>
                  <a:avLst/>
                  <a:gdLst>
                    <a:gd name="csX0" fmla="*/ 62091 w 63201"/>
                    <a:gd name="csY0" fmla="*/ 37038 h 71362"/>
                    <a:gd name="csX1" fmla="*/ 62091 w 63201"/>
                    <a:gd name="csY1" fmla="*/ 31582 h 71362"/>
                    <a:gd name="csX2" fmla="*/ 10579 w 63201"/>
                    <a:gd name="csY2" fmla="*/ 31582 h 71362"/>
                    <a:gd name="csX3" fmla="*/ 17554 w 63201"/>
                    <a:gd name="csY3" fmla="*/ 14008 h 71362"/>
                    <a:gd name="csX4" fmla="*/ 34932 w 63201"/>
                    <a:gd name="csY4" fmla="*/ 7969 h 71362"/>
                    <a:gd name="csX5" fmla="*/ 47440 w 63201"/>
                    <a:gd name="csY5" fmla="*/ 9542 h 71362"/>
                    <a:gd name="csX6" fmla="*/ 59480 w 63201"/>
                    <a:gd name="csY6" fmla="*/ 14280 h 71362"/>
                    <a:gd name="csX7" fmla="*/ 59480 w 63201"/>
                    <a:gd name="csY7" fmla="*/ 3716 h 71362"/>
                    <a:gd name="csX8" fmla="*/ 47109 w 63201"/>
                    <a:gd name="csY8" fmla="*/ -167 h 71362"/>
                    <a:gd name="csX9" fmla="*/ 34270 w 63201"/>
                    <a:gd name="csY9" fmla="*/ -1507 h 71362"/>
                    <a:gd name="csX10" fmla="*/ 8416 w 63201"/>
                    <a:gd name="csY10" fmla="*/ 7950 h 71362"/>
                    <a:gd name="csX11" fmla="*/ -1111 w 63201"/>
                    <a:gd name="csY11" fmla="*/ 33582 h 71362"/>
                    <a:gd name="csX12" fmla="*/ 7929 w 63201"/>
                    <a:gd name="csY12" fmla="*/ 60049 h 71362"/>
                    <a:gd name="csX13" fmla="*/ 32321 w 63201"/>
                    <a:gd name="csY13" fmla="*/ 69855 h 71362"/>
                    <a:gd name="csX14" fmla="*/ 54083 w 63201"/>
                    <a:gd name="csY14" fmla="*/ 61020 h 71362"/>
                    <a:gd name="csX15" fmla="*/ 62091 w 63201"/>
                    <a:gd name="csY15" fmla="*/ 37038 h 71362"/>
                    <a:gd name="csX16" fmla="*/ 50888 w 63201"/>
                    <a:gd name="csY16" fmla="*/ 40320 h 71362"/>
                    <a:gd name="csX17" fmla="*/ 45745 w 63201"/>
                    <a:gd name="csY17" fmla="*/ 54923 h 71362"/>
                    <a:gd name="csX18" fmla="*/ 32438 w 63201"/>
                    <a:gd name="csY18" fmla="*/ 60399 h 71362"/>
                    <a:gd name="csX19" fmla="*/ 17437 w 63201"/>
                    <a:gd name="csY19" fmla="*/ 55117 h 71362"/>
                    <a:gd name="csX20" fmla="*/ 10949 w 63201"/>
                    <a:gd name="csY20" fmla="*/ 40242 h 71362"/>
                    <a:gd name="csX21" fmla="*/ 50888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2091" y="37038"/>
                      </a:moveTo>
                      <a:lnTo>
                        <a:pt x="62091" y="31582"/>
                      </a:lnTo>
                      <a:lnTo>
                        <a:pt x="10579" y="31582"/>
                      </a:lnTo>
                      <a:cubicBezTo>
                        <a:pt x="11072" y="23892"/>
                        <a:pt x="13397" y="18034"/>
                        <a:pt x="17554" y="14008"/>
                      </a:cubicBezTo>
                      <a:cubicBezTo>
                        <a:pt x="21710" y="9982"/>
                        <a:pt x="27503" y="7969"/>
                        <a:pt x="34932" y="7969"/>
                      </a:cubicBezTo>
                      <a:cubicBezTo>
                        <a:pt x="39231" y="7969"/>
                        <a:pt x="43400" y="8493"/>
                        <a:pt x="47440" y="9542"/>
                      </a:cubicBezTo>
                      <a:cubicBezTo>
                        <a:pt x="51479" y="10591"/>
                        <a:pt x="55492" y="12170"/>
                        <a:pt x="59480" y="14280"/>
                      </a:cubicBezTo>
                      <a:lnTo>
                        <a:pt x="59480" y="3716"/>
                      </a:lnTo>
                      <a:cubicBezTo>
                        <a:pt x="55453" y="2021"/>
                        <a:pt x="51330" y="726"/>
                        <a:pt x="47109" y="-167"/>
                      </a:cubicBezTo>
                      <a:cubicBezTo>
                        <a:pt x="42887" y="-1060"/>
                        <a:pt x="38608" y="-1507"/>
                        <a:pt x="34270" y="-1507"/>
                      </a:cubicBezTo>
                      <a:cubicBezTo>
                        <a:pt x="23385" y="-1507"/>
                        <a:pt x="14768" y="1645"/>
                        <a:pt x="8416" y="7950"/>
                      </a:cubicBezTo>
                      <a:cubicBezTo>
                        <a:pt x="2065" y="14267"/>
                        <a:pt x="-1111" y="22811"/>
                        <a:pt x="-1111" y="33582"/>
                      </a:cubicBezTo>
                      <a:cubicBezTo>
                        <a:pt x="-1111" y="44702"/>
                        <a:pt x="1903" y="53525"/>
                        <a:pt x="7929" y="60049"/>
                      </a:cubicBezTo>
                      <a:cubicBezTo>
                        <a:pt x="13956" y="66587"/>
                        <a:pt x="22087" y="69855"/>
                        <a:pt x="32321" y="69855"/>
                      </a:cubicBezTo>
                      <a:cubicBezTo>
                        <a:pt x="41491" y="69855"/>
                        <a:pt x="48745" y="66910"/>
                        <a:pt x="54083" y="61020"/>
                      </a:cubicBezTo>
                      <a:cubicBezTo>
                        <a:pt x="59421" y="55143"/>
                        <a:pt x="62091" y="47149"/>
                        <a:pt x="62091" y="37038"/>
                      </a:cubicBezTo>
                      <a:close/>
                      <a:moveTo>
                        <a:pt x="50888" y="40320"/>
                      </a:moveTo>
                      <a:cubicBezTo>
                        <a:pt x="50810" y="46417"/>
                        <a:pt x="49096" y="51285"/>
                        <a:pt x="45745" y="54923"/>
                      </a:cubicBezTo>
                      <a:cubicBezTo>
                        <a:pt x="42394" y="58573"/>
                        <a:pt x="37958" y="60399"/>
                        <a:pt x="32438" y="60399"/>
                      </a:cubicBezTo>
                      <a:cubicBezTo>
                        <a:pt x="26191" y="60399"/>
                        <a:pt x="21190" y="58638"/>
                        <a:pt x="17437" y="55117"/>
                      </a:cubicBezTo>
                      <a:cubicBezTo>
                        <a:pt x="13683" y="51596"/>
                        <a:pt x="11521" y="46638"/>
                        <a:pt x="10949" y="40242"/>
                      </a:cubicBezTo>
                      <a:lnTo>
                        <a:pt x="50888" y="40320"/>
                      </a:lnTo>
                      <a:close/>
                    </a:path>
                  </a:pathLst>
                </a:custGeom>
                <a:solidFill>
                  <a:srgbClr val="52514E"/>
                </a:solidFill>
                <a:ln w="19" cap="flat">
                  <a:noFill/>
                  <a:prstDash val="solid"/>
                  <a:miter/>
                </a:ln>
              </p:spPr>
              <p:txBody>
                <a:bodyPr/>
                <a:lstStyle/>
                <a:p>
                  <a:endParaRPr lang="en-IT"/>
                </a:p>
              </p:txBody>
            </p:sp>
            <p:sp>
              <p:nvSpPr>
                <p:cNvPr id="80" name="Freeform 79">
                  <a:extLst>
                    <a:ext uri="{FF2B5EF4-FFF2-40B4-BE49-F238E27FC236}">
                      <a16:creationId xmlns:a16="http://schemas.microsoft.com/office/drawing/2014/main" id="{DBCA7C8D-FB2C-70DF-71CF-A7DEDB22FF09}"/>
                    </a:ext>
                  </a:extLst>
                </p:cNvPr>
                <p:cNvSpPr/>
                <p:nvPr/>
              </p:nvSpPr>
              <p:spPr>
                <a:xfrm flipV="1">
                  <a:off x="10315968" y="4475459"/>
                  <a:ext cx="66357" cy="67964"/>
                </a:xfrm>
                <a:custGeom>
                  <a:avLst/>
                  <a:gdLst>
                    <a:gd name="csX0" fmla="*/ -1023 w 66357"/>
                    <a:gd name="csY0" fmla="*/ 66454 h 67964"/>
                    <a:gd name="csX1" fmla="*/ 10842 w 66357"/>
                    <a:gd name="csY1" fmla="*/ 66454 h 67964"/>
                    <a:gd name="csX2" fmla="*/ 32156 w 66357"/>
                    <a:gd name="csY2" fmla="*/ 9422 h 67964"/>
                    <a:gd name="csX3" fmla="*/ 53469 w 66357"/>
                    <a:gd name="csY3" fmla="*/ 66454 h 67964"/>
                    <a:gd name="csX4" fmla="*/ 65334 w 66357"/>
                    <a:gd name="csY4" fmla="*/ 66454 h 67964"/>
                    <a:gd name="csX5" fmla="*/ 39754 w 66357"/>
                    <a:gd name="csY5" fmla="*/ -1511 h 67964"/>
                    <a:gd name="csX6" fmla="*/ 24538 w 66357"/>
                    <a:gd name="csY6" fmla="*/ -1511 h 67964"/>
                    <a:gd name="csX7" fmla="*/ -1023 w 66357"/>
                    <a:gd name="csY7" fmla="*/ 66454 h 679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6357" h="67964">
                      <a:moveTo>
                        <a:pt x="-1023" y="66454"/>
                      </a:moveTo>
                      <a:lnTo>
                        <a:pt x="10842" y="66454"/>
                      </a:lnTo>
                      <a:lnTo>
                        <a:pt x="32156" y="9422"/>
                      </a:lnTo>
                      <a:lnTo>
                        <a:pt x="53469" y="66454"/>
                      </a:lnTo>
                      <a:lnTo>
                        <a:pt x="65334" y="66454"/>
                      </a:lnTo>
                      <a:lnTo>
                        <a:pt x="39754" y="-1511"/>
                      </a:lnTo>
                      <a:lnTo>
                        <a:pt x="24538" y="-1511"/>
                      </a:lnTo>
                      <a:lnTo>
                        <a:pt x="-1023" y="66454"/>
                      </a:lnTo>
                      <a:close/>
                    </a:path>
                  </a:pathLst>
                </a:custGeom>
                <a:solidFill>
                  <a:srgbClr val="52514E"/>
                </a:solidFill>
                <a:ln w="19" cap="flat">
                  <a:noFill/>
                  <a:prstDash val="solid"/>
                  <a:miter/>
                </a:ln>
              </p:spPr>
              <p:txBody>
                <a:bodyPr/>
                <a:lstStyle/>
                <a:p>
                  <a:endParaRPr lang="en-IT"/>
                </a:p>
              </p:txBody>
            </p:sp>
            <p:sp>
              <p:nvSpPr>
                <p:cNvPr id="81" name="Freeform 80">
                  <a:extLst>
                    <a:ext uri="{FF2B5EF4-FFF2-40B4-BE49-F238E27FC236}">
                      <a16:creationId xmlns:a16="http://schemas.microsoft.com/office/drawing/2014/main" id="{7EBA5414-5E4E-7B52-5F44-8F05B5AABB14}"/>
                    </a:ext>
                  </a:extLst>
                </p:cNvPr>
                <p:cNvSpPr/>
                <p:nvPr/>
              </p:nvSpPr>
              <p:spPr>
                <a:xfrm flipV="1">
                  <a:off x="10397785" y="4448992"/>
                  <a:ext cx="11202" cy="94431"/>
                </a:xfrm>
                <a:custGeom>
                  <a:avLst/>
                  <a:gdLst>
                    <a:gd name="csX0" fmla="*/ -15 w 11202"/>
                    <a:gd name="csY0" fmla="*/ 65771 h 94431"/>
                    <a:gd name="csX1" fmla="*/ 11188 w 11202"/>
                    <a:gd name="csY1" fmla="*/ 65771 h 94431"/>
                    <a:gd name="csX2" fmla="*/ 11188 w 11202"/>
                    <a:gd name="csY2" fmla="*/ -2193 h 94431"/>
                    <a:gd name="csX3" fmla="*/ -15 w 11202"/>
                    <a:gd name="csY3" fmla="*/ -2193 h 94431"/>
                    <a:gd name="csX4" fmla="*/ -15 w 11202"/>
                    <a:gd name="csY4" fmla="*/ 65771 h 94431"/>
                    <a:gd name="csX5" fmla="*/ -15 w 11202"/>
                    <a:gd name="csY5" fmla="*/ 92238 h 94431"/>
                    <a:gd name="csX6" fmla="*/ 11188 w 11202"/>
                    <a:gd name="csY6" fmla="*/ 92238 h 94431"/>
                    <a:gd name="csX7" fmla="*/ 11188 w 11202"/>
                    <a:gd name="csY7" fmla="*/ 78082 h 94431"/>
                    <a:gd name="csX8" fmla="*/ -15 w 11202"/>
                    <a:gd name="csY8" fmla="*/ 78082 h 94431"/>
                    <a:gd name="csX9" fmla="*/ -15 w 11202"/>
                    <a:gd name="csY9" fmla="*/ 92238 h 9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202" h="94431">
                      <a:moveTo>
                        <a:pt x="-15" y="65771"/>
                      </a:moveTo>
                      <a:lnTo>
                        <a:pt x="11188" y="65771"/>
                      </a:lnTo>
                      <a:lnTo>
                        <a:pt x="11188" y="-2193"/>
                      </a:lnTo>
                      <a:lnTo>
                        <a:pt x="-15" y="-2193"/>
                      </a:lnTo>
                      <a:lnTo>
                        <a:pt x="-15" y="65771"/>
                      </a:lnTo>
                      <a:close/>
                      <a:moveTo>
                        <a:pt x="-15" y="92238"/>
                      </a:moveTo>
                      <a:lnTo>
                        <a:pt x="11188" y="92238"/>
                      </a:lnTo>
                      <a:lnTo>
                        <a:pt x="11188" y="78082"/>
                      </a:lnTo>
                      <a:lnTo>
                        <a:pt x="-15" y="78082"/>
                      </a:lnTo>
                      <a:lnTo>
                        <a:pt x="-15" y="92238"/>
                      </a:lnTo>
                      <a:close/>
                    </a:path>
                  </a:pathLst>
                </a:custGeom>
                <a:solidFill>
                  <a:srgbClr val="52514E"/>
                </a:solidFill>
                <a:ln w="19" cap="flat">
                  <a:noFill/>
                  <a:prstDash val="solid"/>
                  <a:miter/>
                </a:ln>
              </p:spPr>
              <p:txBody>
                <a:bodyPr/>
                <a:lstStyle/>
                <a:p>
                  <a:endParaRPr lang="en-IT"/>
                </a:p>
              </p:txBody>
            </p:sp>
            <p:sp>
              <p:nvSpPr>
                <p:cNvPr id="82" name="Freeform 81">
                  <a:extLst>
                    <a:ext uri="{FF2B5EF4-FFF2-40B4-BE49-F238E27FC236}">
                      <a16:creationId xmlns:a16="http://schemas.microsoft.com/office/drawing/2014/main" id="{96B23D1D-7214-BBBC-F27F-2D88E5FF993B}"/>
                    </a:ext>
                  </a:extLst>
                </p:cNvPr>
                <p:cNvSpPr/>
                <p:nvPr/>
              </p:nvSpPr>
              <p:spPr>
                <a:xfrm flipV="1">
                  <a:off x="10427556" y="4473828"/>
                  <a:ext cx="53946" cy="71362"/>
                </a:xfrm>
                <a:custGeom>
                  <a:avLst/>
                  <a:gdLst>
                    <a:gd name="csX0" fmla="*/ 53090 w 53946"/>
                    <a:gd name="csY0" fmla="*/ 65622 h 71362"/>
                    <a:gd name="csX1" fmla="*/ 53090 w 53946"/>
                    <a:gd name="csY1" fmla="*/ 55175 h 71362"/>
                    <a:gd name="csX2" fmla="*/ 43563 w 53946"/>
                    <a:gd name="csY2" fmla="*/ 59098 h 71362"/>
                    <a:gd name="csX3" fmla="*/ 33919 w 53946"/>
                    <a:gd name="csY3" fmla="*/ 60399 h 71362"/>
                    <a:gd name="csX4" fmla="*/ 16969 w 53946"/>
                    <a:gd name="csY4" fmla="*/ 53505 h 71362"/>
                    <a:gd name="csX5" fmla="*/ 10949 w 53946"/>
                    <a:gd name="csY5" fmla="*/ 34184 h 71362"/>
                    <a:gd name="csX6" fmla="*/ 16969 w 53946"/>
                    <a:gd name="csY6" fmla="*/ 14843 h 71362"/>
                    <a:gd name="csX7" fmla="*/ 33919 w 53946"/>
                    <a:gd name="csY7" fmla="*/ 7969 h 71362"/>
                    <a:gd name="csX8" fmla="*/ 43563 w 53946"/>
                    <a:gd name="csY8" fmla="*/ 9270 h 71362"/>
                    <a:gd name="csX9" fmla="*/ 53090 w 53946"/>
                    <a:gd name="csY9" fmla="*/ 13193 h 71362"/>
                    <a:gd name="csX10" fmla="*/ 53090 w 53946"/>
                    <a:gd name="csY10" fmla="*/ 2862 h 71362"/>
                    <a:gd name="csX11" fmla="*/ 43368 w 53946"/>
                    <a:gd name="csY11" fmla="*/ -400 h 71362"/>
                    <a:gd name="csX12" fmla="*/ 32692 w 53946"/>
                    <a:gd name="csY12" fmla="*/ -1507 h 71362"/>
                    <a:gd name="csX13" fmla="*/ 8202 w 53946"/>
                    <a:gd name="csY13" fmla="*/ 8144 h 71362"/>
                    <a:gd name="csX14" fmla="*/ -857 w 53946"/>
                    <a:gd name="csY14" fmla="*/ 34184 h 71362"/>
                    <a:gd name="csX15" fmla="*/ 8300 w 53946"/>
                    <a:gd name="csY15" fmla="*/ 60321 h 71362"/>
                    <a:gd name="csX16" fmla="*/ 33432 w 53946"/>
                    <a:gd name="csY16" fmla="*/ 69855 h 71362"/>
                    <a:gd name="csX17" fmla="*/ 43524 w 53946"/>
                    <a:gd name="csY17" fmla="*/ 68787 h 71362"/>
                    <a:gd name="csX18" fmla="*/ 53090 w 53946"/>
                    <a:gd name="csY18" fmla="*/ 65622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3946" h="71362">
                      <a:moveTo>
                        <a:pt x="53090" y="65622"/>
                      </a:moveTo>
                      <a:lnTo>
                        <a:pt x="53090" y="55175"/>
                      </a:lnTo>
                      <a:cubicBezTo>
                        <a:pt x="49921" y="56923"/>
                        <a:pt x="46745" y="58230"/>
                        <a:pt x="43563" y="59098"/>
                      </a:cubicBezTo>
                      <a:cubicBezTo>
                        <a:pt x="40381" y="59965"/>
                        <a:pt x="37166" y="60399"/>
                        <a:pt x="33919" y="60399"/>
                      </a:cubicBezTo>
                      <a:cubicBezTo>
                        <a:pt x="26646" y="60399"/>
                        <a:pt x="20996" y="58101"/>
                        <a:pt x="16969" y="53505"/>
                      </a:cubicBezTo>
                      <a:cubicBezTo>
                        <a:pt x="12956" y="48922"/>
                        <a:pt x="10949" y="42482"/>
                        <a:pt x="10949" y="34184"/>
                      </a:cubicBezTo>
                      <a:cubicBezTo>
                        <a:pt x="10949" y="25886"/>
                        <a:pt x="12956" y="19439"/>
                        <a:pt x="16969" y="14843"/>
                      </a:cubicBezTo>
                      <a:cubicBezTo>
                        <a:pt x="20996" y="10260"/>
                        <a:pt x="26646" y="7969"/>
                        <a:pt x="33919" y="7969"/>
                      </a:cubicBezTo>
                      <a:cubicBezTo>
                        <a:pt x="37166" y="7969"/>
                        <a:pt x="40381" y="8403"/>
                        <a:pt x="43563" y="9270"/>
                      </a:cubicBezTo>
                      <a:cubicBezTo>
                        <a:pt x="46745" y="10137"/>
                        <a:pt x="49921" y="11445"/>
                        <a:pt x="53090" y="13193"/>
                      </a:cubicBezTo>
                      <a:lnTo>
                        <a:pt x="53090" y="2862"/>
                      </a:lnTo>
                      <a:cubicBezTo>
                        <a:pt x="49960" y="1412"/>
                        <a:pt x="46719" y="325"/>
                        <a:pt x="43368" y="-400"/>
                      </a:cubicBezTo>
                      <a:cubicBezTo>
                        <a:pt x="40030" y="-1138"/>
                        <a:pt x="36471" y="-1507"/>
                        <a:pt x="32692" y="-1507"/>
                      </a:cubicBezTo>
                      <a:cubicBezTo>
                        <a:pt x="22418" y="-1507"/>
                        <a:pt x="14255" y="1710"/>
                        <a:pt x="8202" y="8144"/>
                      </a:cubicBezTo>
                      <a:cubicBezTo>
                        <a:pt x="2163" y="14578"/>
                        <a:pt x="-857" y="23258"/>
                        <a:pt x="-857" y="34184"/>
                      </a:cubicBezTo>
                      <a:cubicBezTo>
                        <a:pt x="-857" y="45265"/>
                        <a:pt x="2195" y="53978"/>
                        <a:pt x="8300" y="60321"/>
                      </a:cubicBezTo>
                      <a:cubicBezTo>
                        <a:pt x="14417" y="66677"/>
                        <a:pt x="22795" y="69855"/>
                        <a:pt x="33432" y="69855"/>
                      </a:cubicBezTo>
                      <a:cubicBezTo>
                        <a:pt x="36874" y="69855"/>
                        <a:pt x="40238" y="69499"/>
                        <a:pt x="43524" y="68787"/>
                      </a:cubicBezTo>
                      <a:cubicBezTo>
                        <a:pt x="46810" y="68088"/>
                        <a:pt x="49999" y="67033"/>
                        <a:pt x="53090" y="65622"/>
                      </a:cubicBezTo>
                      <a:close/>
                    </a:path>
                  </a:pathLst>
                </a:custGeom>
                <a:solidFill>
                  <a:srgbClr val="52514E"/>
                </a:solidFill>
                <a:ln w="19" cap="flat">
                  <a:noFill/>
                  <a:prstDash val="solid"/>
                  <a:miter/>
                </a:ln>
              </p:spPr>
              <p:txBody>
                <a:bodyPr/>
                <a:lstStyle/>
                <a:p>
                  <a:endParaRPr lang="en-IT"/>
                </a:p>
              </p:txBody>
            </p:sp>
            <p:sp>
              <p:nvSpPr>
                <p:cNvPr id="83" name="Freeform 82">
                  <a:extLst>
                    <a:ext uri="{FF2B5EF4-FFF2-40B4-BE49-F238E27FC236}">
                      <a16:creationId xmlns:a16="http://schemas.microsoft.com/office/drawing/2014/main" id="{8A5748E9-C65C-F5F2-49AD-44914E5B61DC}"/>
                    </a:ext>
                  </a:extLst>
                </p:cNvPr>
                <p:cNvSpPr/>
                <p:nvPr/>
              </p:nvSpPr>
              <p:spPr>
                <a:xfrm flipV="1">
                  <a:off x="10496110" y="4473828"/>
                  <a:ext cx="63201" cy="71362"/>
                </a:xfrm>
                <a:custGeom>
                  <a:avLst/>
                  <a:gdLst>
                    <a:gd name="csX0" fmla="*/ 62113 w 63201"/>
                    <a:gd name="csY0" fmla="*/ 37038 h 71362"/>
                    <a:gd name="csX1" fmla="*/ 62113 w 63201"/>
                    <a:gd name="csY1" fmla="*/ 31582 h 71362"/>
                    <a:gd name="csX2" fmla="*/ 10601 w 63201"/>
                    <a:gd name="csY2" fmla="*/ 31582 h 71362"/>
                    <a:gd name="csX3" fmla="*/ 17576 w 63201"/>
                    <a:gd name="csY3" fmla="*/ 14008 h 71362"/>
                    <a:gd name="csX4" fmla="*/ 34954 w 63201"/>
                    <a:gd name="csY4" fmla="*/ 7969 h 71362"/>
                    <a:gd name="csX5" fmla="*/ 47462 w 63201"/>
                    <a:gd name="csY5" fmla="*/ 9542 h 71362"/>
                    <a:gd name="csX6" fmla="*/ 59502 w 63201"/>
                    <a:gd name="csY6" fmla="*/ 14280 h 71362"/>
                    <a:gd name="csX7" fmla="*/ 59502 w 63201"/>
                    <a:gd name="csY7" fmla="*/ 3716 h 71362"/>
                    <a:gd name="csX8" fmla="*/ 47131 w 63201"/>
                    <a:gd name="csY8" fmla="*/ -167 h 71362"/>
                    <a:gd name="csX9" fmla="*/ 34292 w 63201"/>
                    <a:gd name="csY9" fmla="*/ -1507 h 71362"/>
                    <a:gd name="csX10" fmla="*/ 8439 w 63201"/>
                    <a:gd name="csY10" fmla="*/ 7950 h 71362"/>
                    <a:gd name="csX11" fmla="*/ -1088 w 63201"/>
                    <a:gd name="csY11" fmla="*/ 33582 h 71362"/>
                    <a:gd name="csX12" fmla="*/ 7952 w 63201"/>
                    <a:gd name="csY12" fmla="*/ 60049 h 71362"/>
                    <a:gd name="csX13" fmla="*/ 32344 w 63201"/>
                    <a:gd name="csY13" fmla="*/ 69855 h 71362"/>
                    <a:gd name="csX14" fmla="*/ 54106 w 63201"/>
                    <a:gd name="csY14" fmla="*/ 61020 h 71362"/>
                    <a:gd name="csX15" fmla="*/ 62113 w 63201"/>
                    <a:gd name="csY15" fmla="*/ 37038 h 71362"/>
                    <a:gd name="csX16" fmla="*/ 50910 w 63201"/>
                    <a:gd name="csY16" fmla="*/ 40320 h 71362"/>
                    <a:gd name="csX17" fmla="*/ 45767 w 63201"/>
                    <a:gd name="csY17" fmla="*/ 54923 h 71362"/>
                    <a:gd name="csX18" fmla="*/ 32461 w 63201"/>
                    <a:gd name="csY18" fmla="*/ 60399 h 71362"/>
                    <a:gd name="csX19" fmla="*/ 17459 w 63201"/>
                    <a:gd name="csY19" fmla="*/ 55117 h 71362"/>
                    <a:gd name="csX20" fmla="*/ 10971 w 63201"/>
                    <a:gd name="csY20" fmla="*/ 40242 h 71362"/>
                    <a:gd name="csX21" fmla="*/ 50910 w 63201"/>
                    <a:gd name="csY21" fmla="*/ 40320 h 71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3201" h="71362">
                      <a:moveTo>
                        <a:pt x="62113" y="37038"/>
                      </a:moveTo>
                      <a:lnTo>
                        <a:pt x="62113" y="31582"/>
                      </a:lnTo>
                      <a:lnTo>
                        <a:pt x="10601" y="31582"/>
                      </a:lnTo>
                      <a:cubicBezTo>
                        <a:pt x="11095" y="23892"/>
                        <a:pt x="13420" y="18034"/>
                        <a:pt x="17576" y="14008"/>
                      </a:cubicBezTo>
                      <a:cubicBezTo>
                        <a:pt x="21732" y="9982"/>
                        <a:pt x="27525" y="7969"/>
                        <a:pt x="34954" y="7969"/>
                      </a:cubicBezTo>
                      <a:cubicBezTo>
                        <a:pt x="39254" y="7969"/>
                        <a:pt x="43423" y="8493"/>
                        <a:pt x="47462" y="9542"/>
                      </a:cubicBezTo>
                      <a:cubicBezTo>
                        <a:pt x="51501" y="10591"/>
                        <a:pt x="55515" y="12170"/>
                        <a:pt x="59502" y="14280"/>
                      </a:cubicBezTo>
                      <a:lnTo>
                        <a:pt x="59502" y="3716"/>
                      </a:lnTo>
                      <a:cubicBezTo>
                        <a:pt x="55476" y="2021"/>
                        <a:pt x="51352" y="726"/>
                        <a:pt x="47131" y="-167"/>
                      </a:cubicBezTo>
                      <a:cubicBezTo>
                        <a:pt x="42910" y="-1060"/>
                        <a:pt x="38630" y="-1507"/>
                        <a:pt x="34292" y="-1507"/>
                      </a:cubicBezTo>
                      <a:cubicBezTo>
                        <a:pt x="23408" y="-1507"/>
                        <a:pt x="14790" y="1645"/>
                        <a:pt x="8439" y="7950"/>
                      </a:cubicBezTo>
                      <a:cubicBezTo>
                        <a:pt x="2087" y="14267"/>
                        <a:pt x="-1088" y="22811"/>
                        <a:pt x="-1088" y="33582"/>
                      </a:cubicBezTo>
                      <a:cubicBezTo>
                        <a:pt x="-1088" y="44702"/>
                        <a:pt x="1925" y="53525"/>
                        <a:pt x="7952" y="60049"/>
                      </a:cubicBezTo>
                      <a:cubicBezTo>
                        <a:pt x="13978" y="66587"/>
                        <a:pt x="22109" y="69855"/>
                        <a:pt x="32344" y="69855"/>
                      </a:cubicBezTo>
                      <a:cubicBezTo>
                        <a:pt x="41513" y="69855"/>
                        <a:pt x="48767" y="66910"/>
                        <a:pt x="54106" y="61020"/>
                      </a:cubicBezTo>
                      <a:cubicBezTo>
                        <a:pt x="59444" y="55143"/>
                        <a:pt x="62113" y="47149"/>
                        <a:pt x="62113" y="37038"/>
                      </a:cubicBezTo>
                      <a:close/>
                      <a:moveTo>
                        <a:pt x="50910" y="40320"/>
                      </a:moveTo>
                      <a:cubicBezTo>
                        <a:pt x="50833" y="46417"/>
                        <a:pt x="49118" y="51285"/>
                        <a:pt x="45767" y="54923"/>
                      </a:cubicBezTo>
                      <a:cubicBezTo>
                        <a:pt x="42416" y="58573"/>
                        <a:pt x="37981" y="60399"/>
                        <a:pt x="32461" y="60399"/>
                      </a:cubicBezTo>
                      <a:cubicBezTo>
                        <a:pt x="26213" y="60399"/>
                        <a:pt x="21213" y="58638"/>
                        <a:pt x="17459" y="55117"/>
                      </a:cubicBezTo>
                      <a:cubicBezTo>
                        <a:pt x="13706" y="51596"/>
                        <a:pt x="11543" y="46638"/>
                        <a:pt x="10971" y="40242"/>
                      </a:cubicBezTo>
                      <a:lnTo>
                        <a:pt x="50910" y="40320"/>
                      </a:lnTo>
                      <a:close/>
                    </a:path>
                  </a:pathLst>
                </a:custGeom>
                <a:solidFill>
                  <a:srgbClr val="52514E"/>
                </a:solidFill>
                <a:ln w="19" cap="flat">
                  <a:noFill/>
                  <a:prstDash val="solid"/>
                  <a:miter/>
                </a:ln>
              </p:spPr>
              <p:txBody>
                <a:bodyPr/>
                <a:lstStyle/>
                <a:p>
                  <a:endParaRPr lang="en-IT"/>
                </a:p>
              </p:txBody>
            </p:sp>
            <p:sp>
              <p:nvSpPr>
                <p:cNvPr id="84" name="Freeform 83">
                  <a:extLst>
                    <a:ext uri="{FF2B5EF4-FFF2-40B4-BE49-F238E27FC236}">
                      <a16:creationId xmlns:a16="http://schemas.microsoft.com/office/drawing/2014/main" id="{B14CCF6A-9ED9-E632-BA8D-C03B8D14A4F7}"/>
                    </a:ext>
                  </a:extLst>
                </p:cNvPr>
                <p:cNvSpPr/>
                <p:nvPr/>
              </p:nvSpPr>
              <p:spPr>
                <a:xfrm flipV="1">
                  <a:off x="10565945" y="4543424"/>
                  <a:ext cx="11335" cy="11297"/>
                </a:xfrm>
                <a:custGeom>
                  <a:avLst/>
                  <a:gdLst/>
                  <a:ahLst/>
                  <a:cxnLst/>
                  <a:rect l="l" t="t" r="r" b="b"/>
                  <a:pathLst>
                    <a:path w="11335" h="11297"/>
                  </a:pathLst>
                </a:custGeom>
                <a:solidFill>
                  <a:srgbClr val="52514E"/>
                </a:solidFill>
                <a:ln w="19" cap="flat">
                  <a:noFill/>
                  <a:prstDash val="solid"/>
                  <a:miter/>
                </a:ln>
              </p:spPr>
              <p:txBody>
                <a:bodyPr/>
                <a:lstStyle/>
                <a:p>
                  <a:endParaRPr lang="en-IT"/>
                </a:p>
              </p:txBody>
            </p:sp>
            <p:sp>
              <p:nvSpPr>
                <p:cNvPr id="85" name="Freeform 84">
                  <a:extLst>
                    <a:ext uri="{FF2B5EF4-FFF2-40B4-BE49-F238E27FC236}">
                      <a16:creationId xmlns:a16="http://schemas.microsoft.com/office/drawing/2014/main" id="{F34D7EE2-8B12-F941-22AD-9B43D3CA88F8}"/>
                    </a:ext>
                  </a:extLst>
                </p:cNvPr>
                <p:cNvSpPr/>
                <p:nvPr/>
              </p:nvSpPr>
              <p:spPr>
                <a:xfrm flipV="1">
                  <a:off x="10616295" y="4449128"/>
                  <a:ext cx="27937" cy="110684"/>
                </a:xfrm>
                <a:custGeom>
                  <a:avLst/>
                  <a:gdLst>
                    <a:gd name="csX0" fmla="*/ 27567 w 27937"/>
                    <a:gd name="csY0" fmla="*/ 108918 h 110684"/>
                    <a:gd name="csX1" fmla="*/ 15449 w 27937"/>
                    <a:gd name="csY1" fmla="*/ 81305 h 110684"/>
                    <a:gd name="csX2" fmla="*/ 11494 w 27937"/>
                    <a:gd name="csY2" fmla="*/ 53634 h 110684"/>
                    <a:gd name="csX3" fmla="*/ 15488 w 27937"/>
                    <a:gd name="csY3" fmla="*/ 25885 h 110684"/>
                    <a:gd name="csX4" fmla="*/ 27567 w 27937"/>
                    <a:gd name="csY4" fmla="*/ -1767 h 110684"/>
                    <a:gd name="csX5" fmla="*/ 17826 w 27937"/>
                    <a:gd name="csY5" fmla="*/ -1767 h 110684"/>
                    <a:gd name="csX6" fmla="*/ 4168 w 27937"/>
                    <a:gd name="csY6" fmla="*/ 26273 h 110684"/>
                    <a:gd name="csX7" fmla="*/ -371 w 27937"/>
                    <a:gd name="csY7" fmla="*/ 53634 h 110684"/>
                    <a:gd name="csX8" fmla="*/ 4129 w 27937"/>
                    <a:gd name="csY8" fmla="*/ 80877 h 110684"/>
                    <a:gd name="csX9" fmla="*/ 17826 w 27937"/>
                    <a:gd name="csY9" fmla="*/ 108918 h 110684"/>
                    <a:gd name="csX10" fmla="*/ 27567 w 27937"/>
                    <a:gd name="csY10" fmla="*/ 108918 h 1106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937" h="110684">
                      <a:moveTo>
                        <a:pt x="27567" y="108918"/>
                      </a:moveTo>
                      <a:cubicBezTo>
                        <a:pt x="22138" y="99623"/>
                        <a:pt x="18098" y="90418"/>
                        <a:pt x="15449" y="81305"/>
                      </a:cubicBezTo>
                      <a:cubicBezTo>
                        <a:pt x="12812" y="72204"/>
                        <a:pt x="11494" y="62980"/>
                        <a:pt x="11494" y="53634"/>
                      </a:cubicBezTo>
                      <a:cubicBezTo>
                        <a:pt x="11494" y="44300"/>
                        <a:pt x="12825" y="35050"/>
                        <a:pt x="15488" y="25885"/>
                      </a:cubicBezTo>
                      <a:cubicBezTo>
                        <a:pt x="18150" y="16719"/>
                        <a:pt x="22177" y="7502"/>
                        <a:pt x="27567" y="-1767"/>
                      </a:cubicBezTo>
                      <a:lnTo>
                        <a:pt x="17826" y="-1767"/>
                      </a:lnTo>
                      <a:cubicBezTo>
                        <a:pt x="11747" y="7748"/>
                        <a:pt x="7195" y="17095"/>
                        <a:pt x="4168" y="26273"/>
                      </a:cubicBezTo>
                      <a:cubicBezTo>
                        <a:pt x="1142" y="35451"/>
                        <a:pt x="-371" y="44572"/>
                        <a:pt x="-371" y="53634"/>
                      </a:cubicBezTo>
                      <a:cubicBezTo>
                        <a:pt x="-371" y="62657"/>
                        <a:pt x="1129" y="71738"/>
                        <a:pt x="4129" y="80877"/>
                      </a:cubicBezTo>
                      <a:cubicBezTo>
                        <a:pt x="7143" y="90030"/>
                        <a:pt x="11708" y="99377"/>
                        <a:pt x="17826" y="108918"/>
                      </a:cubicBezTo>
                      <a:lnTo>
                        <a:pt x="27567" y="108918"/>
                      </a:lnTo>
                      <a:close/>
                    </a:path>
                  </a:pathLst>
                </a:custGeom>
                <a:solidFill>
                  <a:srgbClr val="52514E"/>
                </a:solidFill>
                <a:ln w="19" cap="flat">
                  <a:noFill/>
                  <a:prstDash val="solid"/>
                  <a:miter/>
                </a:ln>
              </p:spPr>
              <p:txBody>
                <a:bodyPr/>
                <a:lstStyle/>
                <a:p>
                  <a:endParaRPr lang="en-IT"/>
                </a:p>
              </p:txBody>
            </p:sp>
            <p:sp>
              <p:nvSpPr>
                <p:cNvPr id="86" name="Freeform 85">
                  <a:extLst>
                    <a:ext uri="{FF2B5EF4-FFF2-40B4-BE49-F238E27FC236}">
                      <a16:creationId xmlns:a16="http://schemas.microsoft.com/office/drawing/2014/main" id="{EA720C63-B79C-00A6-A2F5-98683366790B}"/>
                    </a:ext>
                  </a:extLst>
                </p:cNvPr>
                <p:cNvSpPr/>
                <p:nvPr/>
              </p:nvSpPr>
              <p:spPr>
                <a:xfrm flipV="1">
                  <a:off x="10661102" y="4451186"/>
                  <a:ext cx="104718" cy="94004"/>
                </a:xfrm>
                <a:custGeom>
                  <a:avLst/>
                  <a:gdLst>
                    <a:gd name="csX0" fmla="*/ 81637 w 104718"/>
                    <a:gd name="csY0" fmla="*/ 39542 h 94004"/>
                    <a:gd name="csX1" fmla="*/ 73318 w 104718"/>
                    <a:gd name="csY1" fmla="*/ 35056 h 94004"/>
                    <a:gd name="csX2" fmla="*/ 70318 w 104718"/>
                    <a:gd name="csY2" fmla="*/ 22551 h 94004"/>
                    <a:gd name="csX3" fmla="*/ 73318 w 104718"/>
                    <a:gd name="csY3" fmla="*/ 10142 h 94004"/>
                    <a:gd name="csX4" fmla="*/ 81637 w 104718"/>
                    <a:gd name="csY4" fmla="*/ 5618 h 94004"/>
                    <a:gd name="csX5" fmla="*/ 89820 w 104718"/>
                    <a:gd name="csY5" fmla="*/ 10142 h 94004"/>
                    <a:gd name="csX6" fmla="*/ 92840 w 104718"/>
                    <a:gd name="csY6" fmla="*/ 22551 h 94004"/>
                    <a:gd name="csX7" fmla="*/ 89820 w 104718"/>
                    <a:gd name="csY7" fmla="*/ 35017 h 94004"/>
                    <a:gd name="csX8" fmla="*/ 81637 w 104718"/>
                    <a:gd name="csY8" fmla="*/ 39542 h 94004"/>
                    <a:gd name="csX9" fmla="*/ 81637 w 104718"/>
                    <a:gd name="csY9" fmla="*/ 47251 h 94004"/>
                    <a:gd name="csX10" fmla="*/ 96911 w 104718"/>
                    <a:gd name="csY10" fmla="*/ 40571 h 94004"/>
                    <a:gd name="csX11" fmla="*/ 102581 w 104718"/>
                    <a:gd name="csY11" fmla="*/ 22551 h 94004"/>
                    <a:gd name="csX12" fmla="*/ 96892 w 104718"/>
                    <a:gd name="csY12" fmla="*/ 4550 h 94004"/>
                    <a:gd name="csX13" fmla="*/ 81637 w 104718"/>
                    <a:gd name="csY13" fmla="*/ -2091 h 94004"/>
                    <a:gd name="csX14" fmla="*/ 66227 w 104718"/>
                    <a:gd name="csY14" fmla="*/ 4550 h 94004"/>
                    <a:gd name="csX15" fmla="*/ 60577 w 104718"/>
                    <a:gd name="csY15" fmla="*/ 22551 h 94004"/>
                    <a:gd name="csX16" fmla="*/ 66266 w 104718"/>
                    <a:gd name="csY16" fmla="*/ 40610 h 94004"/>
                    <a:gd name="csX17" fmla="*/ 81637 w 104718"/>
                    <a:gd name="csY17" fmla="*/ 47251 h 94004"/>
                    <a:gd name="csX18" fmla="*/ 18806 w 104718"/>
                    <a:gd name="csY18" fmla="*/ 84204 h 94004"/>
                    <a:gd name="csX19" fmla="*/ 10546 w 104718"/>
                    <a:gd name="csY19" fmla="*/ 79680 h 94004"/>
                    <a:gd name="csX20" fmla="*/ 7546 w 104718"/>
                    <a:gd name="csY20" fmla="*/ 67271 h 94004"/>
                    <a:gd name="csX21" fmla="*/ 10526 w 104718"/>
                    <a:gd name="csY21" fmla="*/ 54766 h 94004"/>
                    <a:gd name="csX22" fmla="*/ 18806 w 104718"/>
                    <a:gd name="csY22" fmla="*/ 50280 h 94004"/>
                    <a:gd name="csX23" fmla="*/ 27106 w 104718"/>
                    <a:gd name="csY23" fmla="*/ 54766 h 94004"/>
                    <a:gd name="csX24" fmla="*/ 30126 w 104718"/>
                    <a:gd name="csY24" fmla="*/ 67271 h 94004"/>
                    <a:gd name="csX25" fmla="*/ 27086 w 104718"/>
                    <a:gd name="csY25" fmla="*/ 79641 h 94004"/>
                    <a:gd name="csX26" fmla="*/ 18806 w 104718"/>
                    <a:gd name="csY26" fmla="*/ 84204 h 94004"/>
                    <a:gd name="csX27" fmla="*/ 73786 w 104718"/>
                    <a:gd name="csY27" fmla="*/ 91913 h 94004"/>
                    <a:gd name="csX28" fmla="*/ 83527 w 104718"/>
                    <a:gd name="csY28" fmla="*/ 91913 h 94004"/>
                    <a:gd name="csX29" fmla="*/ 26658 w 104718"/>
                    <a:gd name="csY29" fmla="*/ -2091 h 94004"/>
                    <a:gd name="csX30" fmla="*/ 16917 w 104718"/>
                    <a:gd name="csY30" fmla="*/ -2091 h 94004"/>
                    <a:gd name="csX31" fmla="*/ 73786 w 104718"/>
                    <a:gd name="csY31" fmla="*/ 91913 h 94004"/>
                    <a:gd name="csX32" fmla="*/ 18806 w 104718"/>
                    <a:gd name="csY32" fmla="*/ 91913 h 94004"/>
                    <a:gd name="csX33" fmla="*/ 34139 w 104718"/>
                    <a:gd name="csY33" fmla="*/ 85272 h 94004"/>
                    <a:gd name="csX34" fmla="*/ 39867 w 104718"/>
                    <a:gd name="csY34" fmla="*/ 67271 h 94004"/>
                    <a:gd name="csX35" fmla="*/ 34178 w 104718"/>
                    <a:gd name="csY35" fmla="*/ 49193 h 94004"/>
                    <a:gd name="csX36" fmla="*/ 18806 w 104718"/>
                    <a:gd name="csY36" fmla="*/ 42571 h 94004"/>
                    <a:gd name="csX37" fmla="*/ 3493 w 104718"/>
                    <a:gd name="csY37" fmla="*/ 49212 h 94004"/>
                    <a:gd name="csX38" fmla="*/ -2137 w 104718"/>
                    <a:gd name="csY38" fmla="*/ 67271 h 94004"/>
                    <a:gd name="csX39" fmla="*/ 3513 w 104718"/>
                    <a:gd name="csY39" fmla="*/ 85233 h 94004"/>
                    <a:gd name="csX40" fmla="*/ 18806 w 104718"/>
                    <a:gd name="csY40" fmla="*/ 91913 h 94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04718" h="94004">
                      <a:moveTo>
                        <a:pt x="81637" y="39542"/>
                      </a:moveTo>
                      <a:cubicBezTo>
                        <a:pt x="78104" y="39542"/>
                        <a:pt x="75331" y="38047"/>
                        <a:pt x="73318" y="35056"/>
                      </a:cubicBezTo>
                      <a:cubicBezTo>
                        <a:pt x="71318" y="32066"/>
                        <a:pt x="70318" y="27897"/>
                        <a:pt x="70318" y="22551"/>
                      </a:cubicBezTo>
                      <a:cubicBezTo>
                        <a:pt x="70318" y="17295"/>
                        <a:pt x="71318" y="13159"/>
                        <a:pt x="73318" y="10142"/>
                      </a:cubicBezTo>
                      <a:cubicBezTo>
                        <a:pt x="75331" y="7126"/>
                        <a:pt x="78104" y="5618"/>
                        <a:pt x="81637" y="5618"/>
                      </a:cubicBezTo>
                      <a:cubicBezTo>
                        <a:pt x="85092" y="5618"/>
                        <a:pt x="87820" y="7126"/>
                        <a:pt x="89820" y="10142"/>
                      </a:cubicBezTo>
                      <a:cubicBezTo>
                        <a:pt x="91833" y="13159"/>
                        <a:pt x="92840" y="17295"/>
                        <a:pt x="92840" y="22551"/>
                      </a:cubicBezTo>
                      <a:cubicBezTo>
                        <a:pt x="92840" y="27859"/>
                        <a:pt x="91833" y="32014"/>
                        <a:pt x="89820" y="35017"/>
                      </a:cubicBezTo>
                      <a:cubicBezTo>
                        <a:pt x="87820" y="38034"/>
                        <a:pt x="85092" y="39542"/>
                        <a:pt x="81637" y="39542"/>
                      </a:cubicBezTo>
                      <a:close/>
                      <a:moveTo>
                        <a:pt x="81637" y="47251"/>
                      </a:moveTo>
                      <a:cubicBezTo>
                        <a:pt x="88053" y="47251"/>
                        <a:pt x="93145" y="45024"/>
                        <a:pt x="96911" y="40571"/>
                      </a:cubicBezTo>
                      <a:cubicBezTo>
                        <a:pt x="100691" y="36131"/>
                        <a:pt x="102581" y="30124"/>
                        <a:pt x="102581" y="22551"/>
                      </a:cubicBezTo>
                      <a:cubicBezTo>
                        <a:pt x="102581" y="14991"/>
                        <a:pt x="100685" y="8990"/>
                        <a:pt x="96892" y="4550"/>
                      </a:cubicBezTo>
                      <a:cubicBezTo>
                        <a:pt x="93099" y="123"/>
                        <a:pt x="88014" y="-2091"/>
                        <a:pt x="81637" y="-2091"/>
                      </a:cubicBezTo>
                      <a:cubicBezTo>
                        <a:pt x="75143" y="-2091"/>
                        <a:pt x="70006" y="123"/>
                        <a:pt x="66227" y="4550"/>
                      </a:cubicBezTo>
                      <a:cubicBezTo>
                        <a:pt x="62460" y="8990"/>
                        <a:pt x="60577" y="14991"/>
                        <a:pt x="60577" y="22551"/>
                      </a:cubicBezTo>
                      <a:cubicBezTo>
                        <a:pt x="60577" y="30163"/>
                        <a:pt x="62473" y="36183"/>
                        <a:pt x="66266" y="40610"/>
                      </a:cubicBezTo>
                      <a:cubicBezTo>
                        <a:pt x="70058" y="45037"/>
                        <a:pt x="75182" y="47251"/>
                        <a:pt x="81637" y="47251"/>
                      </a:cubicBezTo>
                      <a:close/>
                      <a:moveTo>
                        <a:pt x="18806" y="84204"/>
                      </a:moveTo>
                      <a:cubicBezTo>
                        <a:pt x="15313" y="84204"/>
                        <a:pt x="12559" y="82696"/>
                        <a:pt x="10546" y="79680"/>
                      </a:cubicBezTo>
                      <a:cubicBezTo>
                        <a:pt x="8546" y="76676"/>
                        <a:pt x="7546" y="72540"/>
                        <a:pt x="7546" y="67271"/>
                      </a:cubicBezTo>
                      <a:cubicBezTo>
                        <a:pt x="7546" y="61938"/>
                        <a:pt x="8539" y="57769"/>
                        <a:pt x="10526" y="54766"/>
                      </a:cubicBezTo>
                      <a:cubicBezTo>
                        <a:pt x="12514" y="51775"/>
                        <a:pt x="15274" y="50280"/>
                        <a:pt x="18806" y="50280"/>
                      </a:cubicBezTo>
                      <a:cubicBezTo>
                        <a:pt x="22339" y="50280"/>
                        <a:pt x="25106" y="51775"/>
                        <a:pt x="27106" y="54766"/>
                      </a:cubicBezTo>
                      <a:cubicBezTo>
                        <a:pt x="29119" y="57769"/>
                        <a:pt x="30126" y="61938"/>
                        <a:pt x="30126" y="67271"/>
                      </a:cubicBezTo>
                      <a:cubicBezTo>
                        <a:pt x="30126" y="72488"/>
                        <a:pt x="29113" y="76612"/>
                        <a:pt x="27086" y="79641"/>
                      </a:cubicBezTo>
                      <a:cubicBezTo>
                        <a:pt x="25060" y="82683"/>
                        <a:pt x="22300" y="84204"/>
                        <a:pt x="18806" y="84204"/>
                      </a:cubicBezTo>
                      <a:close/>
                      <a:moveTo>
                        <a:pt x="73786" y="91913"/>
                      </a:moveTo>
                      <a:lnTo>
                        <a:pt x="83527" y="91913"/>
                      </a:lnTo>
                      <a:lnTo>
                        <a:pt x="26658" y="-2091"/>
                      </a:lnTo>
                      <a:lnTo>
                        <a:pt x="16917" y="-2091"/>
                      </a:lnTo>
                      <a:lnTo>
                        <a:pt x="73786" y="91913"/>
                      </a:lnTo>
                      <a:close/>
                      <a:moveTo>
                        <a:pt x="18806" y="91913"/>
                      </a:moveTo>
                      <a:cubicBezTo>
                        <a:pt x="25223" y="91913"/>
                        <a:pt x="30333" y="89699"/>
                        <a:pt x="34139" y="85272"/>
                      </a:cubicBezTo>
                      <a:cubicBezTo>
                        <a:pt x="37958" y="80845"/>
                        <a:pt x="39867" y="74844"/>
                        <a:pt x="39867" y="67271"/>
                      </a:cubicBezTo>
                      <a:cubicBezTo>
                        <a:pt x="39867" y="59633"/>
                        <a:pt x="37971" y="53607"/>
                        <a:pt x="34178" y="49193"/>
                      </a:cubicBezTo>
                      <a:cubicBezTo>
                        <a:pt x="30385" y="44778"/>
                        <a:pt x="25262" y="42571"/>
                        <a:pt x="18806" y="42571"/>
                      </a:cubicBezTo>
                      <a:cubicBezTo>
                        <a:pt x="12351" y="42571"/>
                        <a:pt x="7247" y="44785"/>
                        <a:pt x="3493" y="49212"/>
                      </a:cubicBezTo>
                      <a:cubicBezTo>
                        <a:pt x="-260" y="53653"/>
                        <a:pt x="-2137" y="59672"/>
                        <a:pt x="-2137" y="67271"/>
                      </a:cubicBezTo>
                      <a:cubicBezTo>
                        <a:pt x="-2137" y="74806"/>
                        <a:pt x="-254" y="80793"/>
                        <a:pt x="3513" y="85233"/>
                      </a:cubicBezTo>
                      <a:cubicBezTo>
                        <a:pt x="7292" y="89687"/>
                        <a:pt x="12390" y="91913"/>
                        <a:pt x="18806" y="91913"/>
                      </a:cubicBezTo>
                      <a:close/>
                    </a:path>
                  </a:pathLst>
                </a:custGeom>
                <a:solidFill>
                  <a:srgbClr val="52514E"/>
                </a:solidFill>
                <a:ln w="19" cap="flat">
                  <a:noFill/>
                  <a:prstDash val="solid"/>
                  <a:miter/>
                </a:ln>
              </p:spPr>
              <p:txBody>
                <a:bodyPr/>
                <a:lstStyle/>
                <a:p>
                  <a:endParaRPr lang="en-IT"/>
                </a:p>
              </p:txBody>
            </p:sp>
            <p:sp>
              <p:nvSpPr>
                <p:cNvPr id="87" name="Freeform 86">
                  <a:extLst>
                    <a:ext uri="{FF2B5EF4-FFF2-40B4-BE49-F238E27FC236}">
                      <a16:creationId xmlns:a16="http://schemas.microsoft.com/office/drawing/2014/main" id="{B68BE313-0991-FF9E-D534-A91B39E26131}"/>
                    </a:ext>
                  </a:extLst>
                </p:cNvPr>
                <p:cNvSpPr/>
                <p:nvPr/>
              </p:nvSpPr>
              <p:spPr>
                <a:xfrm flipV="1">
                  <a:off x="10782697" y="4449128"/>
                  <a:ext cx="27937" cy="110684"/>
                </a:xfrm>
                <a:custGeom>
                  <a:avLst/>
                  <a:gdLst>
                    <a:gd name="csX0" fmla="*/ -319 w 27937"/>
                    <a:gd name="csY0" fmla="*/ 108918 h 110684"/>
                    <a:gd name="csX1" fmla="*/ 9422 w 27937"/>
                    <a:gd name="csY1" fmla="*/ 108918 h 110684"/>
                    <a:gd name="csX2" fmla="*/ 23079 w 27937"/>
                    <a:gd name="csY2" fmla="*/ 80877 h 110684"/>
                    <a:gd name="csX3" fmla="*/ 27618 w 27937"/>
                    <a:gd name="csY3" fmla="*/ 53634 h 110684"/>
                    <a:gd name="csX4" fmla="*/ 23079 w 27937"/>
                    <a:gd name="csY4" fmla="*/ 26273 h 110684"/>
                    <a:gd name="csX5" fmla="*/ 9422 w 27937"/>
                    <a:gd name="csY5" fmla="*/ -1767 h 110684"/>
                    <a:gd name="csX6" fmla="*/ -319 w 27937"/>
                    <a:gd name="csY6" fmla="*/ -1767 h 110684"/>
                    <a:gd name="csX7" fmla="*/ 11760 w 27937"/>
                    <a:gd name="csY7" fmla="*/ 25885 h 110684"/>
                    <a:gd name="csX8" fmla="*/ 15754 w 27937"/>
                    <a:gd name="csY8" fmla="*/ 53634 h 110684"/>
                    <a:gd name="csX9" fmla="*/ 11760 w 27937"/>
                    <a:gd name="csY9" fmla="*/ 81305 h 110684"/>
                    <a:gd name="csX10" fmla="*/ -319 w 27937"/>
                    <a:gd name="csY10" fmla="*/ 108918 h 1106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937" h="110684">
                      <a:moveTo>
                        <a:pt x="-319" y="108918"/>
                      </a:moveTo>
                      <a:lnTo>
                        <a:pt x="9422" y="108918"/>
                      </a:lnTo>
                      <a:cubicBezTo>
                        <a:pt x="15500" y="99377"/>
                        <a:pt x="20053" y="90030"/>
                        <a:pt x="23079" y="80877"/>
                      </a:cubicBezTo>
                      <a:cubicBezTo>
                        <a:pt x="26105" y="71738"/>
                        <a:pt x="27618" y="62657"/>
                        <a:pt x="27618" y="53634"/>
                      </a:cubicBezTo>
                      <a:cubicBezTo>
                        <a:pt x="27618" y="44572"/>
                        <a:pt x="26105" y="35451"/>
                        <a:pt x="23079" y="26273"/>
                      </a:cubicBezTo>
                      <a:cubicBezTo>
                        <a:pt x="20053" y="17095"/>
                        <a:pt x="15500" y="7748"/>
                        <a:pt x="9422" y="-1767"/>
                      </a:cubicBezTo>
                      <a:lnTo>
                        <a:pt x="-319" y="-1767"/>
                      </a:lnTo>
                      <a:cubicBezTo>
                        <a:pt x="5071" y="7502"/>
                        <a:pt x="9097" y="16719"/>
                        <a:pt x="11760" y="25885"/>
                      </a:cubicBezTo>
                      <a:cubicBezTo>
                        <a:pt x="14422" y="35050"/>
                        <a:pt x="15754" y="44300"/>
                        <a:pt x="15754" y="53634"/>
                      </a:cubicBezTo>
                      <a:cubicBezTo>
                        <a:pt x="15754" y="62980"/>
                        <a:pt x="14422" y="72204"/>
                        <a:pt x="11760" y="81305"/>
                      </a:cubicBezTo>
                      <a:cubicBezTo>
                        <a:pt x="9097" y="90418"/>
                        <a:pt x="5071" y="99623"/>
                        <a:pt x="-319" y="108918"/>
                      </a:cubicBezTo>
                      <a:close/>
                    </a:path>
                  </a:pathLst>
                </a:custGeom>
                <a:solidFill>
                  <a:srgbClr val="52514E"/>
                </a:solidFill>
                <a:ln w="19" cap="flat">
                  <a:noFill/>
                  <a:prstDash val="solid"/>
                  <a:miter/>
                </a:ln>
              </p:spPr>
              <p:txBody>
                <a:bodyPr/>
                <a:lstStyle/>
                <a:p>
                  <a:endParaRPr lang="en-IT"/>
                </a:p>
              </p:txBody>
            </p:sp>
          </p:grpSp>
        </p:grpSp>
        <p:sp>
          <p:nvSpPr>
            <p:cNvPr id="25" name="Freeform 24">
              <a:extLst>
                <a:ext uri="{FF2B5EF4-FFF2-40B4-BE49-F238E27FC236}">
                  <a16:creationId xmlns:a16="http://schemas.microsoft.com/office/drawing/2014/main" id="{BCF4F371-FC36-E807-47D9-232A280F9C3B}"/>
                </a:ext>
              </a:extLst>
            </p:cNvPr>
            <p:cNvSpPr/>
            <p:nvPr/>
          </p:nvSpPr>
          <p:spPr>
            <a:xfrm>
              <a:off x="6962273" y="4156806"/>
              <a:ext cx="4391527" cy="11297"/>
            </a:xfrm>
            <a:custGeom>
              <a:avLst/>
              <a:gdLst>
                <a:gd name="csX0" fmla="*/ 0 w 4391527"/>
                <a:gd name="csY0" fmla="*/ 0 h 11297"/>
                <a:gd name="csX1" fmla="*/ 4391527 w 4391527"/>
                <a:gd name="csY1" fmla="*/ 0 h 11297"/>
              </a:gdLst>
              <a:ahLst/>
              <a:cxnLst>
                <a:cxn ang="0">
                  <a:pos x="csX0" y="csY0"/>
                </a:cxn>
                <a:cxn ang="0">
                  <a:pos x="csX1" y="csY1"/>
                </a:cxn>
              </a:cxnLst>
              <a:rect l="l" t="t" r="r" b="b"/>
              <a:pathLst>
                <a:path w="4391527" h="11297">
                  <a:moveTo>
                    <a:pt x="0" y="0"/>
                  </a:moveTo>
                  <a:lnTo>
                    <a:pt x="4391527" y="0"/>
                  </a:lnTo>
                </a:path>
              </a:pathLst>
            </a:custGeom>
            <a:noFill/>
            <a:ln w="9066" cap="sq">
              <a:solidFill>
                <a:srgbClr val="C3C2B7"/>
              </a:solidFill>
              <a:prstDash val="solid"/>
              <a:miter/>
            </a:ln>
          </p:spPr>
          <p:txBody>
            <a:bodyPr/>
            <a:lstStyle/>
            <a:p>
              <a:endParaRPr lang="en-IT"/>
            </a:p>
          </p:txBody>
        </p:sp>
        <p:sp>
          <p:nvSpPr>
            <p:cNvPr id="26" name="Freeform 25">
              <a:extLst>
                <a:ext uri="{FF2B5EF4-FFF2-40B4-BE49-F238E27FC236}">
                  <a16:creationId xmlns:a16="http://schemas.microsoft.com/office/drawing/2014/main" id="{24CDEFD2-CC29-FE76-C286-2E253A5F2752}"/>
                </a:ext>
              </a:extLst>
            </p:cNvPr>
            <p:cNvSpPr/>
            <p:nvPr/>
          </p:nvSpPr>
          <p:spPr>
            <a:xfrm>
              <a:off x="6962273" y="2418051"/>
              <a:ext cx="3776755" cy="305044"/>
            </a:xfrm>
            <a:custGeom>
              <a:avLst/>
              <a:gdLst>
                <a:gd name="csX0" fmla="*/ 0 w 3776755"/>
                <a:gd name="csY0" fmla="*/ 305045 h 305044"/>
                <a:gd name="csX1" fmla="*/ 3776755 w 3776755"/>
                <a:gd name="csY1" fmla="*/ 305045 h 305044"/>
                <a:gd name="csX2" fmla="*/ 3776755 w 3776755"/>
                <a:gd name="csY2" fmla="*/ 0 h 305044"/>
                <a:gd name="csX3" fmla="*/ 0 w 3776755"/>
                <a:gd name="csY3" fmla="*/ 0 h 305044"/>
              </a:gdLst>
              <a:ahLst/>
              <a:cxnLst>
                <a:cxn ang="0">
                  <a:pos x="csX0" y="csY0"/>
                </a:cxn>
                <a:cxn ang="0">
                  <a:pos x="csX1" y="csY1"/>
                </a:cxn>
                <a:cxn ang="0">
                  <a:pos x="csX2" y="csY2"/>
                </a:cxn>
                <a:cxn ang="0">
                  <a:pos x="csX3" y="csY3"/>
                </a:cxn>
              </a:cxnLst>
              <a:rect l="l" t="t" r="r" b="b"/>
              <a:pathLst>
                <a:path w="3776755" h="305044">
                  <a:moveTo>
                    <a:pt x="0" y="305045"/>
                  </a:moveTo>
                  <a:lnTo>
                    <a:pt x="3776755" y="305045"/>
                  </a:lnTo>
                  <a:lnTo>
                    <a:pt x="3776755" y="0"/>
                  </a:lnTo>
                  <a:lnTo>
                    <a:pt x="0" y="0"/>
                  </a:lnTo>
                  <a:close/>
                </a:path>
              </a:pathLst>
            </a:custGeom>
            <a:solidFill>
              <a:srgbClr val="CD5B2C"/>
            </a:solidFill>
            <a:ln w="11333" cap="flat">
              <a:noFill/>
              <a:prstDash val="solid"/>
              <a:miter/>
            </a:ln>
          </p:spPr>
          <p:txBody>
            <a:bodyPr/>
            <a:lstStyle/>
            <a:p>
              <a:endParaRPr lang="en-IT"/>
            </a:p>
          </p:txBody>
        </p:sp>
        <p:grpSp>
          <p:nvGrpSpPr>
            <p:cNvPr id="27" name="Graphic 2">
              <a:extLst>
                <a:ext uri="{FF2B5EF4-FFF2-40B4-BE49-F238E27FC236}">
                  <a16:creationId xmlns:a16="http://schemas.microsoft.com/office/drawing/2014/main" id="{4016DA22-FBB1-D34B-1506-B4B09A0825DD}"/>
                </a:ext>
              </a:extLst>
            </p:cNvPr>
            <p:cNvGrpSpPr/>
            <p:nvPr/>
          </p:nvGrpSpPr>
          <p:grpSpPr>
            <a:xfrm>
              <a:off x="10810558" y="2491558"/>
              <a:ext cx="392772" cy="128187"/>
              <a:chOff x="11243144" y="2550124"/>
              <a:chExt cx="392772" cy="128187"/>
            </a:xfrm>
            <a:solidFill>
              <a:srgbClr val="8F3A18"/>
            </a:solidFill>
          </p:grpSpPr>
          <p:sp>
            <p:nvSpPr>
              <p:cNvPr id="41" name="Freeform 40">
                <a:extLst>
                  <a:ext uri="{FF2B5EF4-FFF2-40B4-BE49-F238E27FC236}">
                    <a16:creationId xmlns:a16="http://schemas.microsoft.com/office/drawing/2014/main" id="{1CD0A1DD-BB8D-E3B0-C135-38E6115C73DF}"/>
                  </a:ext>
                </a:extLst>
              </p:cNvPr>
              <p:cNvSpPr/>
              <p:nvPr/>
            </p:nvSpPr>
            <p:spPr>
              <a:xfrm flipV="1">
                <a:off x="11243144" y="2550283"/>
                <a:ext cx="98643" cy="128028"/>
              </a:xfrm>
              <a:custGeom>
                <a:avLst/>
                <a:gdLst>
                  <a:gd name="csX0" fmla="*/ 7003 w 98643"/>
                  <a:gd name="csY0" fmla="*/ 2882 h 128028"/>
                  <a:gd name="csX1" fmla="*/ 7003 w 98643"/>
                  <a:gd name="csY1" fmla="*/ 25734 h 128028"/>
                  <a:gd name="csX2" fmla="*/ 21588 w 98643"/>
                  <a:gd name="csY2" fmla="*/ 20385 h 128028"/>
                  <a:gd name="csX3" fmla="*/ 35376 w 98643"/>
                  <a:gd name="csY3" fmla="*/ 18611 h 128028"/>
                  <a:gd name="csX4" fmla="*/ 57639 w 98643"/>
                  <a:gd name="csY4" fmla="*/ 26502 h 128028"/>
                  <a:gd name="csX5" fmla="*/ 67017 w 98643"/>
                  <a:gd name="csY5" fmla="*/ 49963 h 128028"/>
                  <a:gd name="csX6" fmla="*/ 54983 w 98643"/>
                  <a:gd name="csY6" fmla="*/ 43767 h 128028"/>
                  <a:gd name="csX7" fmla="*/ 41115 w 98643"/>
                  <a:gd name="csY7" fmla="*/ 41701 h 128028"/>
                  <a:gd name="csX8" fmla="*/ 10430 w 98643"/>
                  <a:gd name="csY8" fmla="*/ 52743 h 128028"/>
                  <a:gd name="csX9" fmla="*/ -1233 w 98643"/>
                  <a:gd name="csY9" fmla="*/ 81818 h 128028"/>
                  <a:gd name="csX10" fmla="*/ 11758 w 98643"/>
                  <a:gd name="csY10" fmla="*/ 113779 h 128028"/>
                  <a:gd name="csX11" fmla="*/ 46587 w 98643"/>
                  <a:gd name="csY11" fmla="*/ 125774 h 128028"/>
                  <a:gd name="csX12" fmla="*/ 84126 w 98643"/>
                  <a:gd name="csY12" fmla="*/ 109463 h 128028"/>
                  <a:gd name="csX13" fmla="*/ 97410 w 98643"/>
                  <a:gd name="csY13" fmla="*/ 63388 h 128028"/>
                  <a:gd name="csX14" fmla="*/ 81868 w 98643"/>
                  <a:gd name="csY14" fmla="*/ 15248 h 128028"/>
                  <a:gd name="csX15" fmla="*/ 39281 w 98643"/>
                  <a:gd name="csY15" fmla="*/ -2255 h 128028"/>
                  <a:gd name="csX16" fmla="*/ 22597 w 98643"/>
                  <a:gd name="csY16" fmla="*/ -957 h 128028"/>
                  <a:gd name="csX17" fmla="*/ 7003 w 98643"/>
                  <a:gd name="csY17" fmla="*/ 2882 h 128028"/>
                  <a:gd name="csX18" fmla="*/ 46428 w 98643"/>
                  <a:gd name="csY18" fmla="*/ 62382 h 128028"/>
                  <a:gd name="csX19" fmla="*/ 59047 w 98643"/>
                  <a:gd name="csY19" fmla="*/ 67784 h 128028"/>
                  <a:gd name="csX20" fmla="*/ 63271 w 98643"/>
                  <a:gd name="csY20" fmla="*/ 84069 h 128028"/>
                  <a:gd name="csX21" fmla="*/ 59047 w 98643"/>
                  <a:gd name="csY21" fmla="*/ 100274 h 128028"/>
                  <a:gd name="csX22" fmla="*/ 46428 w 98643"/>
                  <a:gd name="csY22" fmla="*/ 105755 h 128028"/>
                  <a:gd name="csX23" fmla="*/ 33809 w 98643"/>
                  <a:gd name="csY23" fmla="*/ 100274 h 128028"/>
                  <a:gd name="csX24" fmla="*/ 29585 w 98643"/>
                  <a:gd name="csY24" fmla="*/ 84069 h 128028"/>
                  <a:gd name="csX25" fmla="*/ 33809 w 98643"/>
                  <a:gd name="csY25" fmla="*/ 67784 h 128028"/>
                  <a:gd name="csX26" fmla="*/ 46428 w 98643"/>
                  <a:gd name="csY26" fmla="*/ 62382 h 128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98643" h="128028">
                    <a:moveTo>
                      <a:pt x="7003" y="2882"/>
                    </a:moveTo>
                    <a:lnTo>
                      <a:pt x="7003" y="25734"/>
                    </a:lnTo>
                    <a:cubicBezTo>
                      <a:pt x="12086" y="23351"/>
                      <a:pt x="16947" y="21568"/>
                      <a:pt x="21588" y="20385"/>
                    </a:cubicBezTo>
                    <a:cubicBezTo>
                      <a:pt x="26246" y="19202"/>
                      <a:pt x="30842" y="18611"/>
                      <a:pt x="35376" y="18611"/>
                    </a:cubicBezTo>
                    <a:cubicBezTo>
                      <a:pt x="44905" y="18611"/>
                      <a:pt x="52326" y="21241"/>
                      <a:pt x="57639" y="26502"/>
                    </a:cubicBezTo>
                    <a:cubicBezTo>
                      <a:pt x="62953" y="31780"/>
                      <a:pt x="66079" y="39601"/>
                      <a:pt x="67017" y="49963"/>
                    </a:cubicBezTo>
                    <a:cubicBezTo>
                      <a:pt x="63263" y="47209"/>
                      <a:pt x="59251" y="45144"/>
                      <a:pt x="54983" y="43767"/>
                    </a:cubicBezTo>
                    <a:cubicBezTo>
                      <a:pt x="50714" y="42390"/>
                      <a:pt x="46091" y="41701"/>
                      <a:pt x="41115" y="41701"/>
                    </a:cubicBezTo>
                    <a:cubicBezTo>
                      <a:pt x="28433" y="41701"/>
                      <a:pt x="18205" y="45382"/>
                      <a:pt x="10430" y="52743"/>
                    </a:cubicBezTo>
                    <a:cubicBezTo>
                      <a:pt x="2654" y="60105"/>
                      <a:pt x="-1233" y="69796"/>
                      <a:pt x="-1233" y="81818"/>
                    </a:cubicBezTo>
                    <a:cubicBezTo>
                      <a:pt x="-1233" y="95128"/>
                      <a:pt x="3097" y="105782"/>
                      <a:pt x="11758" y="113779"/>
                    </a:cubicBezTo>
                    <a:cubicBezTo>
                      <a:pt x="20419" y="121776"/>
                      <a:pt x="32029" y="125774"/>
                      <a:pt x="46587" y="125774"/>
                    </a:cubicBezTo>
                    <a:cubicBezTo>
                      <a:pt x="62758" y="125774"/>
                      <a:pt x="75271" y="120337"/>
                      <a:pt x="84126" y="109463"/>
                    </a:cubicBezTo>
                    <a:cubicBezTo>
                      <a:pt x="92982" y="98606"/>
                      <a:pt x="97410" y="83248"/>
                      <a:pt x="97410" y="63388"/>
                    </a:cubicBezTo>
                    <a:cubicBezTo>
                      <a:pt x="97410" y="42963"/>
                      <a:pt x="92229" y="26917"/>
                      <a:pt x="81868" y="15248"/>
                    </a:cubicBezTo>
                    <a:cubicBezTo>
                      <a:pt x="71525" y="3580"/>
                      <a:pt x="57329" y="-2255"/>
                      <a:pt x="39281" y="-2255"/>
                    </a:cubicBezTo>
                    <a:cubicBezTo>
                      <a:pt x="33472" y="-2255"/>
                      <a:pt x="27911" y="-1822"/>
                      <a:pt x="22597" y="-957"/>
                    </a:cubicBezTo>
                    <a:cubicBezTo>
                      <a:pt x="17284" y="-110"/>
                      <a:pt x="12086" y="1170"/>
                      <a:pt x="7003" y="2882"/>
                    </a:cubicBezTo>
                    <a:close/>
                    <a:moveTo>
                      <a:pt x="46428" y="62382"/>
                    </a:moveTo>
                    <a:cubicBezTo>
                      <a:pt x="52025" y="62382"/>
                      <a:pt x="56231" y="64182"/>
                      <a:pt x="59047" y="67784"/>
                    </a:cubicBezTo>
                    <a:cubicBezTo>
                      <a:pt x="61863" y="71403"/>
                      <a:pt x="63271" y="76831"/>
                      <a:pt x="63271" y="84069"/>
                    </a:cubicBezTo>
                    <a:cubicBezTo>
                      <a:pt x="63271" y="91236"/>
                      <a:pt x="61863" y="96638"/>
                      <a:pt x="59047" y="100274"/>
                    </a:cubicBezTo>
                    <a:cubicBezTo>
                      <a:pt x="56231" y="103928"/>
                      <a:pt x="52025" y="105755"/>
                      <a:pt x="46428" y="105755"/>
                    </a:cubicBezTo>
                    <a:cubicBezTo>
                      <a:pt x="40831" y="105755"/>
                      <a:pt x="36625" y="103928"/>
                      <a:pt x="33809" y="100274"/>
                    </a:cubicBezTo>
                    <a:cubicBezTo>
                      <a:pt x="30993" y="96638"/>
                      <a:pt x="29585" y="91236"/>
                      <a:pt x="29585" y="84069"/>
                    </a:cubicBezTo>
                    <a:cubicBezTo>
                      <a:pt x="29585" y="76831"/>
                      <a:pt x="30993" y="71403"/>
                      <a:pt x="33809" y="67784"/>
                    </a:cubicBezTo>
                    <a:cubicBezTo>
                      <a:pt x="36625" y="64182"/>
                      <a:pt x="40831" y="62382"/>
                      <a:pt x="46428" y="62382"/>
                    </a:cubicBezTo>
                    <a:close/>
                  </a:path>
                </a:pathLst>
              </a:custGeom>
              <a:solidFill>
                <a:srgbClr val="8F3A18"/>
              </a:solidFill>
              <a:ln w="27" cap="flat">
                <a:noFill/>
                <a:prstDash val="solid"/>
                <a:miter/>
              </a:ln>
            </p:spPr>
            <p:txBody>
              <a:bodyPr/>
              <a:lstStyle/>
              <a:p>
                <a:endParaRPr lang="en-IT"/>
              </a:p>
            </p:txBody>
          </p:sp>
          <p:sp>
            <p:nvSpPr>
              <p:cNvPr id="42" name="Freeform 41">
                <a:extLst>
                  <a:ext uri="{FF2B5EF4-FFF2-40B4-BE49-F238E27FC236}">
                    <a16:creationId xmlns:a16="http://schemas.microsoft.com/office/drawing/2014/main" id="{7E220AF6-DDDE-D4AE-FBE6-88691BB2222E}"/>
                  </a:ext>
                </a:extLst>
              </p:cNvPr>
              <p:cNvSpPr/>
              <p:nvPr/>
            </p:nvSpPr>
            <p:spPr>
              <a:xfrm flipV="1">
                <a:off x="11363203" y="2550283"/>
                <a:ext cx="98616" cy="128028"/>
              </a:xfrm>
              <a:custGeom>
                <a:avLst/>
                <a:gdLst>
                  <a:gd name="csX0" fmla="*/ 49694 w 98616"/>
                  <a:gd name="csY0" fmla="*/ 61137 h 128028"/>
                  <a:gd name="csX1" fmla="*/ 37101 w 98616"/>
                  <a:gd name="csY1" fmla="*/ 55709 h 128028"/>
                  <a:gd name="csX2" fmla="*/ 32904 w 98616"/>
                  <a:gd name="csY2" fmla="*/ 39451 h 128028"/>
                  <a:gd name="csX3" fmla="*/ 37101 w 98616"/>
                  <a:gd name="csY3" fmla="*/ 23192 h 128028"/>
                  <a:gd name="csX4" fmla="*/ 49694 w 98616"/>
                  <a:gd name="csY4" fmla="*/ 17790 h 128028"/>
                  <a:gd name="csX5" fmla="*/ 62340 w 98616"/>
                  <a:gd name="csY5" fmla="*/ 23192 h 128028"/>
                  <a:gd name="csX6" fmla="*/ 66537 w 98616"/>
                  <a:gd name="csY6" fmla="*/ 39451 h 128028"/>
                  <a:gd name="csX7" fmla="*/ 62340 w 98616"/>
                  <a:gd name="csY7" fmla="*/ 55709 h 128028"/>
                  <a:gd name="csX8" fmla="*/ 49694 w 98616"/>
                  <a:gd name="csY8" fmla="*/ 61137 h 128028"/>
                  <a:gd name="csX9" fmla="*/ 89199 w 98616"/>
                  <a:gd name="csY9" fmla="*/ 120478 h 128028"/>
                  <a:gd name="csX10" fmla="*/ 89199 w 98616"/>
                  <a:gd name="csY10" fmla="*/ 97626 h 128028"/>
                  <a:gd name="csX11" fmla="*/ 74321 w 98616"/>
                  <a:gd name="csY11" fmla="*/ 103134 h 128028"/>
                  <a:gd name="csX12" fmla="*/ 60719 w 98616"/>
                  <a:gd name="csY12" fmla="*/ 104908 h 128028"/>
                  <a:gd name="csX13" fmla="*/ 38483 w 98616"/>
                  <a:gd name="csY13" fmla="*/ 96991 h 128028"/>
                  <a:gd name="csX14" fmla="*/ 29184 w 98616"/>
                  <a:gd name="csY14" fmla="*/ 73556 h 128028"/>
                  <a:gd name="csX15" fmla="*/ 41033 w 98616"/>
                  <a:gd name="csY15" fmla="*/ 79620 h 128028"/>
                  <a:gd name="csX16" fmla="*/ 55007 w 98616"/>
                  <a:gd name="csY16" fmla="*/ 81659 h 128028"/>
                  <a:gd name="csX17" fmla="*/ 85666 w 98616"/>
                  <a:gd name="csY17" fmla="*/ 70564 h 128028"/>
                  <a:gd name="csX18" fmla="*/ 97328 w 98616"/>
                  <a:gd name="csY18" fmla="*/ 41542 h 128028"/>
                  <a:gd name="csX19" fmla="*/ 84284 w 98616"/>
                  <a:gd name="csY19" fmla="*/ 9714 h 128028"/>
                  <a:gd name="csX20" fmla="*/ 49349 w 98616"/>
                  <a:gd name="csY20" fmla="*/ -2255 h 128028"/>
                  <a:gd name="csX21" fmla="*/ 11942 w 98616"/>
                  <a:gd name="csY21" fmla="*/ 14004 h 128028"/>
                  <a:gd name="csX22" fmla="*/ -1288 w 98616"/>
                  <a:gd name="csY22" fmla="*/ 60158 h 128028"/>
                  <a:gd name="csX23" fmla="*/ 14200 w 98616"/>
                  <a:gd name="csY23" fmla="*/ 108271 h 128028"/>
                  <a:gd name="csX24" fmla="*/ 56654 w 98616"/>
                  <a:gd name="csY24" fmla="*/ 125774 h 128028"/>
                  <a:gd name="csX25" fmla="*/ 73259 w 98616"/>
                  <a:gd name="csY25" fmla="*/ 124450 h 128028"/>
                  <a:gd name="csX26" fmla="*/ 89199 w 98616"/>
                  <a:gd name="csY26" fmla="*/ 120478 h 128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98616" h="128028">
                    <a:moveTo>
                      <a:pt x="49694" y="61137"/>
                    </a:moveTo>
                    <a:cubicBezTo>
                      <a:pt x="44097" y="61137"/>
                      <a:pt x="39900" y="59328"/>
                      <a:pt x="37101" y="55709"/>
                    </a:cubicBezTo>
                    <a:cubicBezTo>
                      <a:pt x="34303" y="52108"/>
                      <a:pt x="32904" y="46688"/>
                      <a:pt x="32904" y="39451"/>
                    </a:cubicBezTo>
                    <a:cubicBezTo>
                      <a:pt x="32904" y="32230"/>
                      <a:pt x="34303" y="26811"/>
                      <a:pt x="37101" y="23192"/>
                    </a:cubicBezTo>
                    <a:cubicBezTo>
                      <a:pt x="39900" y="19591"/>
                      <a:pt x="44097" y="17790"/>
                      <a:pt x="49694" y="17790"/>
                    </a:cubicBezTo>
                    <a:cubicBezTo>
                      <a:pt x="55326" y="17790"/>
                      <a:pt x="59541" y="19591"/>
                      <a:pt x="62340" y="23192"/>
                    </a:cubicBezTo>
                    <a:cubicBezTo>
                      <a:pt x="65138" y="26811"/>
                      <a:pt x="66537" y="32230"/>
                      <a:pt x="66537" y="39451"/>
                    </a:cubicBezTo>
                    <a:cubicBezTo>
                      <a:pt x="66537" y="46688"/>
                      <a:pt x="65138" y="52108"/>
                      <a:pt x="62340" y="55709"/>
                    </a:cubicBezTo>
                    <a:cubicBezTo>
                      <a:pt x="59541" y="59328"/>
                      <a:pt x="55326" y="61137"/>
                      <a:pt x="49694" y="61137"/>
                    </a:cubicBezTo>
                    <a:close/>
                    <a:moveTo>
                      <a:pt x="89199" y="120478"/>
                    </a:moveTo>
                    <a:lnTo>
                      <a:pt x="89199" y="97626"/>
                    </a:lnTo>
                    <a:cubicBezTo>
                      <a:pt x="83939" y="100115"/>
                      <a:pt x="78980" y="101951"/>
                      <a:pt x="74321" y="103134"/>
                    </a:cubicBezTo>
                    <a:cubicBezTo>
                      <a:pt x="69681" y="104317"/>
                      <a:pt x="65147" y="104908"/>
                      <a:pt x="60719" y="104908"/>
                    </a:cubicBezTo>
                    <a:cubicBezTo>
                      <a:pt x="51208" y="104908"/>
                      <a:pt x="43796" y="102269"/>
                      <a:pt x="38483" y="96991"/>
                    </a:cubicBezTo>
                    <a:cubicBezTo>
                      <a:pt x="33169" y="91730"/>
                      <a:pt x="30070" y="83919"/>
                      <a:pt x="29184" y="73556"/>
                    </a:cubicBezTo>
                    <a:cubicBezTo>
                      <a:pt x="32833" y="76257"/>
                      <a:pt x="36782" y="78278"/>
                      <a:pt x="41033" y="79620"/>
                    </a:cubicBezTo>
                    <a:cubicBezTo>
                      <a:pt x="45302" y="80979"/>
                      <a:pt x="49960" y="81659"/>
                      <a:pt x="55007" y="81659"/>
                    </a:cubicBezTo>
                    <a:cubicBezTo>
                      <a:pt x="67671" y="81659"/>
                      <a:pt x="77890" y="77961"/>
                      <a:pt x="85666" y="70564"/>
                    </a:cubicBezTo>
                    <a:cubicBezTo>
                      <a:pt x="93441" y="63185"/>
                      <a:pt x="97328" y="53511"/>
                      <a:pt x="97328" y="41542"/>
                    </a:cubicBezTo>
                    <a:cubicBezTo>
                      <a:pt x="97328" y="28303"/>
                      <a:pt x="92980" y="17693"/>
                      <a:pt x="84284" y="9714"/>
                    </a:cubicBezTo>
                    <a:cubicBezTo>
                      <a:pt x="75606" y="1735"/>
                      <a:pt x="63960" y="-2255"/>
                      <a:pt x="49349" y="-2255"/>
                    </a:cubicBezTo>
                    <a:cubicBezTo>
                      <a:pt x="33249" y="-2255"/>
                      <a:pt x="20780" y="3165"/>
                      <a:pt x="11942" y="14004"/>
                    </a:cubicBezTo>
                    <a:cubicBezTo>
                      <a:pt x="3122" y="24860"/>
                      <a:pt x="-1288" y="40245"/>
                      <a:pt x="-1288" y="60158"/>
                    </a:cubicBezTo>
                    <a:cubicBezTo>
                      <a:pt x="-1288" y="80564"/>
                      <a:pt x="3875" y="96602"/>
                      <a:pt x="14200" y="108271"/>
                    </a:cubicBezTo>
                    <a:cubicBezTo>
                      <a:pt x="24526" y="119940"/>
                      <a:pt x="38677" y="125774"/>
                      <a:pt x="56654" y="125774"/>
                    </a:cubicBezTo>
                    <a:cubicBezTo>
                      <a:pt x="62358" y="125774"/>
                      <a:pt x="67892" y="125333"/>
                      <a:pt x="73259" y="124450"/>
                    </a:cubicBezTo>
                    <a:cubicBezTo>
                      <a:pt x="78625" y="123567"/>
                      <a:pt x="83939" y="122243"/>
                      <a:pt x="89199" y="120478"/>
                    </a:cubicBezTo>
                    <a:close/>
                  </a:path>
                </a:pathLst>
              </a:custGeom>
              <a:solidFill>
                <a:srgbClr val="8F3A18"/>
              </a:solidFill>
              <a:ln w="27" cap="flat">
                <a:noFill/>
                <a:prstDash val="solid"/>
                <a:miter/>
              </a:ln>
            </p:spPr>
            <p:txBody>
              <a:bodyPr/>
              <a:lstStyle/>
              <a:p>
                <a:endParaRPr lang="en-IT"/>
              </a:p>
            </p:txBody>
          </p:sp>
          <p:sp>
            <p:nvSpPr>
              <p:cNvPr id="43" name="Freeform 42">
                <a:extLst>
                  <a:ext uri="{FF2B5EF4-FFF2-40B4-BE49-F238E27FC236}">
                    <a16:creationId xmlns:a16="http://schemas.microsoft.com/office/drawing/2014/main" id="{0E205512-518D-48DC-CB6C-A90E7A18E003}"/>
                  </a:ext>
                </a:extLst>
              </p:cNvPr>
              <p:cNvSpPr/>
              <p:nvPr/>
            </p:nvSpPr>
            <p:spPr>
              <a:xfrm flipV="1">
                <a:off x="11476435" y="2550124"/>
                <a:ext cx="159481" cy="128187"/>
              </a:xfrm>
              <a:custGeom>
                <a:avLst/>
                <a:gdLst>
                  <a:gd name="csX0" fmla="*/ 124043 w 159481"/>
                  <a:gd name="csY0" fmla="*/ 51125 h 128187"/>
                  <a:gd name="csX1" fmla="*/ 114930 w 159481"/>
                  <a:gd name="csY1" fmla="*/ 46041 h 128187"/>
                  <a:gd name="csX2" fmla="*/ 111689 w 159481"/>
                  <a:gd name="csY2" fmla="*/ 31504 h 128187"/>
                  <a:gd name="csX3" fmla="*/ 114877 w 159481"/>
                  <a:gd name="csY3" fmla="*/ 16913 h 128187"/>
                  <a:gd name="csX4" fmla="*/ 124043 w 159481"/>
                  <a:gd name="csY4" fmla="*/ 11829 h 128187"/>
                  <a:gd name="csX5" fmla="*/ 133182 w 159481"/>
                  <a:gd name="csY5" fmla="*/ 16913 h 128187"/>
                  <a:gd name="csX6" fmla="*/ 136343 w 159481"/>
                  <a:gd name="csY6" fmla="*/ 31504 h 128187"/>
                  <a:gd name="csX7" fmla="*/ 133129 w 159481"/>
                  <a:gd name="csY7" fmla="*/ 46041 h 128187"/>
                  <a:gd name="csX8" fmla="*/ 124043 w 159481"/>
                  <a:gd name="csY8" fmla="*/ 51125 h 128187"/>
                  <a:gd name="csX9" fmla="*/ 124043 w 159481"/>
                  <a:gd name="csY9" fmla="*/ 65027 h 128187"/>
                  <a:gd name="csX10" fmla="*/ 148378 w 159481"/>
                  <a:gd name="csY10" fmla="*/ 56077 h 128187"/>
                  <a:gd name="csX11" fmla="*/ 157252 w 159481"/>
                  <a:gd name="csY11" fmla="*/ 31504 h 128187"/>
                  <a:gd name="csX12" fmla="*/ 148378 w 159481"/>
                  <a:gd name="csY12" fmla="*/ 6798 h 128187"/>
                  <a:gd name="csX13" fmla="*/ 124043 w 159481"/>
                  <a:gd name="csY13" fmla="*/ -2258 h 128187"/>
                  <a:gd name="csX14" fmla="*/ 99681 w 159481"/>
                  <a:gd name="csY14" fmla="*/ 6798 h 128187"/>
                  <a:gd name="csX15" fmla="*/ 90754 w 159481"/>
                  <a:gd name="csY15" fmla="*/ 31504 h 128187"/>
                  <a:gd name="csX16" fmla="*/ 99681 w 159481"/>
                  <a:gd name="csY16" fmla="*/ 56050 h 128187"/>
                  <a:gd name="csX17" fmla="*/ 124043 w 159481"/>
                  <a:gd name="csY17" fmla="*/ 65027 h 128187"/>
                  <a:gd name="csX18" fmla="*/ 47929 w 159481"/>
                  <a:gd name="csY18" fmla="*/ -2258 h 128187"/>
                  <a:gd name="csX19" fmla="*/ 29571 w 159481"/>
                  <a:gd name="csY19" fmla="*/ -2258 h 128187"/>
                  <a:gd name="csX20" fmla="*/ 107040 w 159481"/>
                  <a:gd name="csY20" fmla="*/ 125930 h 128187"/>
                  <a:gd name="csX21" fmla="*/ 125477 w 159481"/>
                  <a:gd name="csY21" fmla="*/ 125930 h 128187"/>
                  <a:gd name="csX22" fmla="*/ 47929 w 159481"/>
                  <a:gd name="csY22" fmla="*/ -2258 h 128187"/>
                  <a:gd name="csX23" fmla="*/ 30899 w 159481"/>
                  <a:gd name="csY23" fmla="*/ 125930 h 128187"/>
                  <a:gd name="csX24" fmla="*/ 55181 w 159481"/>
                  <a:gd name="csY24" fmla="*/ 116953 h 128187"/>
                  <a:gd name="csX25" fmla="*/ 64028 w 159481"/>
                  <a:gd name="csY25" fmla="*/ 92327 h 128187"/>
                  <a:gd name="csX26" fmla="*/ 55181 w 159481"/>
                  <a:gd name="csY26" fmla="*/ 67675 h 128187"/>
                  <a:gd name="csX27" fmla="*/ 30899 w 159481"/>
                  <a:gd name="csY27" fmla="*/ 58645 h 128187"/>
                  <a:gd name="csX28" fmla="*/ 6617 w 159481"/>
                  <a:gd name="csY28" fmla="*/ 67675 h 128187"/>
                  <a:gd name="csX29" fmla="*/ -2230 w 159481"/>
                  <a:gd name="csY29" fmla="*/ 92327 h 128187"/>
                  <a:gd name="csX30" fmla="*/ 6617 w 159481"/>
                  <a:gd name="csY30" fmla="*/ 116953 h 128187"/>
                  <a:gd name="csX31" fmla="*/ 30899 w 159481"/>
                  <a:gd name="csY31" fmla="*/ 125930 h 128187"/>
                  <a:gd name="csX32" fmla="*/ 30899 w 159481"/>
                  <a:gd name="csY32" fmla="*/ 112028 h 128187"/>
                  <a:gd name="csX33" fmla="*/ 21680 w 159481"/>
                  <a:gd name="csY33" fmla="*/ 106891 h 128187"/>
                  <a:gd name="csX34" fmla="*/ 18439 w 159481"/>
                  <a:gd name="csY34" fmla="*/ 92327 h 128187"/>
                  <a:gd name="csX35" fmla="*/ 21680 w 159481"/>
                  <a:gd name="csY35" fmla="*/ 77631 h 128187"/>
                  <a:gd name="csX36" fmla="*/ 30899 w 159481"/>
                  <a:gd name="csY36" fmla="*/ 72468 h 128187"/>
                  <a:gd name="csX37" fmla="*/ 40065 w 159481"/>
                  <a:gd name="csY37" fmla="*/ 77631 h 128187"/>
                  <a:gd name="csX38" fmla="*/ 43279 w 159481"/>
                  <a:gd name="csY38" fmla="*/ 92327 h 128187"/>
                  <a:gd name="csX39" fmla="*/ 40038 w 159481"/>
                  <a:gd name="csY39" fmla="*/ 106891 h 128187"/>
                  <a:gd name="csX40" fmla="*/ 30899 w 159481"/>
                  <a:gd name="csY40" fmla="*/ 112028 h 128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59481" h="128187">
                    <a:moveTo>
                      <a:pt x="124043" y="51125"/>
                    </a:moveTo>
                    <a:cubicBezTo>
                      <a:pt x="120129" y="51125"/>
                      <a:pt x="117091" y="49430"/>
                      <a:pt x="114930" y="46041"/>
                    </a:cubicBezTo>
                    <a:cubicBezTo>
                      <a:pt x="112770" y="42652"/>
                      <a:pt x="111689" y="37806"/>
                      <a:pt x="111689" y="31504"/>
                    </a:cubicBezTo>
                    <a:cubicBezTo>
                      <a:pt x="111689" y="25166"/>
                      <a:pt x="112752" y="20303"/>
                      <a:pt x="114877" y="16913"/>
                    </a:cubicBezTo>
                    <a:cubicBezTo>
                      <a:pt x="117003" y="13524"/>
                      <a:pt x="120058" y="11829"/>
                      <a:pt x="124043" y="11829"/>
                    </a:cubicBezTo>
                    <a:cubicBezTo>
                      <a:pt x="128028" y="11829"/>
                      <a:pt x="131074" y="13524"/>
                      <a:pt x="133182" y="16913"/>
                    </a:cubicBezTo>
                    <a:cubicBezTo>
                      <a:pt x="135290" y="20303"/>
                      <a:pt x="136343" y="25166"/>
                      <a:pt x="136343" y="31504"/>
                    </a:cubicBezTo>
                    <a:cubicBezTo>
                      <a:pt x="136343" y="37806"/>
                      <a:pt x="135272" y="42652"/>
                      <a:pt x="133129" y="46041"/>
                    </a:cubicBezTo>
                    <a:cubicBezTo>
                      <a:pt x="131003" y="49430"/>
                      <a:pt x="127975" y="51125"/>
                      <a:pt x="124043" y="51125"/>
                    </a:cubicBezTo>
                    <a:close/>
                    <a:moveTo>
                      <a:pt x="124043" y="65027"/>
                    </a:moveTo>
                    <a:cubicBezTo>
                      <a:pt x="134351" y="65027"/>
                      <a:pt x="142463" y="62043"/>
                      <a:pt x="148378" y="56077"/>
                    </a:cubicBezTo>
                    <a:cubicBezTo>
                      <a:pt x="154294" y="50128"/>
                      <a:pt x="157252" y="41937"/>
                      <a:pt x="157252" y="31504"/>
                    </a:cubicBezTo>
                    <a:cubicBezTo>
                      <a:pt x="157252" y="21088"/>
                      <a:pt x="154294" y="12853"/>
                      <a:pt x="148378" y="6798"/>
                    </a:cubicBezTo>
                    <a:cubicBezTo>
                      <a:pt x="142463" y="761"/>
                      <a:pt x="134351" y="-2258"/>
                      <a:pt x="124043" y="-2258"/>
                    </a:cubicBezTo>
                    <a:cubicBezTo>
                      <a:pt x="113753" y="-2258"/>
                      <a:pt x="105632" y="761"/>
                      <a:pt x="99681" y="6798"/>
                    </a:cubicBezTo>
                    <a:cubicBezTo>
                      <a:pt x="93730" y="12853"/>
                      <a:pt x="90754" y="21088"/>
                      <a:pt x="90754" y="31504"/>
                    </a:cubicBezTo>
                    <a:cubicBezTo>
                      <a:pt x="90754" y="41884"/>
                      <a:pt x="93730" y="50066"/>
                      <a:pt x="99681" y="56050"/>
                    </a:cubicBezTo>
                    <a:cubicBezTo>
                      <a:pt x="105632" y="62035"/>
                      <a:pt x="113753" y="65027"/>
                      <a:pt x="124043" y="65027"/>
                    </a:cubicBezTo>
                    <a:close/>
                    <a:moveTo>
                      <a:pt x="47929" y="-2258"/>
                    </a:moveTo>
                    <a:lnTo>
                      <a:pt x="29571" y="-2258"/>
                    </a:lnTo>
                    <a:lnTo>
                      <a:pt x="107040" y="125930"/>
                    </a:lnTo>
                    <a:lnTo>
                      <a:pt x="125477" y="125930"/>
                    </a:lnTo>
                    <a:lnTo>
                      <a:pt x="47929" y="-2258"/>
                    </a:lnTo>
                    <a:close/>
                    <a:moveTo>
                      <a:pt x="30899" y="125930"/>
                    </a:moveTo>
                    <a:cubicBezTo>
                      <a:pt x="41189" y="125930"/>
                      <a:pt x="49283" y="122938"/>
                      <a:pt x="55181" y="116953"/>
                    </a:cubicBezTo>
                    <a:cubicBezTo>
                      <a:pt x="61079" y="110969"/>
                      <a:pt x="64028" y="102760"/>
                      <a:pt x="64028" y="92327"/>
                    </a:cubicBezTo>
                    <a:cubicBezTo>
                      <a:pt x="64028" y="81912"/>
                      <a:pt x="61079" y="73694"/>
                      <a:pt x="55181" y="67675"/>
                    </a:cubicBezTo>
                    <a:cubicBezTo>
                      <a:pt x="49283" y="61655"/>
                      <a:pt x="41189" y="58645"/>
                      <a:pt x="30899" y="58645"/>
                    </a:cubicBezTo>
                    <a:cubicBezTo>
                      <a:pt x="20609" y="58645"/>
                      <a:pt x="12515" y="61655"/>
                      <a:pt x="6617" y="67675"/>
                    </a:cubicBezTo>
                    <a:cubicBezTo>
                      <a:pt x="719" y="73694"/>
                      <a:pt x="-2230" y="81912"/>
                      <a:pt x="-2230" y="92327"/>
                    </a:cubicBezTo>
                    <a:cubicBezTo>
                      <a:pt x="-2230" y="102760"/>
                      <a:pt x="719" y="110969"/>
                      <a:pt x="6617" y="116953"/>
                    </a:cubicBezTo>
                    <a:cubicBezTo>
                      <a:pt x="12515" y="122938"/>
                      <a:pt x="20609" y="125930"/>
                      <a:pt x="30899" y="125930"/>
                    </a:cubicBezTo>
                    <a:close/>
                    <a:moveTo>
                      <a:pt x="30899" y="112028"/>
                    </a:moveTo>
                    <a:cubicBezTo>
                      <a:pt x="26914" y="112028"/>
                      <a:pt x="23841" y="110316"/>
                      <a:pt x="21680" y="106891"/>
                    </a:cubicBezTo>
                    <a:cubicBezTo>
                      <a:pt x="19520" y="103484"/>
                      <a:pt x="18439" y="98629"/>
                      <a:pt x="18439" y="92327"/>
                    </a:cubicBezTo>
                    <a:cubicBezTo>
                      <a:pt x="18439" y="85990"/>
                      <a:pt x="19520" y="81091"/>
                      <a:pt x="21680" y="77631"/>
                    </a:cubicBezTo>
                    <a:cubicBezTo>
                      <a:pt x="23841" y="74189"/>
                      <a:pt x="26914" y="72468"/>
                      <a:pt x="30899" y="72468"/>
                    </a:cubicBezTo>
                    <a:cubicBezTo>
                      <a:pt x="34884" y="72468"/>
                      <a:pt x="37939" y="74189"/>
                      <a:pt x="40065" y="77631"/>
                    </a:cubicBezTo>
                    <a:cubicBezTo>
                      <a:pt x="42208" y="81091"/>
                      <a:pt x="43279" y="85990"/>
                      <a:pt x="43279" y="92327"/>
                    </a:cubicBezTo>
                    <a:cubicBezTo>
                      <a:pt x="43279" y="98629"/>
                      <a:pt x="42199" y="103484"/>
                      <a:pt x="40038" y="106891"/>
                    </a:cubicBezTo>
                    <a:cubicBezTo>
                      <a:pt x="37877" y="110316"/>
                      <a:pt x="34831" y="112028"/>
                      <a:pt x="30899" y="112028"/>
                    </a:cubicBezTo>
                    <a:close/>
                  </a:path>
                </a:pathLst>
              </a:custGeom>
              <a:solidFill>
                <a:srgbClr val="8F3A18"/>
              </a:solidFill>
              <a:ln w="27" cap="flat">
                <a:noFill/>
                <a:prstDash val="solid"/>
                <a:miter/>
              </a:ln>
            </p:spPr>
            <p:txBody>
              <a:bodyPr/>
              <a:lstStyle/>
              <a:p>
                <a:endParaRPr lang="en-IT"/>
              </a:p>
            </p:txBody>
          </p:sp>
        </p:grpSp>
        <p:sp>
          <p:nvSpPr>
            <p:cNvPr id="28" name="Freeform 27">
              <a:extLst>
                <a:ext uri="{FF2B5EF4-FFF2-40B4-BE49-F238E27FC236}">
                  <a16:creationId xmlns:a16="http://schemas.microsoft.com/office/drawing/2014/main" id="{11FC1D97-A623-8743-F93B-CDAADAD17659}"/>
                </a:ext>
              </a:extLst>
            </p:cNvPr>
            <p:cNvSpPr/>
            <p:nvPr/>
          </p:nvSpPr>
          <p:spPr>
            <a:xfrm>
              <a:off x="6962273" y="3028140"/>
              <a:ext cx="3133943" cy="305044"/>
            </a:xfrm>
            <a:custGeom>
              <a:avLst/>
              <a:gdLst>
                <a:gd name="csX0" fmla="*/ 0 w 3133943"/>
                <a:gd name="csY0" fmla="*/ 305045 h 305044"/>
                <a:gd name="csX1" fmla="*/ 3133944 w 3133943"/>
                <a:gd name="csY1" fmla="*/ 305045 h 305044"/>
                <a:gd name="csX2" fmla="*/ 3133944 w 3133943"/>
                <a:gd name="csY2" fmla="*/ 0 h 305044"/>
                <a:gd name="csX3" fmla="*/ 0 w 3133943"/>
                <a:gd name="csY3" fmla="*/ 0 h 305044"/>
              </a:gdLst>
              <a:ahLst/>
              <a:cxnLst>
                <a:cxn ang="0">
                  <a:pos x="csX0" y="csY0"/>
                </a:cxn>
                <a:cxn ang="0">
                  <a:pos x="csX1" y="csY1"/>
                </a:cxn>
                <a:cxn ang="0">
                  <a:pos x="csX2" y="csY2"/>
                </a:cxn>
                <a:cxn ang="0">
                  <a:pos x="csX3" y="csY3"/>
                </a:cxn>
              </a:cxnLst>
              <a:rect l="l" t="t" r="r" b="b"/>
              <a:pathLst>
                <a:path w="3133943" h="305044">
                  <a:moveTo>
                    <a:pt x="0" y="305045"/>
                  </a:moveTo>
                  <a:lnTo>
                    <a:pt x="3133944" y="305045"/>
                  </a:lnTo>
                  <a:lnTo>
                    <a:pt x="3133944" y="0"/>
                  </a:lnTo>
                  <a:lnTo>
                    <a:pt x="0" y="0"/>
                  </a:lnTo>
                  <a:close/>
                </a:path>
              </a:pathLst>
            </a:custGeom>
            <a:solidFill>
              <a:srgbClr val="CD5B2C"/>
            </a:solidFill>
            <a:ln w="11333" cap="flat">
              <a:noFill/>
              <a:prstDash val="solid"/>
              <a:miter/>
            </a:ln>
          </p:spPr>
          <p:txBody>
            <a:bodyPr/>
            <a:lstStyle/>
            <a:p>
              <a:endParaRPr lang="en-IT"/>
            </a:p>
          </p:txBody>
        </p:sp>
        <p:grpSp>
          <p:nvGrpSpPr>
            <p:cNvPr id="29" name="Graphic 2">
              <a:extLst>
                <a:ext uri="{FF2B5EF4-FFF2-40B4-BE49-F238E27FC236}">
                  <a16:creationId xmlns:a16="http://schemas.microsoft.com/office/drawing/2014/main" id="{1EC939CB-876D-5FEC-CBB5-E1358056C9DB}"/>
                </a:ext>
              </a:extLst>
            </p:cNvPr>
            <p:cNvGrpSpPr/>
            <p:nvPr/>
          </p:nvGrpSpPr>
          <p:grpSpPr>
            <a:xfrm>
              <a:off x="10169340" y="3101648"/>
              <a:ext cx="391178" cy="128187"/>
              <a:chOff x="10601926" y="3160214"/>
              <a:chExt cx="391178" cy="128187"/>
            </a:xfrm>
            <a:solidFill>
              <a:srgbClr val="8F3A18"/>
            </a:solidFill>
          </p:grpSpPr>
          <p:sp>
            <p:nvSpPr>
              <p:cNvPr id="38" name="Freeform 37">
                <a:extLst>
                  <a:ext uri="{FF2B5EF4-FFF2-40B4-BE49-F238E27FC236}">
                    <a16:creationId xmlns:a16="http://schemas.microsoft.com/office/drawing/2014/main" id="{8420B3F4-16A9-A05F-D99E-10AE1DB14D5D}"/>
                  </a:ext>
                </a:extLst>
              </p:cNvPr>
              <p:cNvSpPr/>
              <p:nvPr/>
            </p:nvSpPr>
            <p:spPr>
              <a:xfrm flipV="1">
                <a:off x="10601926" y="3160214"/>
                <a:ext cx="97367" cy="128187"/>
              </a:xfrm>
              <a:custGeom>
                <a:avLst/>
                <a:gdLst>
                  <a:gd name="csX0" fmla="*/ 47478 w 97367"/>
                  <a:gd name="csY0" fmla="*/ 55495 h 128187"/>
                  <a:gd name="csX1" fmla="*/ 33689 w 97367"/>
                  <a:gd name="csY1" fmla="*/ 50596 h 128187"/>
                  <a:gd name="csX2" fmla="*/ 28881 w 97367"/>
                  <a:gd name="csY2" fmla="*/ 36615 h 128187"/>
                  <a:gd name="csX3" fmla="*/ 33689 w 97367"/>
                  <a:gd name="csY3" fmla="*/ 22660 h 128187"/>
                  <a:gd name="csX4" fmla="*/ 47478 w 97367"/>
                  <a:gd name="csY4" fmla="*/ 17841 h 128187"/>
                  <a:gd name="csX5" fmla="*/ 61107 w 97367"/>
                  <a:gd name="csY5" fmla="*/ 22660 h 128187"/>
                  <a:gd name="csX6" fmla="*/ 65835 w 97367"/>
                  <a:gd name="csY6" fmla="*/ 36615 h 128187"/>
                  <a:gd name="csX7" fmla="*/ 61107 w 97367"/>
                  <a:gd name="csY7" fmla="*/ 50649 h 128187"/>
                  <a:gd name="csX8" fmla="*/ 47478 w 97367"/>
                  <a:gd name="csY8" fmla="*/ 55495 h 128187"/>
                  <a:gd name="csX9" fmla="*/ 24152 w 97367"/>
                  <a:gd name="csY9" fmla="*/ 65981 h 128187"/>
                  <a:gd name="csX10" fmla="*/ 7122 w 97367"/>
                  <a:gd name="csY10" fmla="*/ 76414 h 128187"/>
                  <a:gd name="csX11" fmla="*/ 1411 w 97367"/>
                  <a:gd name="csY11" fmla="*/ 93970 h 128187"/>
                  <a:gd name="csX12" fmla="*/ 13100 w 97367"/>
                  <a:gd name="csY12" fmla="*/ 117775 h 128187"/>
                  <a:gd name="csX13" fmla="*/ 47478 w 97367"/>
                  <a:gd name="csY13" fmla="*/ 125984 h 128187"/>
                  <a:gd name="csX14" fmla="*/ 81669 w 97367"/>
                  <a:gd name="csY14" fmla="*/ 117828 h 128187"/>
                  <a:gd name="csX15" fmla="*/ 93385 w 97367"/>
                  <a:gd name="csY15" fmla="*/ 93970 h 128187"/>
                  <a:gd name="csX16" fmla="*/ 87620 w 97367"/>
                  <a:gd name="csY16" fmla="*/ 76414 h 128187"/>
                  <a:gd name="csX17" fmla="*/ 70564 w 97367"/>
                  <a:gd name="csY17" fmla="*/ 65981 h 128187"/>
                  <a:gd name="csX18" fmla="*/ 89613 w 97367"/>
                  <a:gd name="csY18" fmla="*/ 54701 h 128187"/>
                  <a:gd name="csX19" fmla="*/ 96042 w 97367"/>
                  <a:gd name="csY19" fmla="*/ 34973 h 128187"/>
                  <a:gd name="csX20" fmla="*/ 83795 w 97367"/>
                  <a:gd name="csY20" fmla="*/ 7196 h 128187"/>
                  <a:gd name="csX21" fmla="*/ 47478 w 97367"/>
                  <a:gd name="csY21" fmla="*/ -2204 h 128187"/>
                  <a:gd name="csX22" fmla="*/ 11001 w 97367"/>
                  <a:gd name="csY22" fmla="*/ 7196 h 128187"/>
                  <a:gd name="csX23" fmla="*/ -1326 w 97367"/>
                  <a:gd name="csY23" fmla="*/ 34973 h 128187"/>
                  <a:gd name="csX24" fmla="*/ 5103 w 97367"/>
                  <a:gd name="csY24" fmla="*/ 54701 h 128187"/>
                  <a:gd name="csX25" fmla="*/ 24152 w 97367"/>
                  <a:gd name="csY25" fmla="*/ 65981 h 128187"/>
                  <a:gd name="csX26" fmla="*/ 31617 w 97367"/>
                  <a:gd name="csY26" fmla="*/ 90739 h 128187"/>
                  <a:gd name="csX27" fmla="*/ 35735 w 97367"/>
                  <a:gd name="csY27" fmla="*/ 79406 h 128187"/>
                  <a:gd name="csX28" fmla="*/ 47478 w 97367"/>
                  <a:gd name="csY28" fmla="*/ 75434 h 128187"/>
                  <a:gd name="csX29" fmla="*/ 59008 w 97367"/>
                  <a:gd name="csY29" fmla="*/ 79406 h 128187"/>
                  <a:gd name="csX30" fmla="*/ 63099 w 97367"/>
                  <a:gd name="csY30" fmla="*/ 90739 h 128187"/>
                  <a:gd name="csX31" fmla="*/ 59008 w 97367"/>
                  <a:gd name="csY31" fmla="*/ 102020 h 128187"/>
                  <a:gd name="csX32" fmla="*/ 47478 w 97367"/>
                  <a:gd name="csY32" fmla="*/ 105965 h 128187"/>
                  <a:gd name="csX33" fmla="*/ 35735 w 97367"/>
                  <a:gd name="csY33" fmla="*/ 101993 h 128187"/>
                  <a:gd name="csX34" fmla="*/ 31617 w 97367"/>
                  <a:gd name="csY34" fmla="*/ 90739 h 128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97367" h="128187">
                    <a:moveTo>
                      <a:pt x="47478" y="55495"/>
                    </a:moveTo>
                    <a:cubicBezTo>
                      <a:pt x="41509" y="55495"/>
                      <a:pt x="36913" y="53862"/>
                      <a:pt x="33689" y="50596"/>
                    </a:cubicBezTo>
                    <a:cubicBezTo>
                      <a:pt x="30484" y="47348"/>
                      <a:pt x="28881" y="42688"/>
                      <a:pt x="28881" y="36615"/>
                    </a:cubicBezTo>
                    <a:cubicBezTo>
                      <a:pt x="28881" y="30543"/>
                      <a:pt x="30484" y="25891"/>
                      <a:pt x="33689" y="22660"/>
                    </a:cubicBezTo>
                    <a:cubicBezTo>
                      <a:pt x="36913" y="19448"/>
                      <a:pt x="41509" y="17841"/>
                      <a:pt x="47478" y="17841"/>
                    </a:cubicBezTo>
                    <a:cubicBezTo>
                      <a:pt x="53411" y="17841"/>
                      <a:pt x="57954" y="19448"/>
                      <a:pt x="61107" y="22660"/>
                    </a:cubicBezTo>
                    <a:cubicBezTo>
                      <a:pt x="64259" y="25891"/>
                      <a:pt x="65835" y="30543"/>
                      <a:pt x="65835" y="36615"/>
                    </a:cubicBezTo>
                    <a:cubicBezTo>
                      <a:pt x="65835" y="42741"/>
                      <a:pt x="64259" y="47419"/>
                      <a:pt x="61107" y="50649"/>
                    </a:cubicBezTo>
                    <a:cubicBezTo>
                      <a:pt x="57954" y="53880"/>
                      <a:pt x="53411" y="55495"/>
                      <a:pt x="47478" y="55495"/>
                    </a:cubicBezTo>
                    <a:close/>
                    <a:moveTo>
                      <a:pt x="24152" y="65981"/>
                    </a:moveTo>
                    <a:cubicBezTo>
                      <a:pt x="16625" y="68258"/>
                      <a:pt x="10948" y="71736"/>
                      <a:pt x="7122" y="76414"/>
                    </a:cubicBezTo>
                    <a:cubicBezTo>
                      <a:pt x="3315" y="81110"/>
                      <a:pt x="1411" y="86962"/>
                      <a:pt x="1411" y="93970"/>
                    </a:cubicBezTo>
                    <a:cubicBezTo>
                      <a:pt x="1411" y="104385"/>
                      <a:pt x="5307" y="112320"/>
                      <a:pt x="13100" y="117775"/>
                    </a:cubicBezTo>
                    <a:cubicBezTo>
                      <a:pt x="20911" y="123248"/>
                      <a:pt x="32370" y="125984"/>
                      <a:pt x="47478" y="125984"/>
                    </a:cubicBezTo>
                    <a:cubicBezTo>
                      <a:pt x="62479" y="125984"/>
                      <a:pt x="73876" y="123265"/>
                      <a:pt x="81669" y="117828"/>
                    </a:cubicBezTo>
                    <a:cubicBezTo>
                      <a:pt x="89480" y="112391"/>
                      <a:pt x="93385" y="104438"/>
                      <a:pt x="93385" y="93970"/>
                    </a:cubicBezTo>
                    <a:cubicBezTo>
                      <a:pt x="93385" y="86962"/>
                      <a:pt x="91464" y="81110"/>
                      <a:pt x="87620" y="76414"/>
                    </a:cubicBezTo>
                    <a:cubicBezTo>
                      <a:pt x="83777" y="71736"/>
                      <a:pt x="78092" y="68258"/>
                      <a:pt x="70564" y="65981"/>
                    </a:cubicBezTo>
                    <a:cubicBezTo>
                      <a:pt x="78977" y="63669"/>
                      <a:pt x="85327" y="59908"/>
                      <a:pt x="89613" y="54701"/>
                    </a:cubicBezTo>
                    <a:cubicBezTo>
                      <a:pt x="93899" y="49493"/>
                      <a:pt x="96042" y="42917"/>
                      <a:pt x="96042" y="34973"/>
                    </a:cubicBezTo>
                    <a:cubicBezTo>
                      <a:pt x="96042" y="22722"/>
                      <a:pt x="91960" y="13463"/>
                      <a:pt x="83795" y="7196"/>
                    </a:cubicBezTo>
                    <a:cubicBezTo>
                      <a:pt x="75630" y="930"/>
                      <a:pt x="63524" y="-2204"/>
                      <a:pt x="47478" y="-2204"/>
                    </a:cubicBezTo>
                    <a:cubicBezTo>
                      <a:pt x="31378" y="-2204"/>
                      <a:pt x="19219" y="930"/>
                      <a:pt x="11001" y="7196"/>
                    </a:cubicBezTo>
                    <a:cubicBezTo>
                      <a:pt x="2783" y="13463"/>
                      <a:pt x="-1326" y="22722"/>
                      <a:pt x="-1326" y="34973"/>
                    </a:cubicBezTo>
                    <a:cubicBezTo>
                      <a:pt x="-1326" y="42917"/>
                      <a:pt x="817" y="49493"/>
                      <a:pt x="5103" y="54701"/>
                    </a:cubicBezTo>
                    <a:cubicBezTo>
                      <a:pt x="9390" y="59908"/>
                      <a:pt x="15739" y="63669"/>
                      <a:pt x="24152" y="65981"/>
                    </a:cubicBezTo>
                    <a:close/>
                    <a:moveTo>
                      <a:pt x="31617" y="90739"/>
                    </a:moveTo>
                    <a:cubicBezTo>
                      <a:pt x="31617" y="85832"/>
                      <a:pt x="32990" y="82054"/>
                      <a:pt x="35735" y="79406"/>
                    </a:cubicBezTo>
                    <a:cubicBezTo>
                      <a:pt x="38480" y="76758"/>
                      <a:pt x="42395" y="75434"/>
                      <a:pt x="47478" y="75434"/>
                    </a:cubicBezTo>
                    <a:cubicBezTo>
                      <a:pt x="52455" y="75434"/>
                      <a:pt x="56298" y="76758"/>
                      <a:pt x="59008" y="79406"/>
                    </a:cubicBezTo>
                    <a:cubicBezTo>
                      <a:pt x="61735" y="82054"/>
                      <a:pt x="63099" y="85832"/>
                      <a:pt x="63099" y="90739"/>
                    </a:cubicBezTo>
                    <a:cubicBezTo>
                      <a:pt x="63099" y="95647"/>
                      <a:pt x="61735" y="99407"/>
                      <a:pt x="59008" y="102020"/>
                    </a:cubicBezTo>
                    <a:cubicBezTo>
                      <a:pt x="56298" y="104650"/>
                      <a:pt x="52455" y="105965"/>
                      <a:pt x="47478" y="105965"/>
                    </a:cubicBezTo>
                    <a:cubicBezTo>
                      <a:pt x="42395" y="105965"/>
                      <a:pt x="38480" y="104641"/>
                      <a:pt x="35735" y="101993"/>
                    </a:cubicBezTo>
                    <a:cubicBezTo>
                      <a:pt x="32990" y="99345"/>
                      <a:pt x="31617" y="95594"/>
                      <a:pt x="31617" y="90739"/>
                    </a:cubicBezTo>
                    <a:close/>
                  </a:path>
                </a:pathLst>
              </a:custGeom>
              <a:solidFill>
                <a:srgbClr val="8F3A18"/>
              </a:solidFill>
              <a:ln w="27" cap="flat">
                <a:noFill/>
                <a:prstDash val="solid"/>
                <a:miter/>
              </a:ln>
            </p:spPr>
            <p:txBody>
              <a:bodyPr/>
              <a:lstStyle/>
              <a:p>
                <a:endParaRPr lang="en-IT"/>
              </a:p>
            </p:txBody>
          </p:sp>
          <p:sp>
            <p:nvSpPr>
              <p:cNvPr id="39" name="Freeform 38">
                <a:extLst>
                  <a:ext uri="{FF2B5EF4-FFF2-40B4-BE49-F238E27FC236}">
                    <a16:creationId xmlns:a16="http://schemas.microsoft.com/office/drawing/2014/main" id="{53647A8E-B6C1-8F50-3F2E-338B5D0F8D60}"/>
                  </a:ext>
                </a:extLst>
              </p:cNvPr>
              <p:cNvSpPr/>
              <p:nvPr/>
            </p:nvSpPr>
            <p:spPr>
              <a:xfrm flipV="1">
                <a:off x="10717974" y="3160214"/>
                <a:ext cx="102043" cy="128187"/>
              </a:xfrm>
              <a:custGeom>
                <a:avLst/>
                <a:gdLst>
                  <a:gd name="csX0" fmla="*/ 68765 w 102043"/>
                  <a:gd name="csY0" fmla="*/ 62115 h 128187"/>
                  <a:gd name="csX1" fmla="*/ 64408 w 102043"/>
                  <a:gd name="csY1" fmla="*/ 94738 h 128187"/>
                  <a:gd name="csX2" fmla="*/ 49743 w 102043"/>
                  <a:gd name="csY2" fmla="*/ 104218 h 128187"/>
                  <a:gd name="csX3" fmla="*/ 35052 w 102043"/>
                  <a:gd name="csY3" fmla="*/ 94738 h 128187"/>
                  <a:gd name="csX4" fmla="*/ 30642 w 102043"/>
                  <a:gd name="csY4" fmla="*/ 62115 h 128187"/>
                  <a:gd name="csX5" fmla="*/ 35052 w 102043"/>
                  <a:gd name="csY5" fmla="*/ 29069 h 128187"/>
                  <a:gd name="csX6" fmla="*/ 49743 w 102043"/>
                  <a:gd name="csY6" fmla="*/ 19483 h 128187"/>
                  <a:gd name="csX7" fmla="*/ 64355 w 102043"/>
                  <a:gd name="csY7" fmla="*/ 29069 h 128187"/>
                  <a:gd name="csX8" fmla="*/ 68765 w 102043"/>
                  <a:gd name="csY8" fmla="*/ 62115 h 128187"/>
                  <a:gd name="csX9" fmla="*/ 100725 w 102043"/>
                  <a:gd name="csY9" fmla="*/ 61850 h 128187"/>
                  <a:gd name="csX10" fmla="*/ 87442 w 102043"/>
                  <a:gd name="csY10" fmla="*/ 14478 h 128187"/>
                  <a:gd name="csX11" fmla="*/ 49743 w 102043"/>
                  <a:gd name="csY11" fmla="*/ -2204 h 128187"/>
                  <a:gd name="csX12" fmla="*/ 11965 w 102043"/>
                  <a:gd name="csY12" fmla="*/ 14478 h 128187"/>
                  <a:gd name="csX13" fmla="*/ -1318 w 102043"/>
                  <a:gd name="csY13" fmla="*/ 61850 h 128187"/>
                  <a:gd name="csX14" fmla="*/ 11965 w 102043"/>
                  <a:gd name="csY14" fmla="*/ 109302 h 128187"/>
                  <a:gd name="csX15" fmla="*/ 49743 w 102043"/>
                  <a:gd name="csY15" fmla="*/ 125984 h 128187"/>
                  <a:gd name="csX16" fmla="*/ 87442 w 102043"/>
                  <a:gd name="csY16" fmla="*/ 109302 h 128187"/>
                  <a:gd name="csX17" fmla="*/ 100725 w 102043"/>
                  <a:gd name="csY17" fmla="*/ 61850 h 128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02043" h="128187">
                    <a:moveTo>
                      <a:pt x="68765" y="62115"/>
                    </a:moveTo>
                    <a:cubicBezTo>
                      <a:pt x="68765" y="77561"/>
                      <a:pt x="67313" y="88436"/>
                      <a:pt x="64408" y="94738"/>
                    </a:cubicBezTo>
                    <a:cubicBezTo>
                      <a:pt x="61504" y="101058"/>
                      <a:pt x="56615" y="104218"/>
                      <a:pt x="49743" y="104218"/>
                    </a:cubicBezTo>
                    <a:cubicBezTo>
                      <a:pt x="42889" y="104218"/>
                      <a:pt x="37992" y="101058"/>
                      <a:pt x="35052" y="94738"/>
                    </a:cubicBezTo>
                    <a:cubicBezTo>
                      <a:pt x="32112" y="88436"/>
                      <a:pt x="30642" y="77561"/>
                      <a:pt x="30642" y="62115"/>
                    </a:cubicBezTo>
                    <a:cubicBezTo>
                      <a:pt x="30642" y="46492"/>
                      <a:pt x="32112" y="35477"/>
                      <a:pt x="35052" y="29069"/>
                    </a:cubicBezTo>
                    <a:cubicBezTo>
                      <a:pt x="37992" y="22678"/>
                      <a:pt x="42889" y="19483"/>
                      <a:pt x="49743" y="19483"/>
                    </a:cubicBezTo>
                    <a:cubicBezTo>
                      <a:pt x="56562" y="19483"/>
                      <a:pt x="61433" y="22678"/>
                      <a:pt x="64355" y="29069"/>
                    </a:cubicBezTo>
                    <a:cubicBezTo>
                      <a:pt x="67295" y="35477"/>
                      <a:pt x="68765" y="46492"/>
                      <a:pt x="68765" y="62115"/>
                    </a:cubicBezTo>
                    <a:close/>
                    <a:moveTo>
                      <a:pt x="100725" y="61850"/>
                    </a:moveTo>
                    <a:cubicBezTo>
                      <a:pt x="100725" y="41390"/>
                      <a:pt x="96298" y="25600"/>
                      <a:pt x="87442" y="14478"/>
                    </a:cubicBezTo>
                    <a:cubicBezTo>
                      <a:pt x="78586" y="3357"/>
                      <a:pt x="66020" y="-2204"/>
                      <a:pt x="49743" y="-2204"/>
                    </a:cubicBezTo>
                    <a:cubicBezTo>
                      <a:pt x="33414" y="-2204"/>
                      <a:pt x="20821" y="3357"/>
                      <a:pt x="11965" y="14478"/>
                    </a:cubicBezTo>
                    <a:cubicBezTo>
                      <a:pt x="3109" y="25600"/>
                      <a:pt x="-1318" y="41390"/>
                      <a:pt x="-1318" y="61850"/>
                    </a:cubicBezTo>
                    <a:cubicBezTo>
                      <a:pt x="-1318" y="82381"/>
                      <a:pt x="3109" y="98198"/>
                      <a:pt x="11965" y="109302"/>
                    </a:cubicBezTo>
                    <a:cubicBezTo>
                      <a:pt x="20821" y="120423"/>
                      <a:pt x="33414" y="125984"/>
                      <a:pt x="49743" y="125984"/>
                    </a:cubicBezTo>
                    <a:cubicBezTo>
                      <a:pt x="66020" y="125984"/>
                      <a:pt x="78586" y="120423"/>
                      <a:pt x="87442" y="109302"/>
                    </a:cubicBezTo>
                    <a:cubicBezTo>
                      <a:pt x="96298" y="98198"/>
                      <a:pt x="100725" y="82381"/>
                      <a:pt x="100725" y="61850"/>
                    </a:cubicBezTo>
                    <a:close/>
                  </a:path>
                </a:pathLst>
              </a:custGeom>
              <a:solidFill>
                <a:srgbClr val="8F3A18"/>
              </a:solidFill>
              <a:ln w="27" cap="flat">
                <a:noFill/>
                <a:prstDash val="solid"/>
                <a:miter/>
              </a:ln>
            </p:spPr>
            <p:txBody>
              <a:bodyPr/>
              <a:lstStyle/>
              <a:p>
                <a:endParaRPr lang="en-IT"/>
              </a:p>
            </p:txBody>
          </p:sp>
          <p:sp>
            <p:nvSpPr>
              <p:cNvPr id="40" name="Freeform 39">
                <a:extLst>
                  <a:ext uri="{FF2B5EF4-FFF2-40B4-BE49-F238E27FC236}">
                    <a16:creationId xmlns:a16="http://schemas.microsoft.com/office/drawing/2014/main" id="{7381E44C-1FFA-2E73-551E-7D88D87968A5}"/>
                  </a:ext>
                </a:extLst>
              </p:cNvPr>
              <p:cNvSpPr/>
              <p:nvPr/>
            </p:nvSpPr>
            <p:spPr>
              <a:xfrm flipV="1">
                <a:off x="10833623" y="3160214"/>
                <a:ext cx="159481" cy="128187"/>
              </a:xfrm>
              <a:custGeom>
                <a:avLst/>
                <a:gdLst>
                  <a:gd name="csX0" fmla="*/ 123986 w 159481"/>
                  <a:gd name="csY0" fmla="*/ 51179 h 128187"/>
                  <a:gd name="csX1" fmla="*/ 114874 w 159481"/>
                  <a:gd name="csY1" fmla="*/ 46095 h 128187"/>
                  <a:gd name="csX2" fmla="*/ 111633 w 159481"/>
                  <a:gd name="csY2" fmla="*/ 31558 h 128187"/>
                  <a:gd name="csX3" fmla="*/ 114821 w 159481"/>
                  <a:gd name="csY3" fmla="*/ 16967 h 128187"/>
                  <a:gd name="csX4" fmla="*/ 123986 w 159481"/>
                  <a:gd name="csY4" fmla="*/ 11883 h 128187"/>
                  <a:gd name="csX5" fmla="*/ 133125 w 159481"/>
                  <a:gd name="csY5" fmla="*/ 16967 h 128187"/>
                  <a:gd name="csX6" fmla="*/ 136287 w 159481"/>
                  <a:gd name="csY6" fmla="*/ 31558 h 128187"/>
                  <a:gd name="csX7" fmla="*/ 133072 w 159481"/>
                  <a:gd name="csY7" fmla="*/ 46095 h 128187"/>
                  <a:gd name="csX8" fmla="*/ 123986 w 159481"/>
                  <a:gd name="csY8" fmla="*/ 51179 h 128187"/>
                  <a:gd name="csX9" fmla="*/ 123986 w 159481"/>
                  <a:gd name="csY9" fmla="*/ 65081 h 128187"/>
                  <a:gd name="csX10" fmla="*/ 148322 w 159481"/>
                  <a:gd name="csY10" fmla="*/ 56131 h 128187"/>
                  <a:gd name="csX11" fmla="*/ 157195 w 159481"/>
                  <a:gd name="csY11" fmla="*/ 31558 h 128187"/>
                  <a:gd name="csX12" fmla="*/ 148322 w 159481"/>
                  <a:gd name="csY12" fmla="*/ 6852 h 128187"/>
                  <a:gd name="csX13" fmla="*/ 123986 w 159481"/>
                  <a:gd name="csY13" fmla="*/ -2204 h 128187"/>
                  <a:gd name="csX14" fmla="*/ 99624 w 159481"/>
                  <a:gd name="csY14" fmla="*/ 6852 h 128187"/>
                  <a:gd name="csX15" fmla="*/ 90698 w 159481"/>
                  <a:gd name="csY15" fmla="*/ 31558 h 128187"/>
                  <a:gd name="csX16" fmla="*/ 99624 w 159481"/>
                  <a:gd name="csY16" fmla="*/ 56104 h 128187"/>
                  <a:gd name="csX17" fmla="*/ 123986 w 159481"/>
                  <a:gd name="csY17" fmla="*/ 65081 h 128187"/>
                  <a:gd name="csX18" fmla="*/ 47872 w 159481"/>
                  <a:gd name="csY18" fmla="*/ -2204 h 128187"/>
                  <a:gd name="csX19" fmla="*/ 29514 w 159481"/>
                  <a:gd name="csY19" fmla="*/ -2204 h 128187"/>
                  <a:gd name="csX20" fmla="*/ 106983 w 159481"/>
                  <a:gd name="csY20" fmla="*/ 125984 h 128187"/>
                  <a:gd name="csX21" fmla="*/ 125421 w 159481"/>
                  <a:gd name="csY21" fmla="*/ 125984 h 128187"/>
                  <a:gd name="csX22" fmla="*/ 47872 w 159481"/>
                  <a:gd name="csY22" fmla="*/ -2204 h 128187"/>
                  <a:gd name="csX23" fmla="*/ 30842 w 159481"/>
                  <a:gd name="csY23" fmla="*/ 125984 h 128187"/>
                  <a:gd name="csX24" fmla="*/ 55125 w 159481"/>
                  <a:gd name="csY24" fmla="*/ 117007 h 128187"/>
                  <a:gd name="csX25" fmla="*/ 63971 w 159481"/>
                  <a:gd name="csY25" fmla="*/ 92381 h 128187"/>
                  <a:gd name="csX26" fmla="*/ 55125 w 159481"/>
                  <a:gd name="csY26" fmla="*/ 67729 h 128187"/>
                  <a:gd name="csX27" fmla="*/ 30842 w 159481"/>
                  <a:gd name="csY27" fmla="*/ 58699 h 128187"/>
                  <a:gd name="csX28" fmla="*/ 6560 w 159481"/>
                  <a:gd name="csY28" fmla="*/ 67729 h 128187"/>
                  <a:gd name="csX29" fmla="*/ -2287 w 159481"/>
                  <a:gd name="csY29" fmla="*/ 92381 h 128187"/>
                  <a:gd name="csX30" fmla="*/ 6560 w 159481"/>
                  <a:gd name="csY30" fmla="*/ 117007 h 128187"/>
                  <a:gd name="csX31" fmla="*/ 30842 w 159481"/>
                  <a:gd name="csY31" fmla="*/ 125984 h 128187"/>
                  <a:gd name="csX32" fmla="*/ 30842 w 159481"/>
                  <a:gd name="csY32" fmla="*/ 112082 h 128187"/>
                  <a:gd name="csX33" fmla="*/ 21624 w 159481"/>
                  <a:gd name="csY33" fmla="*/ 106945 h 128187"/>
                  <a:gd name="csX34" fmla="*/ 18382 w 159481"/>
                  <a:gd name="csY34" fmla="*/ 92381 h 128187"/>
                  <a:gd name="csX35" fmla="*/ 21624 w 159481"/>
                  <a:gd name="csY35" fmla="*/ 77685 h 128187"/>
                  <a:gd name="csX36" fmla="*/ 30842 w 159481"/>
                  <a:gd name="csY36" fmla="*/ 72522 h 128187"/>
                  <a:gd name="csX37" fmla="*/ 40008 w 159481"/>
                  <a:gd name="csY37" fmla="*/ 77685 h 128187"/>
                  <a:gd name="csX38" fmla="*/ 43223 w 159481"/>
                  <a:gd name="csY38" fmla="*/ 92381 h 128187"/>
                  <a:gd name="csX39" fmla="*/ 39981 w 159481"/>
                  <a:gd name="csY39" fmla="*/ 106945 h 128187"/>
                  <a:gd name="csX40" fmla="*/ 30842 w 159481"/>
                  <a:gd name="csY40" fmla="*/ 112082 h 128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59481" h="128187">
                    <a:moveTo>
                      <a:pt x="123986" y="51179"/>
                    </a:moveTo>
                    <a:cubicBezTo>
                      <a:pt x="120072" y="51179"/>
                      <a:pt x="117034" y="49484"/>
                      <a:pt x="114874" y="46095"/>
                    </a:cubicBezTo>
                    <a:cubicBezTo>
                      <a:pt x="112713" y="42706"/>
                      <a:pt x="111633" y="37860"/>
                      <a:pt x="111633" y="31558"/>
                    </a:cubicBezTo>
                    <a:cubicBezTo>
                      <a:pt x="111633" y="25220"/>
                      <a:pt x="112695" y="20357"/>
                      <a:pt x="114821" y="16967"/>
                    </a:cubicBezTo>
                    <a:cubicBezTo>
                      <a:pt x="116946" y="13578"/>
                      <a:pt x="120001" y="11883"/>
                      <a:pt x="123986" y="11883"/>
                    </a:cubicBezTo>
                    <a:cubicBezTo>
                      <a:pt x="127971" y="11883"/>
                      <a:pt x="131018" y="13578"/>
                      <a:pt x="133125" y="16967"/>
                    </a:cubicBezTo>
                    <a:cubicBezTo>
                      <a:pt x="135233" y="20357"/>
                      <a:pt x="136287" y="25220"/>
                      <a:pt x="136287" y="31558"/>
                    </a:cubicBezTo>
                    <a:cubicBezTo>
                      <a:pt x="136287" y="37860"/>
                      <a:pt x="135215" y="42706"/>
                      <a:pt x="133072" y="46095"/>
                    </a:cubicBezTo>
                    <a:cubicBezTo>
                      <a:pt x="130947" y="49484"/>
                      <a:pt x="127918" y="51179"/>
                      <a:pt x="123986" y="51179"/>
                    </a:cubicBezTo>
                    <a:close/>
                    <a:moveTo>
                      <a:pt x="123986" y="65081"/>
                    </a:moveTo>
                    <a:cubicBezTo>
                      <a:pt x="134294" y="65081"/>
                      <a:pt x="142406" y="62097"/>
                      <a:pt x="148322" y="56131"/>
                    </a:cubicBezTo>
                    <a:cubicBezTo>
                      <a:pt x="154237" y="50182"/>
                      <a:pt x="157195" y="41991"/>
                      <a:pt x="157195" y="31558"/>
                    </a:cubicBezTo>
                    <a:cubicBezTo>
                      <a:pt x="157195" y="21142"/>
                      <a:pt x="154237" y="12907"/>
                      <a:pt x="148322" y="6852"/>
                    </a:cubicBezTo>
                    <a:cubicBezTo>
                      <a:pt x="142406" y="815"/>
                      <a:pt x="134294" y="-2204"/>
                      <a:pt x="123986" y="-2204"/>
                    </a:cubicBezTo>
                    <a:cubicBezTo>
                      <a:pt x="113696" y="-2204"/>
                      <a:pt x="105575" y="815"/>
                      <a:pt x="99624" y="6852"/>
                    </a:cubicBezTo>
                    <a:cubicBezTo>
                      <a:pt x="93673" y="12907"/>
                      <a:pt x="90698" y="21142"/>
                      <a:pt x="90698" y="31558"/>
                    </a:cubicBezTo>
                    <a:cubicBezTo>
                      <a:pt x="90698" y="41938"/>
                      <a:pt x="93673" y="50120"/>
                      <a:pt x="99624" y="56104"/>
                    </a:cubicBezTo>
                    <a:cubicBezTo>
                      <a:pt x="105575" y="62089"/>
                      <a:pt x="113696" y="65081"/>
                      <a:pt x="123986" y="65081"/>
                    </a:cubicBezTo>
                    <a:close/>
                    <a:moveTo>
                      <a:pt x="47872" y="-2204"/>
                    </a:moveTo>
                    <a:lnTo>
                      <a:pt x="29514" y="-2204"/>
                    </a:lnTo>
                    <a:lnTo>
                      <a:pt x="106983" y="125984"/>
                    </a:lnTo>
                    <a:lnTo>
                      <a:pt x="125421" y="125984"/>
                    </a:lnTo>
                    <a:lnTo>
                      <a:pt x="47872" y="-2204"/>
                    </a:lnTo>
                    <a:close/>
                    <a:moveTo>
                      <a:pt x="30842" y="125984"/>
                    </a:moveTo>
                    <a:cubicBezTo>
                      <a:pt x="41133" y="125984"/>
                      <a:pt x="49227" y="122992"/>
                      <a:pt x="55125" y="117007"/>
                    </a:cubicBezTo>
                    <a:cubicBezTo>
                      <a:pt x="61022" y="111023"/>
                      <a:pt x="63971" y="102814"/>
                      <a:pt x="63971" y="92381"/>
                    </a:cubicBezTo>
                    <a:cubicBezTo>
                      <a:pt x="63971" y="81966"/>
                      <a:pt x="61022" y="73748"/>
                      <a:pt x="55125" y="67729"/>
                    </a:cubicBezTo>
                    <a:cubicBezTo>
                      <a:pt x="49227" y="61709"/>
                      <a:pt x="41133" y="58699"/>
                      <a:pt x="30842" y="58699"/>
                    </a:cubicBezTo>
                    <a:cubicBezTo>
                      <a:pt x="20552" y="58699"/>
                      <a:pt x="12458" y="61709"/>
                      <a:pt x="6560" y="67729"/>
                    </a:cubicBezTo>
                    <a:cubicBezTo>
                      <a:pt x="662" y="73748"/>
                      <a:pt x="-2287" y="81966"/>
                      <a:pt x="-2287" y="92381"/>
                    </a:cubicBezTo>
                    <a:cubicBezTo>
                      <a:pt x="-2287" y="102814"/>
                      <a:pt x="662" y="111023"/>
                      <a:pt x="6560" y="117007"/>
                    </a:cubicBezTo>
                    <a:cubicBezTo>
                      <a:pt x="12458" y="122992"/>
                      <a:pt x="20552" y="125984"/>
                      <a:pt x="30842" y="125984"/>
                    </a:cubicBezTo>
                    <a:close/>
                    <a:moveTo>
                      <a:pt x="30842" y="112082"/>
                    </a:moveTo>
                    <a:cubicBezTo>
                      <a:pt x="26857" y="112082"/>
                      <a:pt x="23784" y="110370"/>
                      <a:pt x="21624" y="106945"/>
                    </a:cubicBezTo>
                    <a:cubicBezTo>
                      <a:pt x="19463" y="103538"/>
                      <a:pt x="18382" y="98683"/>
                      <a:pt x="18382" y="92381"/>
                    </a:cubicBezTo>
                    <a:cubicBezTo>
                      <a:pt x="18382" y="86044"/>
                      <a:pt x="19463" y="81145"/>
                      <a:pt x="21624" y="77685"/>
                    </a:cubicBezTo>
                    <a:cubicBezTo>
                      <a:pt x="23784" y="74243"/>
                      <a:pt x="26857" y="72522"/>
                      <a:pt x="30842" y="72522"/>
                    </a:cubicBezTo>
                    <a:cubicBezTo>
                      <a:pt x="34827" y="72522"/>
                      <a:pt x="37883" y="74243"/>
                      <a:pt x="40008" y="77685"/>
                    </a:cubicBezTo>
                    <a:cubicBezTo>
                      <a:pt x="42151" y="81145"/>
                      <a:pt x="43223" y="86044"/>
                      <a:pt x="43223" y="92381"/>
                    </a:cubicBezTo>
                    <a:cubicBezTo>
                      <a:pt x="43223" y="98683"/>
                      <a:pt x="42142" y="103538"/>
                      <a:pt x="39981" y="106945"/>
                    </a:cubicBezTo>
                    <a:cubicBezTo>
                      <a:pt x="37821" y="110370"/>
                      <a:pt x="34774" y="112082"/>
                      <a:pt x="30842" y="112082"/>
                    </a:cubicBezTo>
                    <a:close/>
                  </a:path>
                </a:pathLst>
              </a:custGeom>
              <a:solidFill>
                <a:srgbClr val="8F3A18"/>
              </a:solidFill>
              <a:ln w="27" cap="flat">
                <a:noFill/>
                <a:prstDash val="solid"/>
                <a:miter/>
              </a:ln>
            </p:spPr>
            <p:txBody>
              <a:bodyPr/>
              <a:lstStyle/>
              <a:p>
                <a:endParaRPr lang="en-IT"/>
              </a:p>
            </p:txBody>
          </p:sp>
        </p:grpSp>
        <p:sp>
          <p:nvSpPr>
            <p:cNvPr id="30" name="Freeform 29">
              <a:extLst>
                <a:ext uri="{FF2B5EF4-FFF2-40B4-BE49-F238E27FC236}">
                  <a16:creationId xmlns:a16="http://schemas.microsoft.com/office/drawing/2014/main" id="{E51435E2-5142-0044-AEF3-B9EFD9B429EA}"/>
                </a:ext>
              </a:extLst>
            </p:cNvPr>
            <p:cNvSpPr/>
            <p:nvPr/>
          </p:nvSpPr>
          <p:spPr>
            <a:xfrm>
              <a:off x="6962273" y="3638230"/>
              <a:ext cx="2056137" cy="305044"/>
            </a:xfrm>
            <a:custGeom>
              <a:avLst/>
              <a:gdLst>
                <a:gd name="csX0" fmla="*/ 0 w 2056137"/>
                <a:gd name="csY0" fmla="*/ 305045 h 305044"/>
                <a:gd name="csX1" fmla="*/ 2056138 w 2056137"/>
                <a:gd name="csY1" fmla="*/ 305045 h 305044"/>
                <a:gd name="csX2" fmla="*/ 2056138 w 2056137"/>
                <a:gd name="csY2" fmla="*/ 0 h 305044"/>
                <a:gd name="csX3" fmla="*/ 0 w 2056137"/>
                <a:gd name="csY3" fmla="*/ 0 h 305044"/>
              </a:gdLst>
              <a:ahLst/>
              <a:cxnLst>
                <a:cxn ang="0">
                  <a:pos x="csX0" y="csY0"/>
                </a:cxn>
                <a:cxn ang="0">
                  <a:pos x="csX1" y="csY1"/>
                </a:cxn>
                <a:cxn ang="0">
                  <a:pos x="csX2" y="csY2"/>
                </a:cxn>
                <a:cxn ang="0">
                  <a:pos x="csX3" y="csY3"/>
                </a:cxn>
              </a:cxnLst>
              <a:rect l="l" t="t" r="r" b="b"/>
              <a:pathLst>
                <a:path w="2056137" h="305044">
                  <a:moveTo>
                    <a:pt x="0" y="305045"/>
                  </a:moveTo>
                  <a:lnTo>
                    <a:pt x="2056138" y="305045"/>
                  </a:lnTo>
                  <a:lnTo>
                    <a:pt x="2056138" y="0"/>
                  </a:lnTo>
                  <a:lnTo>
                    <a:pt x="0" y="0"/>
                  </a:lnTo>
                  <a:close/>
                </a:path>
              </a:pathLst>
            </a:custGeom>
            <a:solidFill>
              <a:srgbClr val="CD5B2C"/>
            </a:solidFill>
            <a:ln w="11333" cap="flat">
              <a:noFill/>
              <a:prstDash val="solid"/>
              <a:miter/>
            </a:ln>
          </p:spPr>
          <p:txBody>
            <a:bodyPr/>
            <a:lstStyle/>
            <a:p>
              <a:endParaRPr lang="en-IT"/>
            </a:p>
          </p:txBody>
        </p:sp>
        <p:grpSp>
          <p:nvGrpSpPr>
            <p:cNvPr id="31" name="Graphic 2">
              <a:extLst>
                <a:ext uri="{FF2B5EF4-FFF2-40B4-BE49-F238E27FC236}">
                  <a16:creationId xmlns:a16="http://schemas.microsoft.com/office/drawing/2014/main" id="{BC7A2668-61FC-F2EF-B188-95A3211CB507}"/>
                </a:ext>
              </a:extLst>
            </p:cNvPr>
            <p:cNvGrpSpPr/>
            <p:nvPr/>
          </p:nvGrpSpPr>
          <p:grpSpPr>
            <a:xfrm>
              <a:off x="9094271" y="3711737"/>
              <a:ext cx="388442" cy="128187"/>
              <a:chOff x="9526857" y="3770303"/>
              <a:chExt cx="388442" cy="128187"/>
            </a:xfrm>
            <a:solidFill>
              <a:srgbClr val="8F3A18"/>
            </a:solidFill>
          </p:grpSpPr>
          <p:sp>
            <p:nvSpPr>
              <p:cNvPr id="35" name="Freeform 34">
                <a:extLst>
                  <a:ext uri="{FF2B5EF4-FFF2-40B4-BE49-F238E27FC236}">
                    <a16:creationId xmlns:a16="http://schemas.microsoft.com/office/drawing/2014/main" id="{647B1597-A3DA-08D2-80A9-491A27AFA2D7}"/>
                  </a:ext>
                </a:extLst>
              </p:cNvPr>
              <p:cNvSpPr/>
              <p:nvPr/>
            </p:nvSpPr>
            <p:spPr>
              <a:xfrm flipV="1">
                <a:off x="9526857" y="3772527"/>
                <a:ext cx="93303" cy="125963"/>
              </a:xfrm>
              <a:custGeom>
                <a:avLst/>
                <a:gdLst>
                  <a:gd name="csX0" fmla="*/ 3441 w 93303"/>
                  <a:gd name="csY0" fmla="*/ 123856 h 125963"/>
                  <a:gd name="csX1" fmla="*/ 82903 w 93303"/>
                  <a:gd name="csY1" fmla="*/ 123856 h 125963"/>
                  <a:gd name="csX2" fmla="*/ 82903 w 93303"/>
                  <a:gd name="csY2" fmla="*/ 100421 h 125963"/>
                  <a:gd name="csX3" fmla="*/ 28945 w 93303"/>
                  <a:gd name="csY3" fmla="*/ 100421 h 125963"/>
                  <a:gd name="csX4" fmla="*/ 28945 w 93303"/>
                  <a:gd name="csY4" fmla="*/ 81303 h 125963"/>
                  <a:gd name="csX5" fmla="*/ 36278 w 93303"/>
                  <a:gd name="csY5" fmla="*/ 82839 h 125963"/>
                  <a:gd name="csX6" fmla="*/ 43956 w 93303"/>
                  <a:gd name="csY6" fmla="*/ 83395 h 125963"/>
                  <a:gd name="csX7" fmla="*/ 79237 w 93303"/>
                  <a:gd name="csY7" fmla="*/ 72088 h 125963"/>
                  <a:gd name="csX8" fmla="*/ 91856 w 93303"/>
                  <a:gd name="csY8" fmla="*/ 40604 h 125963"/>
                  <a:gd name="csX9" fmla="*/ 78121 w 93303"/>
                  <a:gd name="csY9" fmla="*/ 9226 h 125963"/>
                  <a:gd name="csX10" fmla="*/ 39971 w 93303"/>
                  <a:gd name="csY10" fmla="*/ -2108 h 125963"/>
                  <a:gd name="csX11" fmla="*/ 19089 w 93303"/>
                  <a:gd name="csY11" fmla="*/ -69 h 125963"/>
                  <a:gd name="csX12" fmla="*/ -1447 w 93303"/>
                  <a:gd name="csY12" fmla="*/ 6101 h 125963"/>
                  <a:gd name="csX13" fmla="*/ -1447 w 93303"/>
                  <a:gd name="csY13" fmla="*/ 31177 h 125963"/>
                  <a:gd name="csX14" fmla="*/ 17761 w 93303"/>
                  <a:gd name="csY14" fmla="*/ 22465 h 125963"/>
                  <a:gd name="csX15" fmla="*/ 34923 w 93303"/>
                  <a:gd name="csY15" fmla="*/ 19579 h 125963"/>
                  <a:gd name="csX16" fmla="*/ 53201 w 93303"/>
                  <a:gd name="csY16" fmla="*/ 25246 h 125963"/>
                  <a:gd name="csX17" fmla="*/ 59896 w 93303"/>
                  <a:gd name="csY17" fmla="*/ 40604 h 125963"/>
                  <a:gd name="csX18" fmla="*/ 53201 w 93303"/>
                  <a:gd name="csY18" fmla="*/ 55988 h 125963"/>
                  <a:gd name="csX19" fmla="*/ 34923 w 93303"/>
                  <a:gd name="csY19" fmla="*/ 61629 h 125963"/>
                  <a:gd name="csX20" fmla="*/ 20205 w 93303"/>
                  <a:gd name="csY20" fmla="*/ 59828 h 125963"/>
                  <a:gd name="csX21" fmla="*/ 3441 w 93303"/>
                  <a:gd name="csY21" fmla="*/ 54347 h 125963"/>
                  <a:gd name="csX22" fmla="*/ 3441 w 93303"/>
                  <a:gd name="csY22" fmla="*/ 123856 h 125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93303" h="125963">
                    <a:moveTo>
                      <a:pt x="3441" y="123856"/>
                    </a:moveTo>
                    <a:lnTo>
                      <a:pt x="82903" y="123856"/>
                    </a:lnTo>
                    <a:lnTo>
                      <a:pt x="82903" y="100421"/>
                    </a:lnTo>
                    <a:lnTo>
                      <a:pt x="28945" y="100421"/>
                    </a:lnTo>
                    <a:lnTo>
                      <a:pt x="28945" y="81303"/>
                    </a:lnTo>
                    <a:cubicBezTo>
                      <a:pt x="31372" y="81974"/>
                      <a:pt x="33816" y="82486"/>
                      <a:pt x="36278" y="82839"/>
                    </a:cubicBezTo>
                    <a:cubicBezTo>
                      <a:pt x="38740" y="83209"/>
                      <a:pt x="41299" y="83395"/>
                      <a:pt x="43956" y="83395"/>
                    </a:cubicBezTo>
                    <a:cubicBezTo>
                      <a:pt x="59063" y="83395"/>
                      <a:pt x="70824" y="79626"/>
                      <a:pt x="79237" y="72088"/>
                    </a:cubicBezTo>
                    <a:cubicBezTo>
                      <a:pt x="87649" y="64550"/>
                      <a:pt x="91856" y="54055"/>
                      <a:pt x="91856" y="40604"/>
                    </a:cubicBezTo>
                    <a:cubicBezTo>
                      <a:pt x="91856" y="27258"/>
                      <a:pt x="87277" y="16799"/>
                      <a:pt x="78121" y="9226"/>
                    </a:cubicBezTo>
                    <a:cubicBezTo>
                      <a:pt x="68964" y="1670"/>
                      <a:pt x="56247" y="-2108"/>
                      <a:pt x="39971" y="-2108"/>
                    </a:cubicBezTo>
                    <a:cubicBezTo>
                      <a:pt x="32939" y="-2108"/>
                      <a:pt x="25979" y="-1428"/>
                      <a:pt x="19089" y="-69"/>
                    </a:cubicBezTo>
                    <a:cubicBezTo>
                      <a:pt x="12199" y="1290"/>
                      <a:pt x="5354" y="3347"/>
                      <a:pt x="-1447" y="6101"/>
                    </a:cubicBezTo>
                    <a:lnTo>
                      <a:pt x="-1447" y="31177"/>
                    </a:lnTo>
                    <a:cubicBezTo>
                      <a:pt x="5301" y="27311"/>
                      <a:pt x="11703" y="24407"/>
                      <a:pt x="17761" y="22465"/>
                    </a:cubicBezTo>
                    <a:cubicBezTo>
                      <a:pt x="23818" y="20541"/>
                      <a:pt x="29539" y="19579"/>
                      <a:pt x="34923" y="19579"/>
                    </a:cubicBezTo>
                    <a:cubicBezTo>
                      <a:pt x="42663" y="19579"/>
                      <a:pt x="48755" y="21468"/>
                      <a:pt x="53201" y="25246"/>
                    </a:cubicBezTo>
                    <a:cubicBezTo>
                      <a:pt x="57664" y="29023"/>
                      <a:pt x="59896" y="34143"/>
                      <a:pt x="59896" y="40604"/>
                    </a:cubicBezTo>
                    <a:cubicBezTo>
                      <a:pt x="59896" y="47118"/>
                      <a:pt x="57664" y="52246"/>
                      <a:pt x="53201" y="55988"/>
                    </a:cubicBezTo>
                    <a:cubicBezTo>
                      <a:pt x="48755" y="59749"/>
                      <a:pt x="42663" y="61629"/>
                      <a:pt x="34923" y="61629"/>
                    </a:cubicBezTo>
                    <a:cubicBezTo>
                      <a:pt x="30318" y="61629"/>
                      <a:pt x="25412" y="61028"/>
                      <a:pt x="20205" y="59828"/>
                    </a:cubicBezTo>
                    <a:cubicBezTo>
                      <a:pt x="15015" y="58645"/>
                      <a:pt x="9427" y="56818"/>
                      <a:pt x="3441" y="54347"/>
                    </a:cubicBezTo>
                    <a:lnTo>
                      <a:pt x="3441" y="123856"/>
                    </a:lnTo>
                    <a:close/>
                  </a:path>
                </a:pathLst>
              </a:custGeom>
              <a:solidFill>
                <a:srgbClr val="8F3A18"/>
              </a:solidFill>
              <a:ln w="27" cap="flat">
                <a:noFill/>
                <a:prstDash val="solid"/>
                <a:miter/>
              </a:ln>
            </p:spPr>
            <p:txBody>
              <a:bodyPr/>
              <a:lstStyle/>
              <a:p>
                <a:endParaRPr lang="en-IT"/>
              </a:p>
            </p:txBody>
          </p:sp>
          <p:sp>
            <p:nvSpPr>
              <p:cNvPr id="36" name="Freeform 35">
                <a:extLst>
                  <a:ext uri="{FF2B5EF4-FFF2-40B4-BE49-F238E27FC236}">
                    <a16:creationId xmlns:a16="http://schemas.microsoft.com/office/drawing/2014/main" id="{51B59413-829E-1BCA-0312-FCD0C9B3150D}"/>
                  </a:ext>
                </a:extLst>
              </p:cNvPr>
              <p:cNvSpPr/>
              <p:nvPr/>
            </p:nvSpPr>
            <p:spPr>
              <a:xfrm flipV="1">
                <a:off x="9645481" y="3770303"/>
                <a:ext cx="90088" cy="125777"/>
              </a:xfrm>
              <a:custGeom>
                <a:avLst/>
                <a:gdLst>
                  <a:gd name="csX0" fmla="*/ 34158 w 90088"/>
                  <a:gd name="csY0" fmla="*/ 21213 h 125777"/>
                  <a:gd name="csX1" fmla="*/ 88700 w 90088"/>
                  <a:gd name="csY1" fmla="*/ 21213 h 125777"/>
                  <a:gd name="csX2" fmla="*/ 88700 w 90088"/>
                  <a:gd name="csY2" fmla="*/ -2195 h 125777"/>
                  <a:gd name="csX3" fmla="*/ -1388 w 90088"/>
                  <a:gd name="csY3" fmla="*/ -2195 h 125777"/>
                  <a:gd name="csX4" fmla="*/ -1388 w 90088"/>
                  <a:gd name="csY4" fmla="*/ 21213 h 125777"/>
                  <a:gd name="csX5" fmla="*/ 43855 w 90088"/>
                  <a:gd name="csY5" fmla="*/ 61038 h 125777"/>
                  <a:gd name="csX6" fmla="*/ 52835 w 90088"/>
                  <a:gd name="csY6" fmla="*/ 71709 h 125777"/>
                  <a:gd name="csX7" fmla="*/ 55730 w 90088"/>
                  <a:gd name="csY7" fmla="*/ 82539 h 125777"/>
                  <a:gd name="csX8" fmla="*/ 49886 w 90088"/>
                  <a:gd name="csY8" fmla="*/ 96520 h 125777"/>
                  <a:gd name="csX9" fmla="*/ 34318 w 90088"/>
                  <a:gd name="csY9" fmla="*/ 101816 h 125777"/>
                  <a:gd name="csX10" fmla="*/ 17952 w 90088"/>
                  <a:gd name="csY10" fmla="*/ 98639 h 125777"/>
                  <a:gd name="csX11" fmla="*/ -1043 w 90088"/>
                  <a:gd name="csY11" fmla="*/ 89159 h 125777"/>
                  <a:gd name="csX12" fmla="*/ -1043 w 90088"/>
                  <a:gd name="csY12" fmla="*/ 116301 h 125777"/>
                  <a:gd name="csX13" fmla="*/ 20290 w 90088"/>
                  <a:gd name="csY13" fmla="*/ 121702 h 125777"/>
                  <a:gd name="csX14" fmla="*/ 40959 w 90088"/>
                  <a:gd name="csY14" fmla="*/ 123583 h 125777"/>
                  <a:gd name="csX15" fmla="*/ 75549 w 90088"/>
                  <a:gd name="csY15" fmla="*/ 113812 h 125777"/>
                  <a:gd name="csX16" fmla="*/ 87877 w 90088"/>
                  <a:gd name="csY16" fmla="*/ 86591 h 125777"/>
                  <a:gd name="csX17" fmla="*/ 82643 w 90088"/>
                  <a:gd name="csY17" fmla="*/ 67764 h 125777"/>
                  <a:gd name="csX18" fmla="*/ 60645 w 90088"/>
                  <a:gd name="csY18" fmla="*/ 44382 h 125777"/>
                  <a:gd name="csX19" fmla="*/ 34158 w 90088"/>
                  <a:gd name="csY19" fmla="*/ 21213 h 12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0088" h="125777">
                    <a:moveTo>
                      <a:pt x="34158" y="21213"/>
                    </a:moveTo>
                    <a:lnTo>
                      <a:pt x="88700" y="21213"/>
                    </a:lnTo>
                    <a:lnTo>
                      <a:pt x="88700" y="-2195"/>
                    </a:lnTo>
                    <a:lnTo>
                      <a:pt x="-1388" y="-2195"/>
                    </a:lnTo>
                    <a:lnTo>
                      <a:pt x="-1388" y="21213"/>
                    </a:lnTo>
                    <a:lnTo>
                      <a:pt x="43855" y="61038"/>
                    </a:lnTo>
                    <a:cubicBezTo>
                      <a:pt x="47911" y="64674"/>
                      <a:pt x="50904" y="68231"/>
                      <a:pt x="52835" y="71709"/>
                    </a:cubicBezTo>
                    <a:cubicBezTo>
                      <a:pt x="54765" y="75187"/>
                      <a:pt x="55730" y="78797"/>
                      <a:pt x="55730" y="82539"/>
                    </a:cubicBezTo>
                    <a:cubicBezTo>
                      <a:pt x="55730" y="88329"/>
                      <a:pt x="53782" y="92990"/>
                      <a:pt x="49886" y="96520"/>
                    </a:cubicBezTo>
                    <a:cubicBezTo>
                      <a:pt x="45989" y="100051"/>
                      <a:pt x="40800" y="101816"/>
                      <a:pt x="34318" y="101816"/>
                    </a:cubicBezTo>
                    <a:cubicBezTo>
                      <a:pt x="29341" y="101816"/>
                      <a:pt x="23886" y="100757"/>
                      <a:pt x="17952" y="98639"/>
                    </a:cubicBezTo>
                    <a:cubicBezTo>
                      <a:pt x="12037" y="96520"/>
                      <a:pt x="5705" y="93361"/>
                      <a:pt x="-1043" y="89159"/>
                    </a:cubicBezTo>
                    <a:lnTo>
                      <a:pt x="-1043" y="116301"/>
                    </a:lnTo>
                    <a:cubicBezTo>
                      <a:pt x="6148" y="118666"/>
                      <a:pt x="13259" y="120467"/>
                      <a:pt x="20290" y="121702"/>
                    </a:cubicBezTo>
                    <a:cubicBezTo>
                      <a:pt x="27322" y="122956"/>
                      <a:pt x="34211" y="123583"/>
                      <a:pt x="40959" y="123583"/>
                    </a:cubicBezTo>
                    <a:cubicBezTo>
                      <a:pt x="55801" y="123583"/>
                      <a:pt x="67331" y="120326"/>
                      <a:pt x="75549" y="113812"/>
                    </a:cubicBezTo>
                    <a:cubicBezTo>
                      <a:pt x="83767" y="107315"/>
                      <a:pt x="87877" y="98242"/>
                      <a:pt x="87877" y="86591"/>
                    </a:cubicBezTo>
                    <a:cubicBezTo>
                      <a:pt x="87877" y="79865"/>
                      <a:pt x="86132" y="73589"/>
                      <a:pt x="82643" y="67764"/>
                    </a:cubicBezTo>
                    <a:cubicBezTo>
                      <a:pt x="79154" y="61956"/>
                      <a:pt x="71821" y="54162"/>
                      <a:pt x="60645" y="44382"/>
                    </a:cubicBezTo>
                    <a:lnTo>
                      <a:pt x="34158" y="21213"/>
                    </a:lnTo>
                    <a:close/>
                  </a:path>
                </a:pathLst>
              </a:custGeom>
              <a:solidFill>
                <a:srgbClr val="8F3A18"/>
              </a:solidFill>
              <a:ln w="27" cap="flat">
                <a:noFill/>
                <a:prstDash val="solid"/>
                <a:miter/>
              </a:ln>
            </p:spPr>
            <p:txBody>
              <a:bodyPr/>
              <a:lstStyle/>
              <a:p>
                <a:endParaRPr lang="en-IT"/>
              </a:p>
            </p:txBody>
          </p:sp>
          <p:sp>
            <p:nvSpPr>
              <p:cNvPr id="37" name="Freeform 36">
                <a:extLst>
                  <a:ext uri="{FF2B5EF4-FFF2-40B4-BE49-F238E27FC236}">
                    <a16:creationId xmlns:a16="http://schemas.microsoft.com/office/drawing/2014/main" id="{C019B977-73EF-D131-042D-CC91C761860F}"/>
                  </a:ext>
                </a:extLst>
              </p:cNvPr>
              <p:cNvSpPr/>
              <p:nvPr/>
            </p:nvSpPr>
            <p:spPr>
              <a:xfrm flipV="1">
                <a:off x="9755817" y="3770303"/>
                <a:ext cx="159481" cy="128187"/>
              </a:xfrm>
              <a:custGeom>
                <a:avLst/>
                <a:gdLst>
                  <a:gd name="csX0" fmla="*/ 123891 w 159481"/>
                  <a:gd name="csY0" fmla="*/ 51233 h 128187"/>
                  <a:gd name="csX1" fmla="*/ 114779 w 159481"/>
                  <a:gd name="csY1" fmla="*/ 46149 h 128187"/>
                  <a:gd name="csX2" fmla="*/ 111537 w 159481"/>
                  <a:gd name="csY2" fmla="*/ 31612 h 128187"/>
                  <a:gd name="csX3" fmla="*/ 114725 w 159481"/>
                  <a:gd name="csY3" fmla="*/ 17021 h 128187"/>
                  <a:gd name="csX4" fmla="*/ 123891 w 159481"/>
                  <a:gd name="csY4" fmla="*/ 11937 h 128187"/>
                  <a:gd name="csX5" fmla="*/ 133030 w 159481"/>
                  <a:gd name="csY5" fmla="*/ 17021 h 128187"/>
                  <a:gd name="csX6" fmla="*/ 136192 w 159481"/>
                  <a:gd name="csY6" fmla="*/ 31612 h 128187"/>
                  <a:gd name="csX7" fmla="*/ 132977 w 159481"/>
                  <a:gd name="csY7" fmla="*/ 46149 h 128187"/>
                  <a:gd name="csX8" fmla="*/ 123891 w 159481"/>
                  <a:gd name="csY8" fmla="*/ 51233 h 128187"/>
                  <a:gd name="csX9" fmla="*/ 123891 w 159481"/>
                  <a:gd name="csY9" fmla="*/ 65135 h 128187"/>
                  <a:gd name="csX10" fmla="*/ 148226 w 159481"/>
                  <a:gd name="csY10" fmla="*/ 56185 h 128187"/>
                  <a:gd name="csX11" fmla="*/ 157100 w 159481"/>
                  <a:gd name="csY11" fmla="*/ 31612 h 128187"/>
                  <a:gd name="csX12" fmla="*/ 148226 w 159481"/>
                  <a:gd name="csY12" fmla="*/ 6906 h 128187"/>
                  <a:gd name="csX13" fmla="*/ 123891 w 159481"/>
                  <a:gd name="csY13" fmla="*/ -2150 h 128187"/>
                  <a:gd name="csX14" fmla="*/ 99529 w 159481"/>
                  <a:gd name="csY14" fmla="*/ 6906 h 128187"/>
                  <a:gd name="csX15" fmla="*/ 90603 w 159481"/>
                  <a:gd name="csY15" fmla="*/ 31612 h 128187"/>
                  <a:gd name="csX16" fmla="*/ 99529 w 159481"/>
                  <a:gd name="csY16" fmla="*/ 56158 h 128187"/>
                  <a:gd name="csX17" fmla="*/ 123891 w 159481"/>
                  <a:gd name="csY17" fmla="*/ 65135 h 128187"/>
                  <a:gd name="csX18" fmla="*/ 47777 w 159481"/>
                  <a:gd name="csY18" fmla="*/ -2150 h 128187"/>
                  <a:gd name="csX19" fmla="*/ 29419 w 159481"/>
                  <a:gd name="csY19" fmla="*/ -2150 h 128187"/>
                  <a:gd name="csX20" fmla="*/ 106888 w 159481"/>
                  <a:gd name="csY20" fmla="*/ 126038 h 128187"/>
                  <a:gd name="csX21" fmla="*/ 125326 w 159481"/>
                  <a:gd name="csY21" fmla="*/ 126038 h 128187"/>
                  <a:gd name="csX22" fmla="*/ 47777 w 159481"/>
                  <a:gd name="csY22" fmla="*/ -2150 h 128187"/>
                  <a:gd name="csX23" fmla="*/ 30747 w 159481"/>
                  <a:gd name="csY23" fmla="*/ 126038 h 128187"/>
                  <a:gd name="csX24" fmla="*/ 55030 w 159481"/>
                  <a:gd name="csY24" fmla="*/ 117061 h 128187"/>
                  <a:gd name="csX25" fmla="*/ 63876 w 159481"/>
                  <a:gd name="csY25" fmla="*/ 92435 h 128187"/>
                  <a:gd name="csX26" fmla="*/ 55030 w 159481"/>
                  <a:gd name="csY26" fmla="*/ 67783 h 128187"/>
                  <a:gd name="csX27" fmla="*/ 30747 w 159481"/>
                  <a:gd name="csY27" fmla="*/ 58753 h 128187"/>
                  <a:gd name="csX28" fmla="*/ 6465 w 159481"/>
                  <a:gd name="csY28" fmla="*/ 67783 h 128187"/>
                  <a:gd name="csX29" fmla="*/ -2382 w 159481"/>
                  <a:gd name="csY29" fmla="*/ 92435 h 128187"/>
                  <a:gd name="csX30" fmla="*/ 6465 w 159481"/>
                  <a:gd name="csY30" fmla="*/ 117061 h 128187"/>
                  <a:gd name="csX31" fmla="*/ 30747 w 159481"/>
                  <a:gd name="csY31" fmla="*/ 126038 h 128187"/>
                  <a:gd name="csX32" fmla="*/ 30747 w 159481"/>
                  <a:gd name="csY32" fmla="*/ 112136 h 128187"/>
                  <a:gd name="csX33" fmla="*/ 21529 w 159481"/>
                  <a:gd name="csY33" fmla="*/ 106999 h 128187"/>
                  <a:gd name="csX34" fmla="*/ 18287 w 159481"/>
                  <a:gd name="csY34" fmla="*/ 92435 h 128187"/>
                  <a:gd name="csX35" fmla="*/ 21529 w 159481"/>
                  <a:gd name="csY35" fmla="*/ 77739 h 128187"/>
                  <a:gd name="csX36" fmla="*/ 30747 w 159481"/>
                  <a:gd name="csY36" fmla="*/ 72576 h 128187"/>
                  <a:gd name="csX37" fmla="*/ 39913 w 159481"/>
                  <a:gd name="csY37" fmla="*/ 77739 h 128187"/>
                  <a:gd name="csX38" fmla="*/ 43128 w 159481"/>
                  <a:gd name="csY38" fmla="*/ 92435 h 128187"/>
                  <a:gd name="csX39" fmla="*/ 39886 w 159481"/>
                  <a:gd name="csY39" fmla="*/ 106999 h 128187"/>
                  <a:gd name="csX40" fmla="*/ 30747 w 159481"/>
                  <a:gd name="csY40" fmla="*/ 112136 h 128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59481" h="128187">
                    <a:moveTo>
                      <a:pt x="123891" y="51233"/>
                    </a:moveTo>
                    <a:cubicBezTo>
                      <a:pt x="119977" y="51233"/>
                      <a:pt x="116939" y="49538"/>
                      <a:pt x="114779" y="46149"/>
                    </a:cubicBezTo>
                    <a:cubicBezTo>
                      <a:pt x="112618" y="42760"/>
                      <a:pt x="111537" y="37914"/>
                      <a:pt x="111537" y="31612"/>
                    </a:cubicBezTo>
                    <a:cubicBezTo>
                      <a:pt x="111537" y="25274"/>
                      <a:pt x="112600" y="20411"/>
                      <a:pt x="114725" y="17021"/>
                    </a:cubicBezTo>
                    <a:cubicBezTo>
                      <a:pt x="116851" y="13632"/>
                      <a:pt x="119906" y="11937"/>
                      <a:pt x="123891" y="11937"/>
                    </a:cubicBezTo>
                    <a:cubicBezTo>
                      <a:pt x="127876" y="11937"/>
                      <a:pt x="130922" y="13632"/>
                      <a:pt x="133030" y="17021"/>
                    </a:cubicBezTo>
                    <a:cubicBezTo>
                      <a:pt x="135138" y="20411"/>
                      <a:pt x="136192" y="25274"/>
                      <a:pt x="136192" y="31612"/>
                    </a:cubicBezTo>
                    <a:cubicBezTo>
                      <a:pt x="136192" y="37914"/>
                      <a:pt x="135120" y="42760"/>
                      <a:pt x="132977" y="46149"/>
                    </a:cubicBezTo>
                    <a:cubicBezTo>
                      <a:pt x="130852" y="49538"/>
                      <a:pt x="127823" y="51233"/>
                      <a:pt x="123891" y="51233"/>
                    </a:cubicBezTo>
                    <a:close/>
                    <a:moveTo>
                      <a:pt x="123891" y="65135"/>
                    </a:moveTo>
                    <a:cubicBezTo>
                      <a:pt x="134199" y="65135"/>
                      <a:pt x="142311" y="62151"/>
                      <a:pt x="148226" y="56185"/>
                    </a:cubicBezTo>
                    <a:cubicBezTo>
                      <a:pt x="154142" y="50236"/>
                      <a:pt x="157100" y="42045"/>
                      <a:pt x="157100" y="31612"/>
                    </a:cubicBezTo>
                    <a:cubicBezTo>
                      <a:pt x="157100" y="21196"/>
                      <a:pt x="154142" y="12961"/>
                      <a:pt x="148226" y="6906"/>
                    </a:cubicBezTo>
                    <a:cubicBezTo>
                      <a:pt x="142311" y="869"/>
                      <a:pt x="134199" y="-2150"/>
                      <a:pt x="123891" y="-2150"/>
                    </a:cubicBezTo>
                    <a:cubicBezTo>
                      <a:pt x="113601" y="-2150"/>
                      <a:pt x="105480" y="869"/>
                      <a:pt x="99529" y="6906"/>
                    </a:cubicBezTo>
                    <a:cubicBezTo>
                      <a:pt x="93578" y="12961"/>
                      <a:pt x="90603" y="21196"/>
                      <a:pt x="90603" y="31612"/>
                    </a:cubicBezTo>
                    <a:cubicBezTo>
                      <a:pt x="90603" y="41992"/>
                      <a:pt x="93578" y="50174"/>
                      <a:pt x="99529" y="56158"/>
                    </a:cubicBezTo>
                    <a:cubicBezTo>
                      <a:pt x="105480" y="62143"/>
                      <a:pt x="113601" y="65135"/>
                      <a:pt x="123891" y="65135"/>
                    </a:cubicBezTo>
                    <a:close/>
                    <a:moveTo>
                      <a:pt x="47777" y="-2150"/>
                    </a:moveTo>
                    <a:lnTo>
                      <a:pt x="29419" y="-2150"/>
                    </a:lnTo>
                    <a:lnTo>
                      <a:pt x="106888" y="126038"/>
                    </a:lnTo>
                    <a:lnTo>
                      <a:pt x="125326" y="126038"/>
                    </a:lnTo>
                    <a:lnTo>
                      <a:pt x="47777" y="-2150"/>
                    </a:lnTo>
                    <a:close/>
                    <a:moveTo>
                      <a:pt x="30747" y="126038"/>
                    </a:moveTo>
                    <a:cubicBezTo>
                      <a:pt x="41038" y="126038"/>
                      <a:pt x="49132" y="123046"/>
                      <a:pt x="55030" y="117061"/>
                    </a:cubicBezTo>
                    <a:cubicBezTo>
                      <a:pt x="60927" y="111077"/>
                      <a:pt x="63876" y="102868"/>
                      <a:pt x="63876" y="92435"/>
                    </a:cubicBezTo>
                    <a:cubicBezTo>
                      <a:pt x="63876" y="82020"/>
                      <a:pt x="60927" y="73802"/>
                      <a:pt x="55030" y="67783"/>
                    </a:cubicBezTo>
                    <a:cubicBezTo>
                      <a:pt x="49132" y="61763"/>
                      <a:pt x="41038" y="58753"/>
                      <a:pt x="30747" y="58753"/>
                    </a:cubicBezTo>
                    <a:cubicBezTo>
                      <a:pt x="20457" y="58753"/>
                      <a:pt x="12363" y="61763"/>
                      <a:pt x="6465" y="67783"/>
                    </a:cubicBezTo>
                    <a:cubicBezTo>
                      <a:pt x="567" y="73802"/>
                      <a:pt x="-2382" y="82020"/>
                      <a:pt x="-2382" y="92435"/>
                    </a:cubicBezTo>
                    <a:cubicBezTo>
                      <a:pt x="-2382" y="102868"/>
                      <a:pt x="567" y="111077"/>
                      <a:pt x="6465" y="117061"/>
                    </a:cubicBezTo>
                    <a:cubicBezTo>
                      <a:pt x="12363" y="123046"/>
                      <a:pt x="20457" y="126038"/>
                      <a:pt x="30747" y="126038"/>
                    </a:cubicBezTo>
                    <a:close/>
                    <a:moveTo>
                      <a:pt x="30747" y="112136"/>
                    </a:moveTo>
                    <a:cubicBezTo>
                      <a:pt x="26762" y="112136"/>
                      <a:pt x="23689" y="110424"/>
                      <a:pt x="21529" y="106999"/>
                    </a:cubicBezTo>
                    <a:cubicBezTo>
                      <a:pt x="19368" y="103592"/>
                      <a:pt x="18287" y="98737"/>
                      <a:pt x="18287" y="92435"/>
                    </a:cubicBezTo>
                    <a:cubicBezTo>
                      <a:pt x="18287" y="86098"/>
                      <a:pt x="19368" y="81199"/>
                      <a:pt x="21529" y="77739"/>
                    </a:cubicBezTo>
                    <a:cubicBezTo>
                      <a:pt x="23689" y="74297"/>
                      <a:pt x="26762" y="72576"/>
                      <a:pt x="30747" y="72576"/>
                    </a:cubicBezTo>
                    <a:cubicBezTo>
                      <a:pt x="34732" y="72576"/>
                      <a:pt x="37788" y="74297"/>
                      <a:pt x="39913" y="77739"/>
                    </a:cubicBezTo>
                    <a:cubicBezTo>
                      <a:pt x="42056" y="81199"/>
                      <a:pt x="43128" y="86098"/>
                      <a:pt x="43128" y="92435"/>
                    </a:cubicBezTo>
                    <a:cubicBezTo>
                      <a:pt x="43128" y="98737"/>
                      <a:pt x="42047" y="103592"/>
                      <a:pt x="39886" y="106999"/>
                    </a:cubicBezTo>
                    <a:cubicBezTo>
                      <a:pt x="37726" y="110424"/>
                      <a:pt x="34679" y="112136"/>
                      <a:pt x="30747" y="112136"/>
                    </a:cubicBezTo>
                    <a:close/>
                  </a:path>
                </a:pathLst>
              </a:custGeom>
              <a:solidFill>
                <a:srgbClr val="8F3A18"/>
              </a:solidFill>
              <a:ln w="27" cap="flat">
                <a:noFill/>
                <a:prstDash val="solid"/>
                <a:miter/>
              </a:ln>
            </p:spPr>
            <p:txBody>
              <a:bodyPr/>
              <a:lstStyle/>
              <a:p>
                <a:endParaRPr lang="en-IT"/>
              </a:p>
            </p:txBody>
          </p:sp>
        </p:grpSp>
        <p:pic>
          <p:nvPicPr>
            <p:cNvPr id="32" name="Picture 31" descr="GPT-OSS and the Secret Life of Its Experts | by Sujit S | Medium">
              <a:extLst>
                <a:ext uri="{FF2B5EF4-FFF2-40B4-BE49-F238E27FC236}">
                  <a16:creationId xmlns:a16="http://schemas.microsoft.com/office/drawing/2014/main" id="{0B871926-61C7-6115-BB56-1CBC9EA3DC2C}"/>
                </a:ext>
              </a:extLst>
            </p:cNvPr>
            <p:cNvPicPr>
              <a:picLocks noChangeAspect="1"/>
            </p:cNvPicPr>
            <p:nvPr/>
          </p:nvPicPr>
          <p:blipFill>
            <a:blip r:embed="rId3"/>
            <a:srcRect l="11501" t="36536" r="11607" b="35822"/>
            <a:stretch>
              <a:fillRect/>
            </a:stretch>
          </p:blipFill>
          <p:spPr>
            <a:xfrm>
              <a:off x="898515" y="3663244"/>
              <a:ext cx="949604" cy="213362"/>
            </a:xfrm>
            <a:prstGeom prst="rect">
              <a:avLst/>
            </a:prstGeom>
            <a:ln>
              <a:noFill/>
            </a:ln>
            <a:effectLst>
              <a:outerShdw blurRad="190500" algn="tl" rotWithShape="0">
                <a:srgbClr val="000000">
                  <a:alpha val="70000"/>
                </a:srgbClr>
              </a:outerShdw>
            </a:effectLst>
          </p:spPr>
        </p:pic>
        <p:pic>
          <p:nvPicPr>
            <p:cNvPr id="33" name="Picture 32" descr="GPT-5 aims to end AI model overgrowth at OpenAI - Techzine Global">
              <a:extLst>
                <a:ext uri="{FF2B5EF4-FFF2-40B4-BE49-F238E27FC236}">
                  <a16:creationId xmlns:a16="http://schemas.microsoft.com/office/drawing/2014/main" id="{41B49751-3D9C-B4BB-15D0-5AF2146CB127}"/>
                </a:ext>
              </a:extLst>
            </p:cNvPr>
            <p:cNvPicPr>
              <a:picLocks noChangeAspect="1"/>
            </p:cNvPicPr>
            <p:nvPr/>
          </p:nvPicPr>
          <p:blipFill>
            <a:blip r:embed="rId4"/>
            <a:srcRect l="13029" t="31429" r="12995" b="31307"/>
            <a:stretch>
              <a:fillRect/>
            </a:stretch>
          </p:blipFill>
          <p:spPr>
            <a:xfrm>
              <a:off x="1198593" y="2427928"/>
              <a:ext cx="649526" cy="218128"/>
            </a:xfrm>
            <a:prstGeom prst="rect">
              <a:avLst/>
            </a:prstGeom>
            <a:ln>
              <a:noFill/>
            </a:ln>
            <a:effectLst>
              <a:outerShdw blurRad="190500" algn="tl" rotWithShape="0">
                <a:srgbClr val="000000">
                  <a:alpha val="70000"/>
                </a:srgbClr>
              </a:outerShdw>
            </a:effectLst>
          </p:spPr>
        </p:pic>
        <p:pic>
          <p:nvPicPr>
            <p:cNvPr id="34" name="Picture 33" descr="MaxAI Release Notes | Introducing GPT-5-mini on MaxAI">
              <a:extLst>
                <a:ext uri="{FF2B5EF4-FFF2-40B4-BE49-F238E27FC236}">
                  <a16:creationId xmlns:a16="http://schemas.microsoft.com/office/drawing/2014/main" id="{3B33EB16-9972-ABDF-22D4-FEB05F1FFF82}"/>
                </a:ext>
              </a:extLst>
            </p:cNvPr>
            <p:cNvPicPr>
              <a:picLocks noChangeAspect="1"/>
            </p:cNvPicPr>
            <p:nvPr/>
          </p:nvPicPr>
          <p:blipFill>
            <a:blip r:embed="rId5"/>
            <a:srcRect l="11384" t="40566" r="38149" b="39275"/>
            <a:stretch>
              <a:fillRect/>
            </a:stretch>
          </p:blipFill>
          <p:spPr>
            <a:xfrm>
              <a:off x="919751" y="3056300"/>
              <a:ext cx="949604" cy="213362"/>
            </a:xfrm>
            <a:prstGeom prst="rect">
              <a:avLst/>
            </a:prstGeom>
            <a:ln>
              <a:noFill/>
            </a:ln>
            <a:effectLst>
              <a:outerShdw blurRad="190500" algn="tl" rotWithShape="0">
                <a:srgbClr val="000000">
                  <a:alpha val="70000"/>
                </a:srgbClr>
              </a:outerShdw>
            </a:effectLst>
          </p:spPr>
        </p:pic>
      </p:grpSp>
    </p:spTree>
    <p:extLst>
      <p:ext uri="{BB962C8B-B14F-4D97-AF65-F5344CB8AC3E}">
        <p14:creationId xmlns:p14="http://schemas.microsoft.com/office/powerpoint/2010/main" val="999916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A10DE-BF7B-EAC7-E7D5-4099F63468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85D23-8208-4C61-01B5-7B18A53BB6FF}"/>
              </a:ext>
            </a:extLst>
          </p:cNvPr>
          <p:cNvSpPr>
            <a:spLocks noGrp="1"/>
          </p:cNvSpPr>
          <p:nvPr>
            <p:ph type="title"/>
          </p:nvPr>
        </p:nvSpPr>
        <p:spPr/>
        <p:txBody>
          <a:bodyPr/>
          <a:lstStyle/>
          <a:p>
            <a:r>
              <a:rPr lang="en-US" dirty="0"/>
              <a:t>Main insights</a:t>
            </a:r>
          </a:p>
        </p:txBody>
      </p:sp>
      <p:sp>
        <p:nvSpPr>
          <p:cNvPr id="3" name="Content Placeholder 2">
            <a:extLst>
              <a:ext uri="{FF2B5EF4-FFF2-40B4-BE49-F238E27FC236}">
                <a16:creationId xmlns:a16="http://schemas.microsoft.com/office/drawing/2014/main" id="{6D3C3DB1-C96A-5B1D-C591-F884044AA5B6}"/>
              </a:ext>
            </a:extLst>
          </p:cNvPr>
          <p:cNvSpPr>
            <a:spLocks noGrp="1"/>
          </p:cNvSpPr>
          <p:nvPr>
            <p:ph idx="1"/>
          </p:nvPr>
        </p:nvSpPr>
        <p:spPr>
          <a:xfrm>
            <a:off x="838200" y="1825625"/>
            <a:ext cx="10515600" cy="1603375"/>
          </a:xfrm>
        </p:spPr>
        <p:txBody>
          <a:bodyPr>
            <a:normAutofit/>
          </a:bodyPr>
          <a:lstStyle/>
          <a:p>
            <a:pPr marL="457200" indent="-457200">
              <a:buFont typeface="+mj-lt"/>
              <a:buAutoNum type="arabicPeriod"/>
            </a:pPr>
            <a:r>
              <a:rPr lang="en-US" sz="2400" dirty="0"/>
              <a:t>Agents make structured tool use, however only a </a:t>
            </a:r>
            <a:r>
              <a:rPr lang="en-US" sz="2400" b="1" dirty="0"/>
              <a:t>stronger backbone model </a:t>
            </a:r>
            <a:r>
              <a:rPr lang="en-US" sz="2400" dirty="0"/>
              <a:t>drive behavior towards </a:t>
            </a:r>
            <a:r>
              <a:rPr lang="en-US" sz="2400" b="1" dirty="0"/>
              <a:t>broader</a:t>
            </a:r>
            <a:r>
              <a:rPr lang="en-US" sz="2400" dirty="0"/>
              <a:t> </a:t>
            </a:r>
            <a:r>
              <a:rPr lang="en-US" sz="2400" b="1" dirty="0"/>
              <a:t>tool use </a:t>
            </a:r>
            <a:r>
              <a:rPr lang="en-US" sz="2400" dirty="0"/>
              <a:t>and connecting outputs with deeper root causes</a:t>
            </a:r>
          </a:p>
        </p:txBody>
      </p:sp>
      <p:sp>
        <p:nvSpPr>
          <p:cNvPr id="4" name="Slide Number Placeholder 3">
            <a:extLst>
              <a:ext uri="{FF2B5EF4-FFF2-40B4-BE49-F238E27FC236}">
                <a16:creationId xmlns:a16="http://schemas.microsoft.com/office/drawing/2014/main" id="{5F1C04E7-E0F4-C6F3-B7BD-7D9CF6E87BEA}"/>
              </a:ext>
            </a:extLst>
          </p:cNvPr>
          <p:cNvSpPr>
            <a:spLocks noGrp="1"/>
          </p:cNvSpPr>
          <p:nvPr>
            <p:ph type="sldNum" sz="quarter" idx="12"/>
          </p:nvPr>
        </p:nvSpPr>
        <p:spPr/>
        <p:txBody>
          <a:bodyPr/>
          <a:lstStyle/>
          <a:p>
            <a:fld id="{4B376956-1DBF-7C4F-8825-29FD10811C3B}" type="slidenum">
              <a:rPr lang="en-US" smtClean="0"/>
              <a:t>34</a:t>
            </a:fld>
            <a:endParaRPr lang="en-US"/>
          </a:p>
        </p:txBody>
      </p:sp>
      <p:sp>
        <p:nvSpPr>
          <p:cNvPr id="5" name="Content Placeholder 2">
            <a:extLst>
              <a:ext uri="{FF2B5EF4-FFF2-40B4-BE49-F238E27FC236}">
                <a16:creationId xmlns:a16="http://schemas.microsoft.com/office/drawing/2014/main" id="{C0BB1168-F5BC-84F9-F264-658D12575086}"/>
              </a:ext>
            </a:extLst>
          </p:cNvPr>
          <p:cNvSpPr txBox="1">
            <a:spLocks/>
          </p:cNvSpPr>
          <p:nvPr/>
        </p:nvSpPr>
        <p:spPr>
          <a:xfrm>
            <a:off x="838200" y="3289299"/>
            <a:ext cx="10515600" cy="1603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2"/>
            </a:pPr>
            <a:r>
              <a:rPr lang="en-US" sz="2400" dirty="0"/>
              <a:t>Network troubleshooting stresses agents to deal with partial observability, multi-step reasoning, structured tool use</a:t>
            </a:r>
          </a:p>
          <a:p>
            <a:pPr lvl="1"/>
            <a:r>
              <a:rPr lang="en-US" sz="2000" dirty="0"/>
              <a:t>Silent errors may not leave an explicit error message</a:t>
            </a:r>
          </a:p>
          <a:p>
            <a:pPr lvl="1"/>
            <a:r>
              <a:rPr lang="en-US" sz="2000" dirty="0"/>
              <a:t>Faults may compound, requiring multiple diagnose actions</a:t>
            </a:r>
          </a:p>
          <a:p>
            <a:pPr marL="457200" indent="-457200">
              <a:buFont typeface="+mj-lt"/>
              <a:buAutoNum type="arabicPeriod" startAt="2"/>
            </a:pPr>
            <a:endParaRPr lang="en-US" sz="2400" dirty="0"/>
          </a:p>
          <a:p>
            <a:pPr marL="457200" indent="-457200">
              <a:buFont typeface="+mj-lt"/>
              <a:buAutoNum type="arabicPeriod" startAt="2"/>
            </a:pPr>
            <a:endParaRPr lang="en-US" sz="2400" dirty="0"/>
          </a:p>
        </p:txBody>
      </p:sp>
    </p:spTree>
    <p:extLst>
      <p:ext uri="{BB962C8B-B14F-4D97-AF65-F5344CB8AC3E}">
        <p14:creationId xmlns:p14="http://schemas.microsoft.com/office/powerpoint/2010/main" val="1987424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55820-3904-DB15-2813-FB7D98305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D2874-4131-AD2E-747B-A8DC2CBB2359}"/>
              </a:ext>
            </a:extLst>
          </p:cNvPr>
          <p:cNvSpPr>
            <a:spLocks noGrp="1"/>
          </p:cNvSpPr>
          <p:nvPr>
            <p:ph type="title"/>
          </p:nvPr>
        </p:nvSpPr>
        <p:spPr/>
        <p:txBody>
          <a:bodyPr/>
          <a:lstStyle/>
          <a:p>
            <a:r>
              <a:rPr lang="en-US" dirty="0"/>
              <a:t>Main insights</a:t>
            </a:r>
          </a:p>
        </p:txBody>
      </p:sp>
      <p:sp>
        <p:nvSpPr>
          <p:cNvPr id="3" name="Content Placeholder 2">
            <a:extLst>
              <a:ext uri="{FF2B5EF4-FFF2-40B4-BE49-F238E27FC236}">
                <a16:creationId xmlns:a16="http://schemas.microsoft.com/office/drawing/2014/main" id="{4E0F627F-9F07-9950-BFD3-130C20F123C3}"/>
              </a:ext>
            </a:extLst>
          </p:cNvPr>
          <p:cNvSpPr>
            <a:spLocks noGrp="1"/>
          </p:cNvSpPr>
          <p:nvPr>
            <p:ph idx="1"/>
          </p:nvPr>
        </p:nvSpPr>
        <p:spPr>
          <a:xfrm>
            <a:off x="838200" y="1825625"/>
            <a:ext cx="10515600" cy="1603375"/>
          </a:xfrm>
        </p:spPr>
        <p:txBody>
          <a:bodyPr>
            <a:normAutofit/>
          </a:bodyPr>
          <a:lstStyle/>
          <a:p>
            <a:pPr marL="457200" indent="-457200">
              <a:buFont typeface="+mj-lt"/>
              <a:buAutoNum type="arabicPeriod"/>
            </a:pPr>
            <a:r>
              <a:rPr lang="en-US" sz="2400" dirty="0"/>
              <a:t>Agents make structured tool use, however only a </a:t>
            </a:r>
            <a:r>
              <a:rPr lang="en-US" sz="2400" b="1" dirty="0"/>
              <a:t>stronger backbone model </a:t>
            </a:r>
            <a:r>
              <a:rPr lang="en-US" sz="2400" dirty="0"/>
              <a:t>drive behavior towards </a:t>
            </a:r>
            <a:r>
              <a:rPr lang="en-US" sz="2400" b="1" dirty="0"/>
              <a:t>broader</a:t>
            </a:r>
            <a:r>
              <a:rPr lang="en-US" sz="2400" dirty="0"/>
              <a:t> </a:t>
            </a:r>
            <a:r>
              <a:rPr lang="en-US" sz="2400" b="1" dirty="0"/>
              <a:t>tool use </a:t>
            </a:r>
            <a:r>
              <a:rPr lang="en-US" sz="2400" dirty="0"/>
              <a:t>and connecting outputs with deeper root causes</a:t>
            </a:r>
          </a:p>
        </p:txBody>
      </p:sp>
      <p:sp>
        <p:nvSpPr>
          <p:cNvPr id="4" name="Slide Number Placeholder 3">
            <a:extLst>
              <a:ext uri="{FF2B5EF4-FFF2-40B4-BE49-F238E27FC236}">
                <a16:creationId xmlns:a16="http://schemas.microsoft.com/office/drawing/2014/main" id="{02C274BB-C061-ED1E-ABDB-614B694ACFD8}"/>
              </a:ext>
            </a:extLst>
          </p:cNvPr>
          <p:cNvSpPr>
            <a:spLocks noGrp="1"/>
          </p:cNvSpPr>
          <p:nvPr>
            <p:ph type="sldNum" sz="quarter" idx="12"/>
          </p:nvPr>
        </p:nvSpPr>
        <p:spPr/>
        <p:txBody>
          <a:bodyPr/>
          <a:lstStyle/>
          <a:p>
            <a:fld id="{4B376956-1DBF-7C4F-8825-29FD10811C3B}" type="slidenum">
              <a:rPr lang="en-US" smtClean="0"/>
              <a:t>35</a:t>
            </a:fld>
            <a:endParaRPr lang="en-US"/>
          </a:p>
        </p:txBody>
      </p:sp>
      <p:sp>
        <p:nvSpPr>
          <p:cNvPr id="5" name="Content Placeholder 2">
            <a:extLst>
              <a:ext uri="{FF2B5EF4-FFF2-40B4-BE49-F238E27FC236}">
                <a16:creationId xmlns:a16="http://schemas.microsoft.com/office/drawing/2014/main" id="{A85D4EA0-1A80-8FE3-3C95-DC6D91E511BA}"/>
              </a:ext>
            </a:extLst>
          </p:cNvPr>
          <p:cNvSpPr txBox="1">
            <a:spLocks/>
          </p:cNvSpPr>
          <p:nvPr/>
        </p:nvSpPr>
        <p:spPr>
          <a:xfrm>
            <a:off x="838200" y="3289299"/>
            <a:ext cx="10515600" cy="1603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2"/>
            </a:pPr>
            <a:r>
              <a:rPr lang="en-US" sz="2400" dirty="0"/>
              <a:t>Network troubleshooting stresses agents to deal with partial observability, multi-step reasoning, structured tool use</a:t>
            </a:r>
          </a:p>
          <a:p>
            <a:pPr lvl="1"/>
            <a:r>
              <a:rPr lang="en-US" sz="2000" dirty="0"/>
              <a:t>Silent errors may not leave an explicit error message</a:t>
            </a:r>
          </a:p>
          <a:p>
            <a:pPr lvl="1"/>
            <a:r>
              <a:rPr lang="en-US" sz="2000" dirty="0"/>
              <a:t>Faults may compound, requiring multiple diagnose actions</a:t>
            </a:r>
          </a:p>
          <a:p>
            <a:pPr marL="457200" indent="-457200">
              <a:buFont typeface="+mj-lt"/>
              <a:buAutoNum type="arabicPeriod" startAt="2"/>
            </a:pPr>
            <a:endParaRPr lang="en-US" sz="2400" dirty="0"/>
          </a:p>
          <a:p>
            <a:pPr marL="457200" indent="-457200">
              <a:buFont typeface="+mj-lt"/>
              <a:buAutoNum type="arabicPeriod" startAt="2"/>
            </a:pPr>
            <a:endParaRPr lang="en-US" sz="2400" dirty="0"/>
          </a:p>
        </p:txBody>
      </p:sp>
      <p:sp>
        <p:nvSpPr>
          <p:cNvPr id="6" name="Content Placeholder 2">
            <a:extLst>
              <a:ext uri="{FF2B5EF4-FFF2-40B4-BE49-F238E27FC236}">
                <a16:creationId xmlns:a16="http://schemas.microsoft.com/office/drawing/2014/main" id="{00432CE8-E058-86BA-425D-678A5DF7D44C}"/>
              </a:ext>
            </a:extLst>
          </p:cNvPr>
          <p:cNvSpPr txBox="1">
            <a:spLocks/>
          </p:cNvSpPr>
          <p:nvPr/>
        </p:nvSpPr>
        <p:spPr>
          <a:xfrm>
            <a:off x="793750" y="5051425"/>
            <a:ext cx="10515600" cy="13049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spcBef>
                <a:spcPts val="1400"/>
              </a:spcBef>
              <a:buFont typeface="+mj-lt"/>
              <a:buAutoNum type="arabicPeriod" startAt="3"/>
            </a:pPr>
            <a:r>
              <a:rPr lang="en-US" sz="2400"/>
              <a:t>Agents tend to stop at shallow, connectivity-centric explanations</a:t>
            </a:r>
          </a:p>
          <a:p>
            <a:pPr lvl="1"/>
            <a:r>
              <a:rPr lang="en-US" sz="2000"/>
              <a:t>Vague diagnoses such as “connection unstable” or “transient congestion”, without connecting these symptoms to the deeper causes</a:t>
            </a:r>
            <a:endParaRPr lang="en-US" sz="2000" dirty="0"/>
          </a:p>
        </p:txBody>
      </p:sp>
    </p:spTree>
    <p:extLst>
      <p:ext uri="{BB962C8B-B14F-4D97-AF65-F5344CB8AC3E}">
        <p14:creationId xmlns:p14="http://schemas.microsoft.com/office/powerpoint/2010/main" val="3676501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934F46-C812-AAFC-C00C-1CAFE61E5481}"/>
              </a:ext>
            </a:extLst>
          </p:cNvPr>
          <p:cNvSpPr>
            <a:spLocks noGrp="1"/>
          </p:cNvSpPr>
          <p:nvPr>
            <p:ph type="sldNum" sz="quarter" idx="12"/>
          </p:nvPr>
        </p:nvSpPr>
        <p:spPr/>
        <p:txBody>
          <a:bodyPr/>
          <a:lstStyle/>
          <a:p>
            <a:fld id="{70C12960-6E85-460F-B6E3-5B82CB31AF3D}" type="slidenum">
              <a:rPr lang="en-US" smtClean="0"/>
              <a:t>36</a:t>
            </a:fld>
            <a:endParaRPr lang="en-US"/>
          </a:p>
        </p:txBody>
      </p:sp>
      <p:sp>
        <p:nvSpPr>
          <p:cNvPr id="3" name="Content Placeholder 2">
            <a:extLst>
              <a:ext uri="{FF2B5EF4-FFF2-40B4-BE49-F238E27FC236}">
                <a16:creationId xmlns:a16="http://schemas.microsoft.com/office/drawing/2014/main" id="{71B9B130-6D0C-E4FA-3A47-32E7F6C1EB70}"/>
              </a:ext>
            </a:extLst>
          </p:cNvPr>
          <p:cNvSpPr txBox="1">
            <a:spLocks/>
          </p:cNvSpPr>
          <p:nvPr/>
        </p:nvSpPr>
        <p:spPr>
          <a:xfrm>
            <a:off x="736600" y="756424"/>
            <a:ext cx="10729644" cy="5821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IT" dirty="0"/>
          </a:p>
        </p:txBody>
      </p:sp>
      <p:pic>
        <p:nvPicPr>
          <p:cNvPr id="4" name="Picture 3">
            <a:extLst>
              <a:ext uri="{FF2B5EF4-FFF2-40B4-BE49-F238E27FC236}">
                <a16:creationId xmlns:a16="http://schemas.microsoft.com/office/drawing/2014/main" id="{8BF6E22E-725B-5907-5A75-C9AC34FDCFB7}"/>
              </a:ext>
            </a:extLst>
          </p:cNvPr>
          <p:cNvPicPr>
            <a:picLocks noChangeAspect="1"/>
          </p:cNvPicPr>
          <p:nvPr/>
        </p:nvPicPr>
        <p:blipFill>
          <a:blip r:embed="rId2"/>
          <a:stretch>
            <a:fillRect/>
          </a:stretch>
        </p:blipFill>
        <p:spPr>
          <a:xfrm>
            <a:off x="763856" y="1974254"/>
            <a:ext cx="10943688" cy="2414049"/>
          </a:xfrm>
          <a:prstGeom prst="rect">
            <a:avLst/>
          </a:prstGeom>
        </p:spPr>
      </p:pic>
      <p:sp>
        <p:nvSpPr>
          <p:cNvPr id="5" name="TextBox 4">
            <a:extLst>
              <a:ext uri="{FF2B5EF4-FFF2-40B4-BE49-F238E27FC236}">
                <a16:creationId xmlns:a16="http://schemas.microsoft.com/office/drawing/2014/main" id="{D29BC882-C637-184A-9DEA-B1EF6F42CEE2}"/>
              </a:ext>
            </a:extLst>
          </p:cNvPr>
          <p:cNvSpPr txBox="1"/>
          <p:nvPr/>
        </p:nvSpPr>
        <p:spPr>
          <a:xfrm>
            <a:off x="763856" y="4706632"/>
            <a:ext cx="5332144" cy="1015663"/>
          </a:xfrm>
          <a:prstGeom prst="rect">
            <a:avLst/>
          </a:prstGeom>
          <a:noFill/>
        </p:spPr>
        <p:txBody>
          <a:bodyPr wrap="square" rtlCol="0">
            <a:spAutoFit/>
          </a:bodyPr>
          <a:lstStyle/>
          <a:p>
            <a:r>
              <a:rPr lang="en-IT" sz="2000" dirty="0"/>
              <a:t>Agent fails to recognize this is a non-problem:</a:t>
            </a:r>
          </a:p>
          <a:p>
            <a:pPr marL="285750" indent="-285750">
              <a:buFont typeface="Arial" panose="020B0604020202020204" pitchFamily="34" charset="0"/>
              <a:buChar char="•"/>
            </a:pPr>
            <a:r>
              <a:rPr lang="en-IT" sz="2000" dirty="0"/>
              <a:t>investigates and patches k8s </a:t>
            </a:r>
            <a:r>
              <a:rPr lang="en-IT" sz="2000" dirty="0">
                <a:latin typeface="Courier New" panose="02070309020205020404" pitchFamily="49" charset="0"/>
                <a:cs typeface="Courier New" panose="02070309020205020404" pitchFamily="49" charset="0"/>
              </a:rPr>
              <a:t>coredns</a:t>
            </a:r>
          </a:p>
          <a:p>
            <a:pPr marL="285750" indent="-285750">
              <a:buFont typeface="Arial" panose="020B0604020202020204" pitchFamily="34" charset="0"/>
              <a:buChar char="•"/>
            </a:pPr>
            <a:r>
              <a:rPr lang="en-IT" sz="2000" dirty="0"/>
              <a:t>creates new index </a:t>
            </a:r>
            <a:r>
              <a:rPr lang="en-GB" sz="2000" dirty="0"/>
              <a:t>in MongoDB database</a:t>
            </a:r>
          </a:p>
        </p:txBody>
      </p:sp>
      <p:sp>
        <p:nvSpPr>
          <p:cNvPr id="12" name="Title 1">
            <a:extLst>
              <a:ext uri="{FF2B5EF4-FFF2-40B4-BE49-F238E27FC236}">
                <a16:creationId xmlns:a16="http://schemas.microsoft.com/office/drawing/2014/main" id="{55087706-8DAA-3C05-5FC5-AF4C099B0E0B}"/>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T" dirty="0"/>
              <a:t>Scenario: a microservice starts before its database is ready</a:t>
            </a:r>
          </a:p>
          <a:p>
            <a:endParaRPr lang="en-IT" dirty="0"/>
          </a:p>
        </p:txBody>
      </p:sp>
      <p:sp>
        <p:nvSpPr>
          <p:cNvPr id="13" name="TextBox 12">
            <a:extLst>
              <a:ext uri="{FF2B5EF4-FFF2-40B4-BE49-F238E27FC236}">
                <a16:creationId xmlns:a16="http://schemas.microsoft.com/office/drawing/2014/main" id="{9D05D2CF-F419-0370-7092-E194C271FE58}"/>
              </a:ext>
            </a:extLst>
          </p:cNvPr>
          <p:cNvSpPr txBox="1"/>
          <p:nvPr/>
        </p:nvSpPr>
        <p:spPr>
          <a:xfrm>
            <a:off x="5562600" y="6718300"/>
            <a:ext cx="184731" cy="369332"/>
          </a:xfrm>
          <a:prstGeom prst="rect">
            <a:avLst/>
          </a:prstGeom>
          <a:noFill/>
        </p:spPr>
        <p:txBody>
          <a:bodyPr wrap="none" rtlCol="0">
            <a:spAutoFit/>
          </a:bodyPr>
          <a:lstStyle/>
          <a:p>
            <a:endParaRPr lang="en-IT" dirty="0"/>
          </a:p>
        </p:txBody>
      </p:sp>
      <p:sp>
        <p:nvSpPr>
          <p:cNvPr id="18" name="TextBox 17">
            <a:extLst>
              <a:ext uri="{FF2B5EF4-FFF2-40B4-BE49-F238E27FC236}">
                <a16:creationId xmlns:a16="http://schemas.microsoft.com/office/drawing/2014/main" id="{735B1F91-10B8-0103-4DDE-1F305BC56906}"/>
              </a:ext>
            </a:extLst>
          </p:cNvPr>
          <p:cNvSpPr txBox="1"/>
          <p:nvPr/>
        </p:nvSpPr>
        <p:spPr>
          <a:xfrm>
            <a:off x="423015" y="6316017"/>
            <a:ext cx="10829185" cy="461665"/>
          </a:xfrm>
          <a:prstGeom prst="rect">
            <a:avLst/>
          </a:prstGeom>
          <a:noFill/>
        </p:spPr>
        <p:txBody>
          <a:bodyPr wrap="square">
            <a:spAutoFit/>
          </a:bodyPr>
          <a:lstStyle/>
          <a:p>
            <a:r>
              <a:rPr lang="en-GB" sz="1200" dirty="0">
                <a:solidFill>
                  <a:schemeClr val="tx1">
                    <a:lumMod val="65000"/>
                    <a:lumOff val="35000"/>
                  </a:schemeClr>
                </a:solidFill>
              </a:rPr>
              <a:t>A. Cornacchia, I. </a:t>
            </a:r>
            <a:r>
              <a:rPr lang="en-GB" sz="1200" dirty="0" err="1">
                <a:solidFill>
                  <a:schemeClr val="tx1">
                    <a:lumMod val="65000"/>
                    <a:lumOff val="35000"/>
                  </a:schemeClr>
                </a:solidFill>
              </a:rPr>
              <a:t>Alabdulaal</a:t>
            </a:r>
            <a:r>
              <a:rPr lang="en-GB" sz="1200" dirty="0">
                <a:solidFill>
                  <a:schemeClr val="tx1">
                    <a:lumMod val="65000"/>
                    <a:lumOff val="35000"/>
                  </a:schemeClr>
                </a:solidFill>
              </a:rPr>
              <a:t>, I. </a:t>
            </a:r>
            <a:r>
              <a:rPr lang="en-GB" sz="1200" dirty="0" err="1">
                <a:solidFill>
                  <a:schemeClr val="tx1">
                    <a:lumMod val="65000"/>
                    <a:lumOff val="35000"/>
                  </a:schemeClr>
                </a:solidFill>
              </a:rPr>
              <a:t>Saghier</a:t>
            </a:r>
            <a:r>
              <a:rPr lang="en-GB" sz="1200" dirty="0">
                <a:solidFill>
                  <a:schemeClr val="tx1">
                    <a:lumMod val="65000"/>
                    <a:lumOff val="35000"/>
                  </a:schemeClr>
                </a:solidFill>
              </a:rPr>
              <a:t>, A. Mirdad, </a:t>
            </a:r>
            <a:r>
              <a:rPr lang="en-GB" sz="1200" dirty="0" err="1">
                <a:solidFill>
                  <a:schemeClr val="tx1">
                    <a:lumMod val="65000"/>
                    <a:lumOff val="35000"/>
                  </a:schemeClr>
                </a:solidFill>
              </a:rPr>
              <a:t>O.Fayoumi</a:t>
            </a:r>
            <a:r>
              <a:rPr lang="en-GB" sz="1200" dirty="0">
                <a:solidFill>
                  <a:schemeClr val="tx1">
                    <a:lumMod val="65000"/>
                    <a:lumOff val="35000"/>
                  </a:schemeClr>
                </a:solidFill>
              </a:rPr>
              <a:t>, </a:t>
            </a:r>
            <a:r>
              <a:rPr lang="en-GB" sz="1200" dirty="0" err="1">
                <a:solidFill>
                  <a:schemeClr val="tx1">
                    <a:lumMod val="65000"/>
                    <a:lumOff val="35000"/>
                  </a:schemeClr>
                </a:solidFill>
              </a:rPr>
              <a:t>M.Canini</a:t>
            </a:r>
            <a:r>
              <a:rPr lang="en-GB" sz="1200" dirty="0">
                <a:solidFill>
                  <a:schemeClr val="tx1">
                    <a:lumMod val="65000"/>
                    <a:lumOff val="35000"/>
                  </a:schemeClr>
                </a:solidFill>
              </a:rPr>
              <a:t>. </a:t>
            </a:r>
            <a:r>
              <a:rPr lang="en-GB" sz="1200" i="1" dirty="0">
                <a:solidFill>
                  <a:schemeClr val="tx1">
                    <a:lumMod val="65000"/>
                    <a:lumOff val="35000"/>
                  </a:schemeClr>
                </a:solidFill>
              </a:rPr>
              <a:t>Between Promise and Pain: The Reality of Automating Failure Analysis </a:t>
            </a:r>
          </a:p>
          <a:p>
            <a:r>
              <a:rPr lang="en-GB" sz="1200" i="1" dirty="0">
                <a:solidFill>
                  <a:schemeClr val="tx1">
                    <a:lumMod val="65000"/>
                    <a:lumOff val="35000"/>
                  </a:schemeClr>
                </a:solidFill>
              </a:rPr>
              <a:t>in Microservices with Large Language Models.  </a:t>
            </a:r>
            <a:r>
              <a:rPr lang="en-GB" sz="1200" dirty="0">
                <a:solidFill>
                  <a:schemeClr val="tx1">
                    <a:lumMod val="65000"/>
                    <a:lumOff val="35000"/>
                  </a:schemeClr>
                </a:solidFill>
              </a:rPr>
              <a:t>[in ACM APSys’25]</a:t>
            </a:r>
          </a:p>
        </p:txBody>
      </p:sp>
    </p:spTree>
    <p:extLst>
      <p:ext uri="{BB962C8B-B14F-4D97-AF65-F5344CB8AC3E}">
        <p14:creationId xmlns:p14="http://schemas.microsoft.com/office/powerpoint/2010/main" val="3454527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3D118-EC7F-6AF3-84DF-7FD52E76EEF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5E0728-BA39-4E83-5BA7-C10467F5D76E}"/>
              </a:ext>
            </a:extLst>
          </p:cNvPr>
          <p:cNvSpPr>
            <a:spLocks noGrp="1"/>
          </p:cNvSpPr>
          <p:nvPr>
            <p:ph type="sldNum" sz="quarter" idx="12"/>
          </p:nvPr>
        </p:nvSpPr>
        <p:spPr/>
        <p:txBody>
          <a:bodyPr/>
          <a:lstStyle/>
          <a:p>
            <a:fld id="{70C12960-6E85-460F-B6E3-5B82CB31AF3D}" type="slidenum">
              <a:rPr lang="en-US" smtClean="0"/>
              <a:t>37</a:t>
            </a:fld>
            <a:endParaRPr lang="en-US"/>
          </a:p>
        </p:txBody>
      </p:sp>
      <p:sp>
        <p:nvSpPr>
          <p:cNvPr id="3" name="Content Placeholder 2">
            <a:extLst>
              <a:ext uri="{FF2B5EF4-FFF2-40B4-BE49-F238E27FC236}">
                <a16:creationId xmlns:a16="http://schemas.microsoft.com/office/drawing/2014/main" id="{3ED9FD3A-80A6-D56C-5884-53AB7626606B}"/>
              </a:ext>
            </a:extLst>
          </p:cNvPr>
          <p:cNvSpPr txBox="1">
            <a:spLocks/>
          </p:cNvSpPr>
          <p:nvPr/>
        </p:nvSpPr>
        <p:spPr>
          <a:xfrm>
            <a:off x="736600" y="756424"/>
            <a:ext cx="10729644" cy="5821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IT" dirty="0"/>
          </a:p>
        </p:txBody>
      </p:sp>
      <p:pic>
        <p:nvPicPr>
          <p:cNvPr id="4" name="Picture 3">
            <a:extLst>
              <a:ext uri="{FF2B5EF4-FFF2-40B4-BE49-F238E27FC236}">
                <a16:creationId xmlns:a16="http://schemas.microsoft.com/office/drawing/2014/main" id="{49944171-5211-5FD9-D925-BDAA4C787079}"/>
              </a:ext>
            </a:extLst>
          </p:cNvPr>
          <p:cNvPicPr>
            <a:picLocks noChangeAspect="1"/>
          </p:cNvPicPr>
          <p:nvPr/>
        </p:nvPicPr>
        <p:blipFill>
          <a:blip r:embed="rId2"/>
          <a:stretch>
            <a:fillRect/>
          </a:stretch>
        </p:blipFill>
        <p:spPr>
          <a:xfrm>
            <a:off x="763856" y="1974254"/>
            <a:ext cx="10943688" cy="2414049"/>
          </a:xfrm>
          <a:prstGeom prst="rect">
            <a:avLst/>
          </a:prstGeom>
        </p:spPr>
      </p:pic>
      <p:sp>
        <p:nvSpPr>
          <p:cNvPr id="5" name="TextBox 4">
            <a:extLst>
              <a:ext uri="{FF2B5EF4-FFF2-40B4-BE49-F238E27FC236}">
                <a16:creationId xmlns:a16="http://schemas.microsoft.com/office/drawing/2014/main" id="{C0ED352B-A141-78CC-A5E0-997CF99684DF}"/>
              </a:ext>
            </a:extLst>
          </p:cNvPr>
          <p:cNvSpPr txBox="1"/>
          <p:nvPr/>
        </p:nvSpPr>
        <p:spPr>
          <a:xfrm>
            <a:off x="763856" y="4706632"/>
            <a:ext cx="5332144" cy="1015663"/>
          </a:xfrm>
          <a:prstGeom prst="rect">
            <a:avLst/>
          </a:prstGeom>
          <a:noFill/>
        </p:spPr>
        <p:txBody>
          <a:bodyPr wrap="square" rtlCol="0">
            <a:spAutoFit/>
          </a:bodyPr>
          <a:lstStyle/>
          <a:p>
            <a:r>
              <a:rPr lang="en-IT" sz="2000" dirty="0"/>
              <a:t>Agent fails to recognize this is a non-problem:</a:t>
            </a:r>
          </a:p>
          <a:p>
            <a:pPr marL="285750" indent="-285750">
              <a:buFont typeface="Arial" panose="020B0604020202020204" pitchFamily="34" charset="0"/>
              <a:buChar char="•"/>
            </a:pPr>
            <a:r>
              <a:rPr lang="en-IT" sz="2000" dirty="0"/>
              <a:t>investigates and patches k8s </a:t>
            </a:r>
            <a:r>
              <a:rPr lang="en-IT" sz="2000" dirty="0">
                <a:latin typeface="Courier New" panose="02070309020205020404" pitchFamily="49" charset="0"/>
                <a:cs typeface="Courier New" panose="02070309020205020404" pitchFamily="49" charset="0"/>
              </a:rPr>
              <a:t>coredns</a:t>
            </a:r>
          </a:p>
          <a:p>
            <a:pPr marL="285750" indent="-285750">
              <a:buFont typeface="Arial" panose="020B0604020202020204" pitchFamily="34" charset="0"/>
              <a:buChar char="•"/>
            </a:pPr>
            <a:r>
              <a:rPr lang="en-IT" sz="2000" dirty="0"/>
              <a:t>creates new index </a:t>
            </a:r>
            <a:r>
              <a:rPr lang="en-GB" sz="2000" dirty="0"/>
              <a:t>in MongoDB database</a:t>
            </a:r>
          </a:p>
        </p:txBody>
      </p:sp>
      <p:grpSp>
        <p:nvGrpSpPr>
          <p:cNvPr id="16" name="Group 15">
            <a:extLst>
              <a:ext uri="{FF2B5EF4-FFF2-40B4-BE49-F238E27FC236}">
                <a16:creationId xmlns:a16="http://schemas.microsoft.com/office/drawing/2014/main" id="{1F2886E6-B67D-BD57-A8D3-9A36028C8A4F}"/>
              </a:ext>
            </a:extLst>
          </p:cNvPr>
          <p:cNvGrpSpPr/>
          <p:nvPr/>
        </p:nvGrpSpPr>
        <p:grpSpPr>
          <a:xfrm>
            <a:off x="6096000" y="3308829"/>
            <a:ext cx="5207000" cy="2795605"/>
            <a:chOff x="5906867" y="2553756"/>
            <a:chExt cx="5207000" cy="2795605"/>
          </a:xfrm>
        </p:grpSpPr>
        <p:sp>
          <p:nvSpPr>
            <p:cNvPr id="14" name="Rectangle 13">
              <a:extLst>
                <a:ext uri="{FF2B5EF4-FFF2-40B4-BE49-F238E27FC236}">
                  <a16:creationId xmlns:a16="http://schemas.microsoft.com/office/drawing/2014/main" id="{587CD17B-BD2D-F24B-50DC-00991381AAFB}"/>
                </a:ext>
              </a:extLst>
            </p:cNvPr>
            <p:cNvSpPr/>
            <p:nvPr/>
          </p:nvSpPr>
          <p:spPr>
            <a:xfrm>
              <a:off x="5906867" y="2553756"/>
              <a:ext cx="5207000" cy="2795605"/>
            </a:xfrm>
            <a:prstGeom prst="rect">
              <a:avLst/>
            </a:prstGeom>
            <a:ln>
              <a:no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IT"/>
            </a:p>
          </p:txBody>
        </p:sp>
        <p:pic>
          <p:nvPicPr>
            <p:cNvPr id="6" name="Picture 5">
              <a:extLst>
                <a:ext uri="{FF2B5EF4-FFF2-40B4-BE49-F238E27FC236}">
                  <a16:creationId xmlns:a16="http://schemas.microsoft.com/office/drawing/2014/main" id="{DB1FBD58-3299-F614-477A-2A53EF14DB89}"/>
                </a:ext>
              </a:extLst>
            </p:cNvPr>
            <p:cNvPicPr>
              <a:picLocks noChangeAspect="1"/>
            </p:cNvPicPr>
            <p:nvPr/>
          </p:nvPicPr>
          <p:blipFill>
            <a:blip r:embed="rId3"/>
            <a:stretch>
              <a:fillRect/>
            </a:stretch>
          </p:blipFill>
          <p:spPr>
            <a:xfrm>
              <a:off x="6371101" y="2903554"/>
              <a:ext cx="4467665" cy="2216150"/>
            </a:xfrm>
            <a:prstGeom prst="rect">
              <a:avLst/>
            </a:prstGeom>
          </p:spPr>
        </p:pic>
        <p:sp>
          <p:nvSpPr>
            <p:cNvPr id="8" name="TextBox 7">
              <a:extLst>
                <a:ext uri="{FF2B5EF4-FFF2-40B4-BE49-F238E27FC236}">
                  <a16:creationId xmlns:a16="http://schemas.microsoft.com/office/drawing/2014/main" id="{492530E1-C0E7-34A7-B71A-C5A2B327BA06}"/>
                </a:ext>
              </a:extLst>
            </p:cNvPr>
            <p:cNvSpPr txBox="1"/>
            <p:nvPr/>
          </p:nvSpPr>
          <p:spPr>
            <a:xfrm>
              <a:off x="7238260" y="2876721"/>
              <a:ext cx="739690" cy="369332"/>
            </a:xfrm>
            <a:prstGeom prst="rect">
              <a:avLst/>
            </a:prstGeom>
            <a:solidFill>
              <a:schemeClr val="bg1"/>
            </a:solidFill>
            <a:ln>
              <a:noFill/>
            </a:ln>
          </p:spPr>
          <p:txBody>
            <a:bodyPr wrap="none" rtlCol="0">
              <a:spAutoFit/>
            </a:bodyPr>
            <a:lstStyle/>
            <a:p>
              <a:r>
                <a:rPr lang="en-IT" dirty="0"/>
                <a:t>faulty</a:t>
              </a:r>
            </a:p>
          </p:txBody>
        </p:sp>
        <p:sp>
          <p:nvSpPr>
            <p:cNvPr id="9" name="TextBox 8">
              <a:extLst>
                <a:ext uri="{FF2B5EF4-FFF2-40B4-BE49-F238E27FC236}">
                  <a16:creationId xmlns:a16="http://schemas.microsoft.com/office/drawing/2014/main" id="{28704944-2D5C-C4F1-A334-6179E9CCFD3E}"/>
                </a:ext>
              </a:extLst>
            </p:cNvPr>
            <p:cNvSpPr txBox="1"/>
            <p:nvPr/>
          </p:nvSpPr>
          <p:spPr>
            <a:xfrm>
              <a:off x="8454725" y="2838621"/>
              <a:ext cx="2384041" cy="369332"/>
            </a:xfrm>
            <a:prstGeom prst="rect">
              <a:avLst/>
            </a:prstGeom>
            <a:solidFill>
              <a:schemeClr val="bg1"/>
            </a:solidFill>
            <a:ln>
              <a:noFill/>
            </a:ln>
          </p:spPr>
          <p:txBody>
            <a:bodyPr wrap="square" rtlCol="0">
              <a:spAutoFit/>
            </a:bodyPr>
            <a:lstStyle/>
            <a:p>
              <a:r>
                <a:rPr lang="en-IT" dirty="0"/>
                <a:t>healthy</a:t>
              </a:r>
            </a:p>
          </p:txBody>
        </p:sp>
        <p:sp>
          <p:nvSpPr>
            <p:cNvPr id="11" name="TextBox 10">
              <a:extLst>
                <a:ext uri="{FF2B5EF4-FFF2-40B4-BE49-F238E27FC236}">
                  <a16:creationId xmlns:a16="http://schemas.microsoft.com/office/drawing/2014/main" id="{783362D1-B67F-62BE-2AEA-EE98B5DC8A0E}"/>
                </a:ext>
              </a:extLst>
            </p:cNvPr>
            <p:cNvSpPr txBox="1"/>
            <p:nvPr/>
          </p:nvSpPr>
          <p:spPr>
            <a:xfrm>
              <a:off x="8946465" y="3385663"/>
              <a:ext cx="1802911" cy="369332"/>
            </a:xfrm>
            <a:prstGeom prst="rect">
              <a:avLst/>
            </a:prstGeom>
            <a:noFill/>
          </p:spPr>
          <p:txBody>
            <a:bodyPr wrap="square" rtlCol="0">
              <a:spAutoFit/>
            </a:bodyPr>
            <a:lstStyle/>
            <a:p>
              <a:r>
                <a:rPr lang="en-IT" dirty="0">
                  <a:solidFill>
                    <a:srgbClr val="FF0000"/>
                  </a:solidFill>
                </a:rPr>
                <a:t>Rabbit holes </a:t>
              </a:r>
              <a:r>
                <a:rPr lang="en-IT" dirty="0">
                  <a:solidFill>
                    <a:srgbClr val="FF0000"/>
                  </a:solidFill>
                  <a:sym typeface="Wingdings" pitchFamily="2" charset="2"/>
                </a:rPr>
                <a:t></a:t>
              </a:r>
              <a:endParaRPr lang="en-IT" dirty="0">
                <a:solidFill>
                  <a:srgbClr val="FF0000"/>
                </a:solidFill>
              </a:endParaRPr>
            </a:p>
          </p:txBody>
        </p:sp>
      </p:grpSp>
      <p:sp>
        <p:nvSpPr>
          <p:cNvPr id="12" name="Title 1">
            <a:extLst>
              <a:ext uri="{FF2B5EF4-FFF2-40B4-BE49-F238E27FC236}">
                <a16:creationId xmlns:a16="http://schemas.microsoft.com/office/drawing/2014/main" id="{7D576096-1F02-EF2E-2150-D86759D4A63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T" dirty="0"/>
              <a:t>Scenario: a microservice starts before its database is ready</a:t>
            </a:r>
          </a:p>
          <a:p>
            <a:endParaRPr lang="en-IT" dirty="0"/>
          </a:p>
        </p:txBody>
      </p:sp>
      <p:sp>
        <p:nvSpPr>
          <p:cNvPr id="13" name="TextBox 12">
            <a:extLst>
              <a:ext uri="{FF2B5EF4-FFF2-40B4-BE49-F238E27FC236}">
                <a16:creationId xmlns:a16="http://schemas.microsoft.com/office/drawing/2014/main" id="{BCFA938D-F1DE-37C2-E01F-CB351BE97061}"/>
              </a:ext>
            </a:extLst>
          </p:cNvPr>
          <p:cNvSpPr txBox="1"/>
          <p:nvPr/>
        </p:nvSpPr>
        <p:spPr>
          <a:xfrm>
            <a:off x="5562600" y="6718300"/>
            <a:ext cx="184731" cy="369332"/>
          </a:xfrm>
          <a:prstGeom prst="rect">
            <a:avLst/>
          </a:prstGeom>
          <a:noFill/>
        </p:spPr>
        <p:txBody>
          <a:bodyPr wrap="none" rtlCol="0">
            <a:spAutoFit/>
          </a:bodyPr>
          <a:lstStyle/>
          <a:p>
            <a:endParaRPr lang="en-IT" dirty="0"/>
          </a:p>
        </p:txBody>
      </p:sp>
      <p:sp>
        <p:nvSpPr>
          <p:cNvPr id="10" name="TextBox 9">
            <a:extLst>
              <a:ext uri="{FF2B5EF4-FFF2-40B4-BE49-F238E27FC236}">
                <a16:creationId xmlns:a16="http://schemas.microsoft.com/office/drawing/2014/main" id="{C8708A23-001A-23DA-E712-E14CC163DA55}"/>
              </a:ext>
            </a:extLst>
          </p:cNvPr>
          <p:cNvSpPr txBox="1"/>
          <p:nvPr/>
        </p:nvSpPr>
        <p:spPr>
          <a:xfrm>
            <a:off x="423015" y="6316017"/>
            <a:ext cx="10829185" cy="461665"/>
          </a:xfrm>
          <a:prstGeom prst="rect">
            <a:avLst/>
          </a:prstGeom>
          <a:noFill/>
        </p:spPr>
        <p:txBody>
          <a:bodyPr wrap="square">
            <a:spAutoFit/>
          </a:bodyPr>
          <a:lstStyle/>
          <a:p>
            <a:r>
              <a:rPr lang="en-GB" sz="1200" dirty="0">
                <a:solidFill>
                  <a:schemeClr val="tx1">
                    <a:lumMod val="65000"/>
                    <a:lumOff val="35000"/>
                  </a:schemeClr>
                </a:solidFill>
              </a:rPr>
              <a:t>A. Cornacchia, I. </a:t>
            </a:r>
            <a:r>
              <a:rPr lang="en-GB" sz="1200" dirty="0" err="1">
                <a:solidFill>
                  <a:schemeClr val="tx1">
                    <a:lumMod val="65000"/>
                    <a:lumOff val="35000"/>
                  </a:schemeClr>
                </a:solidFill>
              </a:rPr>
              <a:t>Alabdulaal</a:t>
            </a:r>
            <a:r>
              <a:rPr lang="en-GB" sz="1200" dirty="0">
                <a:solidFill>
                  <a:schemeClr val="tx1">
                    <a:lumMod val="65000"/>
                    <a:lumOff val="35000"/>
                  </a:schemeClr>
                </a:solidFill>
              </a:rPr>
              <a:t>, I. </a:t>
            </a:r>
            <a:r>
              <a:rPr lang="en-GB" sz="1200" dirty="0" err="1">
                <a:solidFill>
                  <a:schemeClr val="tx1">
                    <a:lumMod val="65000"/>
                    <a:lumOff val="35000"/>
                  </a:schemeClr>
                </a:solidFill>
              </a:rPr>
              <a:t>Saghier</a:t>
            </a:r>
            <a:r>
              <a:rPr lang="en-GB" sz="1200" dirty="0">
                <a:solidFill>
                  <a:schemeClr val="tx1">
                    <a:lumMod val="65000"/>
                    <a:lumOff val="35000"/>
                  </a:schemeClr>
                </a:solidFill>
              </a:rPr>
              <a:t>, A. Mirdad, </a:t>
            </a:r>
            <a:r>
              <a:rPr lang="en-GB" sz="1200" dirty="0" err="1">
                <a:solidFill>
                  <a:schemeClr val="tx1">
                    <a:lumMod val="65000"/>
                    <a:lumOff val="35000"/>
                  </a:schemeClr>
                </a:solidFill>
              </a:rPr>
              <a:t>O.Fayoumi</a:t>
            </a:r>
            <a:r>
              <a:rPr lang="en-GB" sz="1200" dirty="0">
                <a:solidFill>
                  <a:schemeClr val="tx1">
                    <a:lumMod val="65000"/>
                    <a:lumOff val="35000"/>
                  </a:schemeClr>
                </a:solidFill>
              </a:rPr>
              <a:t>, </a:t>
            </a:r>
            <a:r>
              <a:rPr lang="en-GB" sz="1200" dirty="0" err="1">
                <a:solidFill>
                  <a:schemeClr val="tx1">
                    <a:lumMod val="65000"/>
                    <a:lumOff val="35000"/>
                  </a:schemeClr>
                </a:solidFill>
              </a:rPr>
              <a:t>M.Canini</a:t>
            </a:r>
            <a:r>
              <a:rPr lang="en-GB" sz="1200" dirty="0">
                <a:solidFill>
                  <a:schemeClr val="tx1">
                    <a:lumMod val="65000"/>
                    <a:lumOff val="35000"/>
                  </a:schemeClr>
                </a:solidFill>
              </a:rPr>
              <a:t>. </a:t>
            </a:r>
            <a:r>
              <a:rPr lang="en-GB" sz="1200" i="1" dirty="0">
                <a:solidFill>
                  <a:schemeClr val="tx1">
                    <a:lumMod val="65000"/>
                    <a:lumOff val="35000"/>
                  </a:schemeClr>
                </a:solidFill>
              </a:rPr>
              <a:t>Between Promise and Pain: The Reality of Automating Failure Analysis </a:t>
            </a:r>
          </a:p>
          <a:p>
            <a:r>
              <a:rPr lang="en-GB" sz="1200" i="1" dirty="0">
                <a:solidFill>
                  <a:schemeClr val="tx1">
                    <a:lumMod val="65000"/>
                    <a:lumOff val="35000"/>
                  </a:schemeClr>
                </a:solidFill>
              </a:rPr>
              <a:t>in Microservices with Large Language Models.  </a:t>
            </a:r>
            <a:r>
              <a:rPr lang="en-GB" sz="1200" dirty="0">
                <a:solidFill>
                  <a:schemeClr val="tx1">
                    <a:lumMod val="65000"/>
                    <a:lumOff val="35000"/>
                  </a:schemeClr>
                </a:solidFill>
              </a:rPr>
              <a:t>[in ACM APSys’25]</a:t>
            </a:r>
          </a:p>
        </p:txBody>
      </p:sp>
    </p:spTree>
    <p:extLst>
      <p:ext uri="{BB962C8B-B14F-4D97-AF65-F5344CB8AC3E}">
        <p14:creationId xmlns:p14="http://schemas.microsoft.com/office/powerpoint/2010/main" val="2406339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44B2CC-FEEA-59A5-643F-53B8316D2934}"/>
              </a:ext>
            </a:extLst>
          </p:cNvPr>
          <p:cNvSpPr>
            <a:spLocks noGrp="1"/>
          </p:cNvSpPr>
          <p:nvPr>
            <p:ph type="sldNum" sz="quarter" idx="12"/>
          </p:nvPr>
        </p:nvSpPr>
        <p:spPr/>
        <p:txBody>
          <a:bodyPr/>
          <a:lstStyle/>
          <a:p>
            <a:fld id="{70C12960-6E85-460F-B6E3-5B82CB31AF3D}" type="slidenum">
              <a:rPr lang="en-US" smtClean="0"/>
              <a:t>38</a:t>
            </a:fld>
            <a:endParaRPr lang="en-US"/>
          </a:p>
        </p:txBody>
      </p:sp>
      <p:pic>
        <p:nvPicPr>
          <p:cNvPr id="3" name="Picture 2">
            <a:extLst>
              <a:ext uri="{FF2B5EF4-FFF2-40B4-BE49-F238E27FC236}">
                <a16:creationId xmlns:a16="http://schemas.microsoft.com/office/drawing/2014/main" id="{8D0D3B48-9B8E-B5ED-71BF-F8339EA068E5}"/>
              </a:ext>
            </a:extLst>
          </p:cNvPr>
          <p:cNvPicPr>
            <a:picLocks noChangeAspect="1"/>
          </p:cNvPicPr>
          <p:nvPr/>
        </p:nvPicPr>
        <p:blipFill>
          <a:blip r:embed="rId2"/>
          <a:srcRect b="84285"/>
          <a:stretch>
            <a:fillRect/>
          </a:stretch>
        </p:blipFill>
        <p:spPr>
          <a:xfrm>
            <a:off x="1622218" y="1953259"/>
            <a:ext cx="9345310" cy="1108710"/>
          </a:xfrm>
          <a:prstGeom prst="rect">
            <a:avLst/>
          </a:prstGeom>
        </p:spPr>
      </p:pic>
      <p:pic>
        <p:nvPicPr>
          <p:cNvPr id="4" name="Picture 3">
            <a:extLst>
              <a:ext uri="{FF2B5EF4-FFF2-40B4-BE49-F238E27FC236}">
                <a16:creationId xmlns:a16="http://schemas.microsoft.com/office/drawing/2014/main" id="{0E4A21EE-5D35-5DE0-2077-933FD3B4A447}"/>
              </a:ext>
            </a:extLst>
          </p:cNvPr>
          <p:cNvPicPr>
            <a:picLocks noChangeAspect="1"/>
          </p:cNvPicPr>
          <p:nvPr/>
        </p:nvPicPr>
        <p:blipFill>
          <a:blip r:embed="rId2"/>
          <a:srcRect t="66493"/>
          <a:stretch>
            <a:fillRect/>
          </a:stretch>
        </p:blipFill>
        <p:spPr>
          <a:xfrm>
            <a:off x="1712915" y="3500220"/>
            <a:ext cx="8665525" cy="2191961"/>
          </a:xfrm>
          <a:prstGeom prst="rect">
            <a:avLst/>
          </a:prstGeom>
        </p:spPr>
      </p:pic>
      <p:sp>
        <p:nvSpPr>
          <p:cNvPr id="5" name="Rectangle 4">
            <a:extLst>
              <a:ext uri="{FF2B5EF4-FFF2-40B4-BE49-F238E27FC236}">
                <a16:creationId xmlns:a16="http://schemas.microsoft.com/office/drawing/2014/main" id="{81C61D69-2467-8FED-134B-2E4B7537EC04}"/>
              </a:ext>
            </a:extLst>
          </p:cNvPr>
          <p:cNvSpPr/>
          <p:nvPr/>
        </p:nvSpPr>
        <p:spPr>
          <a:xfrm>
            <a:off x="1908810" y="4240530"/>
            <a:ext cx="8526780" cy="13830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IT"/>
          </a:p>
        </p:txBody>
      </p:sp>
      <p:cxnSp>
        <p:nvCxnSpPr>
          <p:cNvPr id="7" name="Straight Arrow Connector 6">
            <a:extLst>
              <a:ext uri="{FF2B5EF4-FFF2-40B4-BE49-F238E27FC236}">
                <a16:creationId xmlns:a16="http://schemas.microsoft.com/office/drawing/2014/main" id="{96B7DA8B-5465-7868-D0F2-E6C66147076D}"/>
              </a:ext>
            </a:extLst>
          </p:cNvPr>
          <p:cNvCxnSpPr/>
          <p:nvPr/>
        </p:nvCxnSpPr>
        <p:spPr>
          <a:xfrm>
            <a:off x="1131570" y="3886200"/>
            <a:ext cx="581345"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94013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ABB94E-7B3A-6D79-4827-6025DB68B74B}"/>
              </a:ext>
            </a:extLst>
          </p:cNvPr>
          <p:cNvSpPr>
            <a:spLocks noGrp="1"/>
          </p:cNvSpPr>
          <p:nvPr>
            <p:ph type="sldNum" sz="quarter" idx="12"/>
          </p:nvPr>
        </p:nvSpPr>
        <p:spPr/>
        <p:txBody>
          <a:bodyPr/>
          <a:lstStyle/>
          <a:p>
            <a:fld id="{70C12960-6E85-460F-B6E3-5B82CB31AF3D}" type="slidenum">
              <a:rPr lang="en-US" smtClean="0"/>
              <a:t>39</a:t>
            </a:fld>
            <a:endParaRPr lang="en-US"/>
          </a:p>
        </p:txBody>
      </p:sp>
      <p:sp>
        <p:nvSpPr>
          <p:cNvPr id="3" name="Title 1">
            <a:extLst>
              <a:ext uri="{FF2B5EF4-FFF2-40B4-BE49-F238E27FC236}">
                <a16:creationId xmlns:a16="http://schemas.microsoft.com/office/drawing/2014/main" id="{9A722712-E7EF-5A42-7850-358B92BB3517}"/>
              </a:ext>
            </a:extLst>
          </p:cNvPr>
          <p:cNvSpPr txBox="1">
            <a:spLocks/>
          </p:cNvSpPr>
          <p:nvPr/>
        </p:nvSpPr>
        <p:spPr>
          <a:xfrm>
            <a:off x="635000" y="3429000"/>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Why agents fail? </a:t>
            </a:r>
          </a:p>
          <a:p>
            <a:r>
              <a:rPr lang="en-US" dirty="0"/>
              <a:t>		And what should we do about that?</a:t>
            </a:r>
          </a:p>
        </p:txBody>
      </p:sp>
    </p:spTree>
    <p:extLst>
      <p:ext uri="{BB962C8B-B14F-4D97-AF65-F5344CB8AC3E}">
        <p14:creationId xmlns:p14="http://schemas.microsoft.com/office/powerpoint/2010/main" val="2916210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21FB2-B9FD-99E5-209A-18B0B2DD0C0C}"/>
              </a:ext>
            </a:extLst>
          </p:cNvPr>
          <p:cNvSpPr>
            <a:spLocks noGrp="1"/>
          </p:cNvSpPr>
          <p:nvPr>
            <p:ph type="title"/>
          </p:nvPr>
        </p:nvSpPr>
        <p:spPr/>
        <p:txBody>
          <a:bodyPr/>
          <a:lstStyle/>
          <a:p>
            <a:r>
              <a:rPr lang="en-US" dirty="0"/>
              <a:t>Agentic workflow as state-space systems</a:t>
            </a:r>
          </a:p>
        </p:txBody>
      </p:sp>
      <p:sp>
        <p:nvSpPr>
          <p:cNvPr id="3" name="Content Placeholder 2">
            <a:extLst>
              <a:ext uri="{FF2B5EF4-FFF2-40B4-BE49-F238E27FC236}">
                <a16:creationId xmlns:a16="http://schemas.microsoft.com/office/drawing/2014/main" id="{ACA8F782-43AE-42A9-5474-5C5F24993E7F}"/>
              </a:ext>
            </a:extLst>
          </p:cNvPr>
          <p:cNvSpPr>
            <a:spLocks noGrp="1"/>
          </p:cNvSpPr>
          <p:nvPr>
            <p:ph idx="1"/>
          </p:nvPr>
        </p:nvSpPr>
        <p:spPr/>
        <p:txBody>
          <a:bodyPr>
            <a:normAutofit/>
          </a:bodyPr>
          <a:lstStyle/>
          <a:p>
            <a:r>
              <a:rPr lang="en-US" dirty="0"/>
              <a:t>A workflow can be viewed as a controlled stochastic search process over an evolving state space</a:t>
            </a:r>
          </a:p>
          <a:p>
            <a:endParaRPr lang="en-US" dirty="0"/>
          </a:p>
          <a:p>
            <a:endParaRPr lang="en-US" dirty="0"/>
          </a:p>
        </p:txBody>
      </p:sp>
      <p:sp>
        <p:nvSpPr>
          <p:cNvPr id="4" name="Slide Number Placeholder 3">
            <a:extLst>
              <a:ext uri="{FF2B5EF4-FFF2-40B4-BE49-F238E27FC236}">
                <a16:creationId xmlns:a16="http://schemas.microsoft.com/office/drawing/2014/main" id="{1F3BBA73-A097-2745-4CDB-7AC2C26317DA}"/>
              </a:ext>
            </a:extLst>
          </p:cNvPr>
          <p:cNvSpPr>
            <a:spLocks noGrp="1"/>
          </p:cNvSpPr>
          <p:nvPr>
            <p:ph type="sldNum" sz="quarter" idx="12"/>
          </p:nvPr>
        </p:nvSpPr>
        <p:spPr/>
        <p:txBody>
          <a:bodyPr/>
          <a:lstStyle/>
          <a:p>
            <a:fld id="{4B376956-1DBF-7C4F-8825-29FD10811C3B}" type="slidenum">
              <a:rPr lang="en-US" smtClean="0"/>
              <a:t>40</a:t>
            </a:fld>
            <a:endParaRPr lang="en-US"/>
          </a:p>
        </p:txBody>
      </p:sp>
      <p:sp>
        <p:nvSpPr>
          <p:cNvPr id="5" name="Triangle 4">
            <a:extLst>
              <a:ext uri="{FF2B5EF4-FFF2-40B4-BE49-F238E27FC236}">
                <a16:creationId xmlns:a16="http://schemas.microsoft.com/office/drawing/2014/main" id="{D3E35AF7-484D-3CB5-BD7A-BABAF9071274}"/>
              </a:ext>
            </a:extLst>
          </p:cNvPr>
          <p:cNvSpPr/>
          <p:nvPr/>
        </p:nvSpPr>
        <p:spPr>
          <a:xfrm rot="16200000">
            <a:off x="3582462" y="3778410"/>
            <a:ext cx="1711745" cy="1045028"/>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Triangle 5">
            <a:extLst>
              <a:ext uri="{FF2B5EF4-FFF2-40B4-BE49-F238E27FC236}">
                <a16:creationId xmlns:a16="http://schemas.microsoft.com/office/drawing/2014/main" id="{9BFF562B-893D-B8EF-4D95-E77831957F2A}"/>
              </a:ext>
            </a:extLst>
          </p:cNvPr>
          <p:cNvSpPr/>
          <p:nvPr/>
        </p:nvSpPr>
        <p:spPr>
          <a:xfrm rot="16200000">
            <a:off x="5762642" y="3790513"/>
            <a:ext cx="1711745" cy="1045028"/>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 name="Rounded Rectangle 6">
            <a:extLst>
              <a:ext uri="{FF2B5EF4-FFF2-40B4-BE49-F238E27FC236}">
                <a16:creationId xmlns:a16="http://schemas.microsoft.com/office/drawing/2014/main" id="{77CBC82C-7D36-6ED8-F886-34A26794A7D2}"/>
              </a:ext>
            </a:extLst>
          </p:cNvPr>
          <p:cNvSpPr/>
          <p:nvPr/>
        </p:nvSpPr>
        <p:spPr>
          <a:xfrm>
            <a:off x="889415" y="3843728"/>
            <a:ext cx="1290765"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Prompt</a:t>
            </a:r>
          </a:p>
        </p:txBody>
      </p:sp>
      <p:sp>
        <p:nvSpPr>
          <p:cNvPr id="8" name="Rounded Rectangle 7">
            <a:extLst>
              <a:ext uri="{FF2B5EF4-FFF2-40B4-BE49-F238E27FC236}">
                <a16:creationId xmlns:a16="http://schemas.microsoft.com/office/drawing/2014/main" id="{9C05607C-60E0-12C3-7E8B-228F82ED508C}"/>
              </a:ext>
            </a:extLst>
          </p:cNvPr>
          <p:cNvSpPr/>
          <p:nvPr/>
        </p:nvSpPr>
        <p:spPr>
          <a:xfrm>
            <a:off x="3048000" y="3843727"/>
            <a:ext cx="1236688" cy="91439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solidFill>
                  <a:schemeClr val="tx1"/>
                </a:solidFill>
              </a:rPr>
              <a:t>Dynamic</a:t>
            </a:r>
          </a:p>
        </p:txBody>
      </p:sp>
      <p:sp>
        <p:nvSpPr>
          <p:cNvPr id="9" name="Rounded Rectangle 8">
            <a:extLst>
              <a:ext uri="{FF2B5EF4-FFF2-40B4-BE49-F238E27FC236}">
                <a16:creationId xmlns:a16="http://schemas.microsoft.com/office/drawing/2014/main" id="{A8594C9C-EDBD-F091-4C26-5179DBCD1D15}"/>
              </a:ext>
            </a:extLst>
          </p:cNvPr>
          <p:cNvSpPr/>
          <p:nvPr/>
        </p:nvSpPr>
        <p:spPr>
          <a:xfrm>
            <a:off x="5220242" y="3843726"/>
            <a:ext cx="1236688" cy="9143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solidFill>
                  <a:schemeClr val="tx1"/>
                </a:solidFill>
              </a:rPr>
              <a:t>Stochastic</a:t>
            </a:r>
          </a:p>
        </p:txBody>
      </p:sp>
      <p:cxnSp>
        <p:nvCxnSpPr>
          <p:cNvPr id="10" name="Straight Arrow Connector 9">
            <a:extLst>
              <a:ext uri="{FF2B5EF4-FFF2-40B4-BE49-F238E27FC236}">
                <a16:creationId xmlns:a16="http://schemas.microsoft.com/office/drawing/2014/main" id="{97477C03-B710-1039-7CEB-2883ACA99BE3}"/>
              </a:ext>
            </a:extLst>
          </p:cNvPr>
          <p:cNvCxnSpPr>
            <a:stCxn id="7" idx="3"/>
            <a:endCxn id="8" idx="1"/>
          </p:cNvCxnSpPr>
          <p:nvPr/>
        </p:nvCxnSpPr>
        <p:spPr>
          <a:xfrm flipV="1">
            <a:off x="2180180" y="4300927"/>
            <a:ext cx="867820" cy="1"/>
          </a:xfrm>
          <a:prstGeom prst="straightConnector1">
            <a:avLst/>
          </a:prstGeom>
          <a:ln>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F47C473-DD29-A28C-4777-AE285FF26B82}"/>
              </a:ext>
            </a:extLst>
          </p:cNvPr>
          <p:cNvCxnSpPr>
            <a:cxnSpLocks/>
            <a:endCxn id="9" idx="1"/>
          </p:cNvCxnSpPr>
          <p:nvPr/>
        </p:nvCxnSpPr>
        <p:spPr>
          <a:xfrm>
            <a:off x="4960849" y="3843726"/>
            <a:ext cx="259393" cy="457200"/>
          </a:xfrm>
          <a:prstGeom prst="straightConnector1">
            <a:avLst/>
          </a:prstGeom>
          <a:ln>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2" name="Triangle 11">
            <a:extLst>
              <a:ext uri="{FF2B5EF4-FFF2-40B4-BE49-F238E27FC236}">
                <a16:creationId xmlns:a16="http://schemas.microsoft.com/office/drawing/2014/main" id="{F530D532-E13F-AECE-54EF-8C8152C48B3C}"/>
              </a:ext>
            </a:extLst>
          </p:cNvPr>
          <p:cNvSpPr/>
          <p:nvPr/>
        </p:nvSpPr>
        <p:spPr>
          <a:xfrm rot="16200000">
            <a:off x="7942822" y="3739219"/>
            <a:ext cx="1711745" cy="1045028"/>
          </a:xfrm>
          <a:prstGeom prst="triangl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3" name="Triangle 12">
            <a:extLst>
              <a:ext uri="{FF2B5EF4-FFF2-40B4-BE49-F238E27FC236}">
                <a16:creationId xmlns:a16="http://schemas.microsoft.com/office/drawing/2014/main" id="{BDC764EF-51FF-C29E-5CD3-282E05DB7986}"/>
              </a:ext>
            </a:extLst>
          </p:cNvPr>
          <p:cNvSpPr/>
          <p:nvPr/>
        </p:nvSpPr>
        <p:spPr>
          <a:xfrm rot="16200000">
            <a:off x="9699323" y="3751322"/>
            <a:ext cx="2559104" cy="1045028"/>
          </a:xfrm>
          <a:prstGeom prst="triangl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A8347C30-958C-4D21-940A-45AF7F8C2753}"/>
              </a:ext>
            </a:extLst>
          </p:cNvPr>
          <p:cNvSpPr/>
          <p:nvPr/>
        </p:nvSpPr>
        <p:spPr>
          <a:xfrm>
            <a:off x="7408360" y="3804536"/>
            <a:ext cx="1236688" cy="91439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solidFill>
                  <a:schemeClr val="tx1"/>
                </a:solidFill>
              </a:rPr>
              <a:t>Dynamic</a:t>
            </a:r>
          </a:p>
        </p:txBody>
      </p:sp>
      <p:sp>
        <p:nvSpPr>
          <p:cNvPr id="15" name="Rounded Rectangle 14">
            <a:extLst>
              <a:ext uri="{FF2B5EF4-FFF2-40B4-BE49-F238E27FC236}">
                <a16:creationId xmlns:a16="http://schemas.microsoft.com/office/drawing/2014/main" id="{3C4CC64E-3DE6-A00D-1345-9C4A11AD3375}"/>
              </a:ext>
            </a:extLst>
          </p:cNvPr>
          <p:cNvSpPr/>
          <p:nvPr/>
        </p:nvSpPr>
        <p:spPr>
          <a:xfrm>
            <a:off x="9580602" y="3804535"/>
            <a:ext cx="1236688" cy="9143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dirty="0">
                <a:solidFill>
                  <a:schemeClr val="tx1"/>
                </a:solidFill>
              </a:rPr>
              <a:t>Stochastic</a:t>
            </a:r>
          </a:p>
        </p:txBody>
      </p:sp>
      <p:cxnSp>
        <p:nvCxnSpPr>
          <p:cNvPr id="16" name="Straight Arrow Connector 15">
            <a:extLst>
              <a:ext uri="{FF2B5EF4-FFF2-40B4-BE49-F238E27FC236}">
                <a16:creationId xmlns:a16="http://schemas.microsoft.com/office/drawing/2014/main" id="{56FEE5EA-94AA-7B58-407A-28F22CDDF964}"/>
              </a:ext>
            </a:extLst>
          </p:cNvPr>
          <p:cNvCxnSpPr>
            <a:cxnSpLocks/>
            <a:endCxn id="15" idx="1"/>
          </p:cNvCxnSpPr>
          <p:nvPr/>
        </p:nvCxnSpPr>
        <p:spPr>
          <a:xfrm flipV="1">
            <a:off x="9321209" y="4261735"/>
            <a:ext cx="259393" cy="540840"/>
          </a:xfrm>
          <a:prstGeom prst="straightConnector1">
            <a:avLst/>
          </a:prstGeom>
          <a:ln>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E729384-B21C-8135-AD9A-8EA313D50535}"/>
              </a:ext>
            </a:extLst>
          </p:cNvPr>
          <p:cNvCxnSpPr>
            <a:cxnSpLocks/>
            <a:endCxn id="14" idx="1"/>
          </p:cNvCxnSpPr>
          <p:nvPr/>
        </p:nvCxnSpPr>
        <p:spPr>
          <a:xfrm flipV="1">
            <a:off x="7141029" y="4261736"/>
            <a:ext cx="267331" cy="270420"/>
          </a:xfrm>
          <a:prstGeom prst="straightConnector1">
            <a:avLst/>
          </a:prstGeom>
          <a:ln>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8" name="Freeform 17">
            <a:extLst>
              <a:ext uri="{FF2B5EF4-FFF2-40B4-BE49-F238E27FC236}">
                <a16:creationId xmlns:a16="http://schemas.microsoft.com/office/drawing/2014/main" id="{A0F5D16F-7EBE-3CE0-2BF5-80B6A4FD7984}"/>
              </a:ext>
            </a:extLst>
          </p:cNvPr>
          <p:cNvSpPr/>
          <p:nvPr/>
        </p:nvSpPr>
        <p:spPr>
          <a:xfrm>
            <a:off x="4284617" y="3847011"/>
            <a:ext cx="663593" cy="459813"/>
          </a:xfrm>
          <a:custGeom>
            <a:avLst/>
            <a:gdLst>
              <a:gd name="csX0" fmla="*/ 0 w 663593"/>
              <a:gd name="csY0" fmla="*/ 459813 h 459813"/>
              <a:gd name="csX1" fmla="*/ 36576 w 663593"/>
              <a:gd name="csY1" fmla="*/ 412787 h 459813"/>
              <a:gd name="csX2" fmla="*/ 47026 w 663593"/>
              <a:gd name="csY2" fmla="*/ 402336 h 459813"/>
              <a:gd name="csX3" fmla="*/ 57477 w 663593"/>
              <a:gd name="csY3" fmla="*/ 381436 h 459813"/>
              <a:gd name="csX4" fmla="*/ 73152 w 663593"/>
              <a:gd name="csY4" fmla="*/ 376211 h 459813"/>
              <a:gd name="csX5" fmla="*/ 88828 w 663593"/>
              <a:gd name="csY5" fmla="*/ 386661 h 459813"/>
              <a:gd name="csX6" fmla="*/ 109728 w 663593"/>
              <a:gd name="csY6" fmla="*/ 418012 h 459813"/>
              <a:gd name="csX7" fmla="*/ 120178 w 663593"/>
              <a:gd name="csY7" fmla="*/ 433687 h 459813"/>
              <a:gd name="csX8" fmla="*/ 130629 w 663593"/>
              <a:gd name="csY8" fmla="*/ 449363 h 459813"/>
              <a:gd name="csX9" fmla="*/ 146304 w 663593"/>
              <a:gd name="csY9" fmla="*/ 454588 h 459813"/>
              <a:gd name="csX10" fmla="*/ 177655 w 663593"/>
              <a:gd name="csY10" fmla="*/ 449363 h 459813"/>
              <a:gd name="csX11" fmla="*/ 182880 w 663593"/>
              <a:gd name="csY11" fmla="*/ 433687 h 459813"/>
              <a:gd name="csX12" fmla="*/ 188105 w 663593"/>
              <a:gd name="csY12" fmla="*/ 360535 h 459813"/>
              <a:gd name="csX13" fmla="*/ 198556 w 663593"/>
              <a:gd name="csY13" fmla="*/ 313509 h 459813"/>
              <a:gd name="csX14" fmla="*/ 209006 w 663593"/>
              <a:gd name="csY14" fmla="*/ 297834 h 459813"/>
              <a:gd name="csX15" fmla="*/ 235132 w 663593"/>
              <a:gd name="csY15" fmla="*/ 303059 h 459813"/>
              <a:gd name="csX16" fmla="*/ 250807 w 663593"/>
              <a:gd name="csY16" fmla="*/ 318734 h 459813"/>
              <a:gd name="csX17" fmla="*/ 266482 w 663593"/>
              <a:gd name="csY17" fmla="*/ 323959 h 459813"/>
              <a:gd name="csX18" fmla="*/ 276933 w 663593"/>
              <a:gd name="csY18" fmla="*/ 334410 h 459813"/>
              <a:gd name="csX19" fmla="*/ 308284 w 663593"/>
              <a:gd name="csY19" fmla="*/ 355310 h 459813"/>
              <a:gd name="csX20" fmla="*/ 318734 w 663593"/>
              <a:gd name="csY20" fmla="*/ 334410 h 459813"/>
              <a:gd name="csX21" fmla="*/ 334409 w 663593"/>
              <a:gd name="csY21" fmla="*/ 209006 h 459813"/>
              <a:gd name="csX22" fmla="*/ 344860 w 663593"/>
              <a:gd name="csY22" fmla="*/ 177655 h 459813"/>
              <a:gd name="csX23" fmla="*/ 350085 w 663593"/>
              <a:gd name="csY23" fmla="*/ 161980 h 459813"/>
              <a:gd name="csX24" fmla="*/ 370985 w 663593"/>
              <a:gd name="csY24" fmla="*/ 151530 h 459813"/>
              <a:gd name="csX25" fmla="*/ 391886 w 663593"/>
              <a:gd name="csY25" fmla="*/ 161980 h 459813"/>
              <a:gd name="csX26" fmla="*/ 397111 w 663593"/>
              <a:gd name="csY26" fmla="*/ 182880 h 459813"/>
              <a:gd name="csX27" fmla="*/ 407561 w 663593"/>
              <a:gd name="csY27" fmla="*/ 209006 h 459813"/>
              <a:gd name="csX28" fmla="*/ 412786 w 663593"/>
              <a:gd name="csY28" fmla="*/ 224682 h 459813"/>
              <a:gd name="csX29" fmla="*/ 423237 w 663593"/>
              <a:gd name="csY29" fmla="*/ 235132 h 459813"/>
              <a:gd name="csX30" fmla="*/ 454588 w 663593"/>
              <a:gd name="csY30" fmla="*/ 245582 h 459813"/>
              <a:gd name="csX31" fmla="*/ 480713 w 663593"/>
              <a:gd name="csY31" fmla="*/ 240357 h 459813"/>
              <a:gd name="csX32" fmla="*/ 491164 w 663593"/>
              <a:gd name="csY32" fmla="*/ 219456 h 459813"/>
              <a:gd name="csX33" fmla="*/ 506839 w 663593"/>
              <a:gd name="csY33" fmla="*/ 182880 h 459813"/>
              <a:gd name="csX34" fmla="*/ 527740 w 663593"/>
              <a:gd name="csY34" fmla="*/ 151530 h 459813"/>
              <a:gd name="csX35" fmla="*/ 538190 w 663593"/>
              <a:gd name="csY35" fmla="*/ 120179 h 459813"/>
              <a:gd name="csX36" fmla="*/ 548640 w 663593"/>
              <a:gd name="csY36" fmla="*/ 83603 h 459813"/>
              <a:gd name="csX37" fmla="*/ 559090 w 663593"/>
              <a:gd name="csY37" fmla="*/ 73152 h 459813"/>
              <a:gd name="csX38" fmla="*/ 564316 w 663593"/>
              <a:gd name="csY38" fmla="*/ 52252 h 459813"/>
              <a:gd name="csX39" fmla="*/ 579991 w 663593"/>
              <a:gd name="csY39" fmla="*/ 20901 h 459813"/>
              <a:gd name="csX40" fmla="*/ 595666 w 663593"/>
              <a:gd name="csY40" fmla="*/ 10451 h 459813"/>
              <a:gd name="csX41" fmla="*/ 606117 w 663593"/>
              <a:gd name="csY41" fmla="*/ 0 h 459813"/>
              <a:gd name="csX42" fmla="*/ 611342 w 663593"/>
              <a:gd name="csY42" fmla="*/ 36576 h 459813"/>
              <a:gd name="csX43" fmla="*/ 627017 w 663593"/>
              <a:gd name="csY43" fmla="*/ 26126 h 459813"/>
              <a:gd name="csX44" fmla="*/ 632242 w 663593"/>
              <a:gd name="csY44" fmla="*/ 10451 h 459813"/>
              <a:gd name="csX45" fmla="*/ 642693 w 663593"/>
              <a:gd name="csY45" fmla="*/ 0 h 459813"/>
              <a:gd name="csX46" fmla="*/ 663593 w 663593"/>
              <a:gd name="csY46" fmla="*/ 10451 h 4598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663593" h="459813">
                <a:moveTo>
                  <a:pt x="0" y="459813"/>
                </a:moveTo>
                <a:cubicBezTo>
                  <a:pt x="12192" y="444138"/>
                  <a:pt x="24001" y="428157"/>
                  <a:pt x="36576" y="412787"/>
                </a:cubicBezTo>
                <a:cubicBezTo>
                  <a:pt x="39696" y="408974"/>
                  <a:pt x="44293" y="406435"/>
                  <a:pt x="47026" y="402336"/>
                </a:cubicBezTo>
                <a:cubicBezTo>
                  <a:pt x="51347" y="395855"/>
                  <a:pt x="51969" y="386944"/>
                  <a:pt x="57477" y="381436"/>
                </a:cubicBezTo>
                <a:cubicBezTo>
                  <a:pt x="61372" y="377542"/>
                  <a:pt x="67927" y="377953"/>
                  <a:pt x="73152" y="376211"/>
                </a:cubicBezTo>
                <a:cubicBezTo>
                  <a:pt x="78377" y="379694"/>
                  <a:pt x="84693" y="381935"/>
                  <a:pt x="88828" y="386661"/>
                </a:cubicBezTo>
                <a:cubicBezTo>
                  <a:pt x="97099" y="396113"/>
                  <a:pt x="102761" y="407562"/>
                  <a:pt x="109728" y="418012"/>
                </a:cubicBezTo>
                <a:lnTo>
                  <a:pt x="120178" y="433687"/>
                </a:lnTo>
                <a:cubicBezTo>
                  <a:pt x="123662" y="438912"/>
                  <a:pt x="124671" y="447377"/>
                  <a:pt x="130629" y="449363"/>
                </a:cubicBezTo>
                <a:lnTo>
                  <a:pt x="146304" y="454588"/>
                </a:lnTo>
                <a:cubicBezTo>
                  <a:pt x="156754" y="452846"/>
                  <a:pt x="168456" y="454619"/>
                  <a:pt x="177655" y="449363"/>
                </a:cubicBezTo>
                <a:cubicBezTo>
                  <a:pt x="182437" y="446630"/>
                  <a:pt x="182236" y="439157"/>
                  <a:pt x="182880" y="433687"/>
                </a:cubicBezTo>
                <a:cubicBezTo>
                  <a:pt x="185736" y="409408"/>
                  <a:pt x="185673" y="384860"/>
                  <a:pt x="188105" y="360535"/>
                </a:cubicBezTo>
                <a:cubicBezTo>
                  <a:pt x="189109" y="350494"/>
                  <a:pt x="192644" y="325332"/>
                  <a:pt x="198556" y="313509"/>
                </a:cubicBezTo>
                <a:cubicBezTo>
                  <a:pt x="201364" y="307892"/>
                  <a:pt x="205523" y="303059"/>
                  <a:pt x="209006" y="297834"/>
                </a:cubicBezTo>
                <a:cubicBezTo>
                  <a:pt x="217715" y="299576"/>
                  <a:pt x="227188" y="299087"/>
                  <a:pt x="235132" y="303059"/>
                </a:cubicBezTo>
                <a:cubicBezTo>
                  <a:pt x="241741" y="306364"/>
                  <a:pt x="244659" y="314635"/>
                  <a:pt x="250807" y="318734"/>
                </a:cubicBezTo>
                <a:cubicBezTo>
                  <a:pt x="255390" y="321789"/>
                  <a:pt x="261257" y="322217"/>
                  <a:pt x="266482" y="323959"/>
                </a:cubicBezTo>
                <a:cubicBezTo>
                  <a:pt x="269966" y="327443"/>
                  <a:pt x="272992" y="331454"/>
                  <a:pt x="276933" y="334410"/>
                </a:cubicBezTo>
                <a:cubicBezTo>
                  <a:pt x="286981" y="341946"/>
                  <a:pt x="308284" y="355310"/>
                  <a:pt x="308284" y="355310"/>
                </a:cubicBezTo>
                <a:cubicBezTo>
                  <a:pt x="311767" y="348343"/>
                  <a:pt x="317102" y="342026"/>
                  <a:pt x="318734" y="334410"/>
                </a:cubicBezTo>
                <a:cubicBezTo>
                  <a:pt x="328926" y="286845"/>
                  <a:pt x="317942" y="258402"/>
                  <a:pt x="334409" y="209006"/>
                </a:cubicBezTo>
                <a:lnTo>
                  <a:pt x="344860" y="177655"/>
                </a:lnTo>
                <a:cubicBezTo>
                  <a:pt x="346602" y="172430"/>
                  <a:pt x="345159" y="164443"/>
                  <a:pt x="350085" y="161980"/>
                </a:cubicBezTo>
                <a:lnTo>
                  <a:pt x="370985" y="151530"/>
                </a:lnTo>
                <a:cubicBezTo>
                  <a:pt x="377952" y="155013"/>
                  <a:pt x="386899" y="155996"/>
                  <a:pt x="391886" y="161980"/>
                </a:cubicBezTo>
                <a:cubicBezTo>
                  <a:pt x="396483" y="167497"/>
                  <a:pt x="394840" y="176067"/>
                  <a:pt x="397111" y="182880"/>
                </a:cubicBezTo>
                <a:cubicBezTo>
                  <a:pt x="400077" y="191778"/>
                  <a:pt x="404268" y="200224"/>
                  <a:pt x="407561" y="209006"/>
                </a:cubicBezTo>
                <a:cubicBezTo>
                  <a:pt x="409495" y="214163"/>
                  <a:pt x="409952" y="219959"/>
                  <a:pt x="412786" y="224682"/>
                </a:cubicBezTo>
                <a:cubicBezTo>
                  <a:pt x="415321" y="228906"/>
                  <a:pt x="418831" y="232929"/>
                  <a:pt x="423237" y="235132"/>
                </a:cubicBezTo>
                <a:cubicBezTo>
                  <a:pt x="433090" y="240058"/>
                  <a:pt x="454588" y="245582"/>
                  <a:pt x="454588" y="245582"/>
                </a:cubicBezTo>
                <a:cubicBezTo>
                  <a:pt x="463296" y="243840"/>
                  <a:pt x="473486" y="245519"/>
                  <a:pt x="480713" y="240357"/>
                </a:cubicBezTo>
                <a:cubicBezTo>
                  <a:pt x="487051" y="235829"/>
                  <a:pt x="488096" y="226616"/>
                  <a:pt x="491164" y="219456"/>
                </a:cubicBezTo>
                <a:cubicBezTo>
                  <a:pt x="501975" y="194232"/>
                  <a:pt x="489510" y="211762"/>
                  <a:pt x="506839" y="182880"/>
                </a:cubicBezTo>
                <a:cubicBezTo>
                  <a:pt x="513301" y="172110"/>
                  <a:pt x="527740" y="151530"/>
                  <a:pt x="527740" y="151530"/>
                </a:cubicBezTo>
                <a:cubicBezTo>
                  <a:pt x="531223" y="141080"/>
                  <a:pt x="535518" y="130866"/>
                  <a:pt x="538190" y="120179"/>
                </a:cubicBezTo>
                <a:cubicBezTo>
                  <a:pt x="539166" y="116274"/>
                  <a:pt x="545427" y="88958"/>
                  <a:pt x="548640" y="83603"/>
                </a:cubicBezTo>
                <a:cubicBezTo>
                  <a:pt x="551175" y="79379"/>
                  <a:pt x="555607" y="76636"/>
                  <a:pt x="559090" y="73152"/>
                </a:cubicBezTo>
                <a:cubicBezTo>
                  <a:pt x="560832" y="66185"/>
                  <a:pt x="562343" y="59157"/>
                  <a:pt x="564316" y="52252"/>
                </a:cubicBezTo>
                <a:cubicBezTo>
                  <a:pt x="567716" y="40352"/>
                  <a:pt x="570830" y="30062"/>
                  <a:pt x="579991" y="20901"/>
                </a:cubicBezTo>
                <a:cubicBezTo>
                  <a:pt x="584431" y="16461"/>
                  <a:pt x="590762" y="14374"/>
                  <a:pt x="595666" y="10451"/>
                </a:cubicBezTo>
                <a:cubicBezTo>
                  <a:pt x="599513" y="7373"/>
                  <a:pt x="602633" y="3484"/>
                  <a:pt x="606117" y="0"/>
                </a:cubicBezTo>
                <a:cubicBezTo>
                  <a:pt x="607859" y="12192"/>
                  <a:pt x="603649" y="26959"/>
                  <a:pt x="611342" y="36576"/>
                </a:cubicBezTo>
                <a:cubicBezTo>
                  <a:pt x="615265" y="41480"/>
                  <a:pt x="623094" y="31030"/>
                  <a:pt x="627017" y="26126"/>
                </a:cubicBezTo>
                <a:cubicBezTo>
                  <a:pt x="630458" y="21825"/>
                  <a:pt x="629408" y="15174"/>
                  <a:pt x="632242" y="10451"/>
                </a:cubicBezTo>
                <a:cubicBezTo>
                  <a:pt x="634777" y="6226"/>
                  <a:pt x="639209" y="3484"/>
                  <a:pt x="642693" y="0"/>
                </a:cubicBezTo>
                <a:cubicBezTo>
                  <a:pt x="655606" y="12914"/>
                  <a:pt x="648217" y="10451"/>
                  <a:pt x="663593" y="10451"/>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9" name="Freeform 18">
            <a:extLst>
              <a:ext uri="{FF2B5EF4-FFF2-40B4-BE49-F238E27FC236}">
                <a16:creationId xmlns:a16="http://schemas.microsoft.com/office/drawing/2014/main" id="{41CC934D-B515-0D68-C037-4A3A270F461F}"/>
              </a:ext>
            </a:extLst>
          </p:cNvPr>
          <p:cNvSpPr/>
          <p:nvPr/>
        </p:nvSpPr>
        <p:spPr>
          <a:xfrm>
            <a:off x="6463502" y="4223222"/>
            <a:ext cx="668818" cy="370985"/>
          </a:xfrm>
          <a:custGeom>
            <a:avLst/>
            <a:gdLst>
              <a:gd name="csX0" fmla="*/ 0 w 668818"/>
              <a:gd name="csY0" fmla="*/ 47026 h 370985"/>
              <a:gd name="csX1" fmla="*/ 57476 w 668818"/>
              <a:gd name="csY1" fmla="*/ 41801 h 370985"/>
              <a:gd name="csX2" fmla="*/ 73152 w 668818"/>
              <a:gd name="csY2" fmla="*/ 47026 h 370985"/>
              <a:gd name="csX3" fmla="*/ 83602 w 668818"/>
              <a:gd name="csY3" fmla="*/ 88827 h 370985"/>
              <a:gd name="csX4" fmla="*/ 104503 w 668818"/>
              <a:gd name="csY4" fmla="*/ 135853 h 370985"/>
              <a:gd name="csX5" fmla="*/ 114953 w 668818"/>
              <a:gd name="csY5" fmla="*/ 120178 h 370985"/>
              <a:gd name="csX6" fmla="*/ 130628 w 668818"/>
              <a:gd name="csY6" fmla="*/ 99277 h 370985"/>
              <a:gd name="csX7" fmla="*/ 156754 w 668818"/>
              <a:gd name="csY7" fmla="*/ 52251 h 370985"/>
              <a:gd name="csX8" fmla="*/ 182880 w 668818"/>
              <a:gd name="csY8" fmla="*/ 5225 h 370985"/>
              <a:gd name="csX9" fmla="*/ 198555 w 668818"/>
              <a:gd name="csY9" fmla="*/ 0 h 370985"/>
              <a:gd name="csX10" fmla="*/ 219456 w 668818"/>
              <a:gd name="csY10" fmla="*/ 31351 h 370985"/>
              <a:gd name="csX11" fmla="*/ 229906 w 668818"/>
              <a:gd name="csY11" fmla="*/ 67927 h 370985"/>
              <a:gd name="csX12" fmla="*/ 235131 w 668818"/>
              <a:gd name="csY12" fmla="*/ 94052 h 370985"/>
              <a:gd name="csX13" fmla="*/ 240356 w 668818"/>
              <a:gd name="csY13" fmla="*/ 109728 h 370985"/>
              <a:gd name="csX14" fmla="*/ 245581 w 668818"/>
              <a:gd name="csY14" fmla="*/ 130628 h 370985"/>
              <a:gd name="csX15" fmla="*/ 256032 w 668818"/>
              <a:gd name="csY15" fmla="*/ 172429 h 370985"/>
              <a:gd name="csX16" fmla="*/ 313508 w 668818"/>
              <a:gd name="csY16" fmla="*/ 135853 h 370985"/>
              <a:gd name="csX17" fmla="*/ 323959 w 668818"/>
              <a:gd name="csY17" fmla="*/ 125403 h 370985"/>
              <a:gd name="csX18" fmla="*/ 344859 w 668818"/>
              <a:gd name="csY18" fmla="*/ 94052 h 370985"/>
              <a:gd name="csX19" fmla="*/ 355309 w 668818"/>
              <a:gd name="csY19" fmla="*/ 78377 h 370985"/>
              <a:gd name="csX20" fmla="*/ 370985 w 668818"/>
              <a:gd name="csY20" fmla="*/ 73152 h 370985"/>
              <a:gd name="csX21" fmla="*/ 381435 w 668818"/>
              <a:gd name="csY21" fmla="*/ 130628 h 370985"/>
              <a:gd name="csX22" fmla="*/ 370985 w 668818"/>
              <a:gd name="csY22" fmla="*/ 261257 h 370985"/>
              <a:gd name="csX23" fmla="*/ 386660 w 668818"/>
              <a:gd name="csY23" fmla="*/ 360535 h 370985"/>
              <a:gd name="csX24" fmla="*/ 402336 w 668818"/>
              <a:gd name="csY24" fmla="*/ 370985 h 370985"/>
              <a:gd name="csX25" fmla="*/ 428461 w 668818"/>
              <a:gd name="csY25" fmla="*/ 360535 h 370985"/>
              <a:gd name="csX26" fmla="*/ 433687 w 668818"/>
              <a:gd name="csY26" fmla="*/ 344859 h 370985"/>
              <a:gd name="csX27" fmla="*/ 454587 w 668818"/>
              <a:gd name="csY27" fmla="*/ 308283 h 370985"/>
              <a:gd name="csX28" fmla="*/ 459812 w 668818"/>
              <a:gd name="csY28" fmla="*/ 287383 h 370985"/>
              <a:gd name="csX29" fmla="*/ 480713 w 668818"/>
              <a:gd name="csY29" fmla="*/ 256032 h 370985"/>
              <a:gd name="csX30" fmla="*/ 506839 w 668818"/>
              <a:gd name="csY30" fmla="*/ 224681 h 370985"/>
              <a:gd name="csX31" fmla="*/ 512064 w 668818"/>
              <a:gd name="csY31" fmla="*/ 209005 h 370985"/>
              <a:gd name="csX32" fmla="*/ 527739 w 668818"/>
              <a:gd name="csY32" fmla="*/ 203780 h 370985"/>
              <a:gd name="csX33" fmla="*/ 522514 w 668818"/>
              <a:gd name="csY33" fmla="*/ 250807 h 370985"/>
              <a:gd name="csX34" fmla="*/ 527739 w 668818"/>
              <a:gd name="csY34" fmla="*/ 339634 h 370985"/>
              <a:gd name="csX35" fmla="*/ 532964 w 668818"/>
              <a:gd name="csY35" fmla="*/ 355309 h 370985"/>
              <a:gd name="csX36" fmla="*/ 543415 w 668818"/>
              <a:gd name="csY36" fmla="*/ 365760 h 370985"/>
              <a:gd name="csX37" fmla="*/ 574765 w 668818"/>
              <a:gd name="csY37" fmla="*/ 360535 h 370985"/>
              <a:gd name="csX38" fmla="*/ 606116 w 668818"/>
              <a:gd name="csY38" fmla="*/ 339634 h 370985"/>
              <a:gd name="csX39" fmla="*/ 616567 w 668818"/>
              <a:gd name="csY39" fmla="*/ 329184 h 370985"/>
              <a:gd name="csX40" fmla="*/ 632242 w 668818"/>
              <a:gd name="csY40" fmla="*/ 323959 h 370985"/>
              <a:gd name="csX41" fmla="*/ 647917 w 668818"/>
              <a:gd name="csY41" fmla="*/ 313508 h 370985"/>
              <a:gd name="csX42" fmla="*/ 668818 w 668818"/>
              <a:gd name="csY42" fmla="*/ 297833 h 370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668818" h="370985">
                <a:moveTo>
                  <a:pt x="0" y="47026"/>
                </a:moveTo>
                <a:cubicBezTo>
                  <a:pt x="19159" y="45284"/>
                  <a:pt x="38238" y="41801"/>
                  <a:pt x="57476" y="41801"/>
                </a:cubicBezTo>
                <a:cubicBezTo>
                  <a:pt x="62984" y="41801"/>
                  <a:pt x="70477" y="42211"/>
                  <a:pt x="73152" y="47026"/>
                </a:cubicBezTo>
                <a:cubicBezTo>
                  <a:pt x="80127" y="59581"/>
                  <a:pt x="79060" y="75202"/>
                  <a:pt x="83602" y="88827"/>
                </a:cubicBezTo>
                <a:cubicBezTo>
                  <a:pt x="96038" y="126136"/>
                  <a:pt x="87941" y="111013"/>
                  <a:pt x="104503" y="135853"/>
                </a:cubicBezTo>
                <a:cubicBezTo>
                  <a:pt x="107986" y="130628"/>
                  <a:pt x="111303" y="125288"/>
                  <a:pt x="114953" y="120178"/>
                </a:cubicBezTo>
                <a:cubicBezTo>
                  <a:pt x="120015" y="113091"/>
                  <a:pt x="126399" y="106890"/>
                  <a:pt x="130628" y="99277"/>
                </a:cubicBezTo>
                <a:cubicBezTo>
                  <a:pt x="164840" y="37697"/>
                  <a:pt x="116393" y="106068"/>
                  <a:pt x="156754" y="52251"/>
                </a:cubicBezTo>
                <a:cubicBezTo>
                  <a:pt x="161355" y="38448"/>
                  <a:pt x="169404" y="9717"/>
                  <a:pt x="182880" y="5225"/>
                </a:cubicBezTo>
                <a:lnTo>
                  <a:pt x="198555" y="0"/>
                </a:lnTo>
                <a:cubicBezTo>
                  <a:pt x="205522" y="10450"/>
                  <a:pt x="215484" y="19436"/>
                  <a:pt x="219456" y="31351"/>
                </a:cubicBezTo>
                <a:cubicBezTo>
                  <a:pt x="225275" y="48809"/>
                  <a:pt x="225532" y="48242"/>
                  <a:pt x="229906" y="67927"/>
                </a:cubicBezTo>
                <a:cubicBezTo>
                  <a:pt x="231832" y="76596"/>
                  <a:pt x="232977" y="85436"/>
                  <a:pt x="235131" y="94052"/>
                </a:cubicBezTo>
                <a:cubicBezTo>
                  <a:pt x="236467" y="99396"/>
                  <a:pt x="238843" y="104432"/>
                  <a:pt x="240356" y="109728"/>
                </a:cubicBezTo>
                <a:cubicBezTo>
                  <a:pt x="242329" y="116633"/>
                  <a:pt x="244023" y="123618"/>
                  <a:pt x="245581" y="130628"/>
                </a:cubicBezTo>
                <a:cubicBezTo>
                  <a:pt x="253988" y="168457"/>
                  <a:pt x="246696" y="144420"/>
                  <a:pt x="256032" y="172429"/>
                </a:cubicBezTo>
                <a:cubicBezTo>
                  <a:pt x="296650" y="164305"/>
                  <a:pt x="275876" y="173484"/>
                  <a:pt x="313508" y="135853"/>
                </a:cubicBezTo>
                <a:lnTo>
                  <a:pt x="323959" y="125403"/>
                </a:lnTo>
                <a:cubicBezTo>
                  <a:pt x="345021" y="83279"/>
                  <a:pt x="323583" y="120648"/>
                  <a:pt x="344859" y="94052"/>
                </a:cubicBezTo>
                <a:cubicBezTo>
                  <a:pt x="348782" y="89148"/>
                  <a:pt x="350405" y="82300"/>
                  <a:pt x="355309" y="78377"/>
                </a:cubicBezTo>
                <a:cubicBezTo>
                  <a:pt x="359610" y="74936"/>
                  <a:pt x="365760" y="74894"/>
                  <a:pt x="370985" y="73152"/>
                </a:cubicBezTo>
                <a:cubicBezTo>
                  <a:pt x="378333" y="95197"/>
                  <a:pt x="381435" y="101086"/>
                  <a:pt x="381435" y="130628"/>
                </a:cubicBezTo>
                <a:cubicBezTo>
                  <a:pt x="381435" y="215658"/>
                  <a:pt x="381606" y="208148"/>
                  <a:pt x="370985" y="261257"/>
                </a:cubicBezTo>
                <a:cubicBezTo>
                  <a:pt x="372757" y="289610"/>
                  <a:pt x="361587" y="335462"/>
                  <a:pt x="386660" y="360535"/>
                </a:cubicBezTo>
                <a:cubicBezTo>
                  <a:pt x="391101" y="364976"/>
                  <a:pt x="397111" y="367502"/>
                  <a:pt x="402336" y="370985"/>
                </a:cubicBezTo>
                <a:cubicBezTo>
                  <a:pt x="411044" y="367502"/>
                  <a:pt x="421256" y="366539"/>
                  <a:pt x="428461" y="360535"/>
                </a:cubicBezTo>
                <a:cubicBezTo>
                  <a:pt x="432692" y="357009"/>
                  <a:pt x="431224" y="349786"/>
                  <a:pt x="433687" y="344859"/>
                </a:cubicBezTo>
                <a:cubicBezTo>
                  <a:pt x="448846" y="314542"/>
                  <a:pt x="440847" y="344924"/>
                  <a:pt x="454587" y="308283"/>
                </a:cubicBezTo>
                <a:cubicBezTo>
                  <a:pt x="457108" y="301559"/>
                  <a:pt x="456600" y="293806"/>
                  <a:pt x="459812" y="287383"/>
                </a:cubicBezTo>
                <a:cubicBezTo>
                  <a:pt x="465429" y="276149"/>
                  <a:pt x="473746" y="266482"/>
                  <a:pt x="480713" y="256032"/>
                </a:cubicBezTo>
                <a:cubicBezTo>
                  <a:pt x="495264" y="234205"/>
                  <a:pt x="486720" y="244799"/>
                  <a:pt x="506839" y="224681"/>
                </a:cubicBezTo>
                <a:cubicBezTo>
                  <a:pt x="508581" y="219456"/>
                  <a:pt x="508169" y="212900"/>
                  <a:pt x="512064" y="209005"/>
                </a:cubicBezTo>
                <a:cubicBezTo>
                  <a:pt x="515958" y="205110"/>
                  <a:pt x="526403" y="198437"/>
                  <a:pt x="527739" y="203780"/>
                </a:cubicBezTo>
                <a:cubicBezTo>
                  <a:pt x="531564" y="219081"/>
                  <a:pt x="524256" y="235131"/>
                  <a:pt x="522514" y="250807"/>
                </a:cubicBezTo>
                <a:cubicBezTo>
                  <a:pt x="524256" y="280416"/>
                  <a:pt x="524788" y="310121"/>
                  <a:pt x="527739" y="339634"/>
                </a:cubicBezTo>
                <a:cubicBezTo>
                  <a:pt x="528287" y="345114"/>
                  <a:pt x="530130" y="350586"/>
                  <a:pt x="532964" y="355309"/>
                </a:cubicBezTo>
                <a:cubicBezTo>
                  <a:pt x="535499" y="359534"/>
                  <a:pt x="539931" y="362276"/>
                  <a:pt x="543415" y="365760"/>
                </a:cubicBezTo>
                <a:cubicBezTo>
                  <a:pt x="553865" y="364018"/>
                  <a:pt x="564986" y="364610"/>
                  <a:pt x="574765" y="360535"/>
                </a:cubicBezTo>
                <a:cubicBezTo>
                  <a:pt x="586359" y="355704"/>
                  <a:pt x="597234" y="348515"/>
                  <a:pt x="606116" y="339634"/>
                </a:cubicBezTo>
                <a:cubicBezTo>
                  <a:pt x="609600" y="336151"/>
                  <a:pt x="612343" y="331719"/>
                  <a:pt x="616567" y="329184"/>
                </a:cubicBezTo>
                <a:cubicBezTo>
                  <a:pt x="621290" y="326350"/>
                  <a:pt x="627017" y="325701"/>
                  <a:pt x="632242" y="323959"/>
                </a:cubicBezTo>
                <a:cubicBezTo>
                  <a:pt x="637467" y="320475"/>
                  <a:pt x="643013" y="317431"/>
                  <a:pt x="647917" y="313508"/>
                </a:cubicBezTo>
                <a:cubicBezTo>
                  <a:pt x="669920" y="295905"/>
                  <a:pt x="647006" y="308739"/>
                  <a:pt x="668818" y="297833"/>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20" name="Freeform 19">
            <a:extLst>
              <a:ext uri="{FF2B5EF4-FFF2-40B4-BE49-F238E27FC236}">
                <a16:creationId xmlns:a16="http://schemas.microsoft.com/office/drawing/2014/main" id="{660C64AD-9288-D19A-4D81-00F96C144031}"/>
              </a:ext>
            </a:extLst>
          </p:cNvPr>
          <p:cNvSpPr/>
          <p:nvPr/>
        </p:nvSpPr>
        <p:spPr>
          <a:xfrm>
            <a:off x="8652837" y="4197096"/>
            <a:ext cx="658368" cy="637467"/>
          </a:xfrm>
          <a:custGeom>
            <a:avLst/>
            <a:gdLst>
              <a:gd name="csX0" fmla="*/ 0 w 658368"/>
              <a:gd name="csY0" fmla="*/ 73152 h 637467"/>
              <a:gd name="csX1" fmla="*/ 31350 w 658368"/>
              <a:gd name="csY1" fmla="*/ 36576 h 637467"/>
              <a:gd name="csX2" fmla="*/ 36576 w 658368"/>
              <a:gd name="csY2" fmla="*/ 20901 h 637467"/>
              <a:gd name="csX3" fmla="*/ 67926 w 658368"/>
              <a:gd name="csY3" fmla="*/ 0 h 637467"/>
              <a:gd name="csX4" fmla="*/ 94052 w 658368"/>
              <a:gd name="csY4" fmla="*/ 5225 h 637467"/>
              <a:gd name="csX5" fmla="*/ 104502 w 658368"/>
              <a:gd name="csY5" fmla="*/ 47026 h 637467"/>
              <a:gd name="csX6" fmla="*/ 109728 w 658368"/>
              <a:gd name="csY6" fmla="*/ 62702 h 637467"/>
              <a:gd name="csX7" fmla="*/ 114953 w 658368"/>
              <a:gd name="csY7" fmla="*/ 94053 h 637467"/>
              <a:gd name="csX8" fmla="*/ 120178 w 658368"/>
              <a:gd name="csY8" fmla="*/ 130629 h 637467"/>
              <a:gd name="csX9" fmla="*/ 130628 w 658368"/>
              <a:gd name="csY9" fmla="*/ 146304 h 637467"/>
              <a:gd name="csX10" fmla="*/ 167204 w 658368"/>
              <a:gd name="csY10" fmla="*/ 135854 h 637467"/>
              <a:gd name="csX11" fmla="*/ 193330 w 658368"/>
              <a:gd name="csY11" fmla="*/ 109728 h 637467"/>
              <a:gd name="csX12" fmla="*/ 203780 w 658368"/>
              <a:gd name="csY12" fmla="*/ 88827 h 637467"/>
              <a:gd name="csX13" fmla="*/ 209005 w 658368"/>
              <a:gd name="csY13" fmla="*/ 67927 h 637467"/>
              <a:gd name="csX14" fmla="*/ 224681 w 658368"/>
              <a:gd name="csY14" fmla="*/ 36576 h 637467"/>
              <a:gd name="csX15" fmla="*/ 240356 w 658368"/>
              <a:gd name="csY15" fmla="*/ 26126 h 637467"/>
              <a:gd name="csX16" fmla="*/ 256032 w 658368"/>
              <a:gd name="csY16" fmla="*/ 31351 h 637467"/>
              <a:gd name="csX17" fmla="*/ 271707 w 658368"/>
              <a:gd name="csY17" fmla="*/ 83602 h 637467"/>
              <a:gd name="csX18" fmla="*/ 276932 w 658368"/>
              <a:gd name="csY18" fmla="*/ 99278 h 637467"/>
              <a:gd name="csX19" fmla="*/ 282157 w 658368"/>
              <a:gd name="csY19" fmla="*/ 334409 h 637467"/>
              <a:gd name="csX20" fmla="*/ 287382 w 658368"/>
              <a:gd name="csY20" fmla="*/ 365760 h 637467"/>
              <a:gd name="csX21" fmla="*/ 323958 w 658368"/>
              <a:gd name="csY21" fmla="*/ 360535 h 637467"/>
              <a:gd name="csX22" fmla="*/ 339634 w 658368"/>
              <a:gd name="csY22" fmla="*/ 339634 h 637467"/>
              <a:gd name="csX23" fmla="*/ 355309 w 658368"/>
              <a:gd name="csY23" fmla="*/ 297833 h 637467"/>
              <a:gd name="csX24" fmla="*/ 360534 w 658368"/>
              <a:gd name="csY24" fmla="*/ 276933 h 637467"/>
              <a:gd name="csX25" fmla="*/ 370985 w 658368"/>
              <a:gd name="csY25" fmla="*/ 261257 h 637467"/>
              <a:gd name="csX26" fmla="*/ 386660 w 658368"/>
              <a:gd name="csY26" fmla="*/ 224681 h 637467"/>
              <a:gd name="csX27" fmla="*/ 402336 w 658368"/>
              <a:gd name="csY27" fmla="*/ 214231 h 637467"/>
              <a:gd name="csX28" fmla="*/ 418011 w 658368"/>
              <a:gd name="csY28" fmla="*/ 219456 h 637467"/>
              <a:gd name="csX29" fmla="*/ 438912 w 658368"/>
              <a:gd name="csY29" fmla="*/ 261257 h 637467"/>
              <a:gd name="csX30" fmla="*/ 438912 w 658368"/>
              <a:gd name="csY30" fmla="*/ 397111 h 637467"/>
              <a:gd name="csX31" fmla="*/ 444137 w 658368"/>
              <a:gd name="csY31" fmla="*/ 428462 h 637467"/>
              <a:gd name="csX32" fmla="*/ 459812 w 658368"/>
              <a:gd name="csY32" fmla="*/ 418011 h 637467"/>
              <a:gd name="csX33" fmla="*/ 491163 w 658368"/>
              <a:gd name="csY33" fmla="*/ 391886 h 637467"/>
              <a:gd name="csX34" fmla="*/ 522514 w 658368"/>
              <a:gd name="csY34" fmla="*/ 381435 h 637467"/>
              <a:gd name="csX35" fmla="*/ 538189 w 658368"/>
              <a:gd name="csY35" fmla="*/ 391886 h 637467"/>
              <a:gd name="csX36" fmla="*/ 543414 w 658368"/>
              <a:gd name="csY36" fmla="*/ 423237 h 637467"/>
              <a:gd name="csX37" fmla="*/ 538189 w 658368"/>
              <a:gd name="csY37" fmla="*/ 522514 h 637467"/>
              <a:gd name="csX38" fmla="*/ 548640 w 658368"/>
              <a:gd name="csY38" fmla="*/ 606117 h 637467"/>
              <a:gd name="csX39" fmla="*/ 559090 w 658368"/>
              <a:gd name="csY39" fmla="*/ 621792 h 637467"/>
              <a:gd name="csX40" fmla="*/ 590441 w 658368"/>
              <a:gd name="csY40" fmla="*/ 637467 h 637467"/>
              <a:gd name="csX41" fmla="*/ 621792 w 658368"/>
              <a:gd name="csY41" fmla="*/ 616567 h 637467"/>
              <a:gd name="csX42" fmla="*/ 637467 w 658368"/>
              <a:gd name="csY42" fmla="*/ 611342 h 637467"/>
              <a:gd name="csX43" fmla="*/ 658368 w 658368"/>
              <a:gd name="csY43" fmla="*/ 606117 h 637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58368" h="637467">
                <a:moveTo>
                  <a:pt x="0" y="73152"/>
                </a:moveTo>
                <a:cubicBezTo>
                  <a:pt x="10450" y="60960"/>
                  <a:pt x="22142" y="49731"/>
                  <a:pt x="31350" y="36576"/>
                </a:cubicBezTo>
                <a:cubicBezTo>
                  <a:pt x="34508" y="32064"/>
                  <a:pt x="32681" y="24796"/>
                  <a:pt x="36576" y="20901"/>
                </a:cubicBezTo>
                <a:cubicBezTo>
                  <a:pt x="45457" y="12020"/>
                  <a:pt x="67926" y="0"/>
                  <a:pt x="67926" y="0"/>
                </a:cubicBezTo>
                <a:cubicBezTo>
                  <a:pt x="76635" y="1742"/>
                  <a:pt x="88599" y="-1785"/>
                  <a:pt x="94052" y="5225"/>
                </a:cubicBezTo>
                <a:cubicBezTo>
                  <a:pt x="102870" y="16562"/>
                  <a:pt x="99960" y="33401"/>
                  <a:pt x="104502" y="47026"/>
                </a:cubicBezTo>
                <a:lnTo>
                  <a:pt x="109728" y="62702"/>
                </a:lnTo>
                <a:cubicBezTo>
                  <a:pt x="111470" y="73152"/>
                  <a:pt x="113342" y="83582"/>
                  <a:pt x="114953" y="94053"/>
                </a:cubicBezTo>
                <a:cubicBezTo>
                  <a:pt x="116826" y="106226"/>
                  <a:pt x="116639" y="118833"/>
                  <a:pt x="120178" y="130629"/>
                </a:cubicBezTo>
                <a:cubicBezTo>
                  <a:pt x="121982" y="136644"/>
                  <a:pt x="127145" y="141079"/>
                  <a:pt x="130628" y="146304"/>
                </a:cubicBezTo>
                <a:cubicBezTo>
                  <a:pt x="132438" y="145852"/>
                  <a:pt x="163456" y="138665"/>
                  <a:pt x="167204" y="135854"/>
                </a:cubicBezTo>
                <a:cubicBezTo>
                  <a:pt x="177057" y="128464"/>
                  <a:pt x="193330" y="109728"/>
                  <a:pt x="193330" y="109728"/>
                </a:cubicBezTo>
                <a:cubicBezTo>
                  <a:pt x="196813" y="102761"/>
                  <a:pt x="201045" y="96120"/>
                  <a:pt x="203780" y="88827"/>
                </a:cubicBezTo>
                <a:cubicBezTo>
                  <a:pt x="206301" y="82103"/>
                  <a:pt x="207032" y="74832"/>
                  <a:pt x="209005" y="67927"/>
                </a:cubicBezTo>
                <a:cubicBezTo>
                  <a:pt x="212405" y="56026"/>
                  <a:pt x="215519" y="45738"/>
                  <a:pt x="224681" y="36576"/>
                </a:cubicBezTo>
                <a:cubicBezTo>
                  <a:pt x="229121" y="32136"/>
                  <a:pt x="235131" y="29609"/>
                  <a:pt x="240356" y="26126"/>
                </a:cubicBezTo>
                <a:cubicBezTo>
                  <a:pt x="245581" y="27868"/>
                  <a:pt x="252137" y="27456"/>
                  <a:pt x="256032" y="31351"/>
                </a:cubicBezTo>
                <a:cubicBezTo>
                  <a:pt x="268930" y="44249"/>
                  <a:pt x="268316" y="68342"/>
                  <a:pt x="271707" y="83602"/>
                </a:cubicBezTo>
                <a:cubicBezTo>
                  <a:pt x="272902" y="88979"/>
                  <a:pt x="275190" y="94053"/>
                  <a:pt x="276932" y="99278"/>
                </a:cubicBezTo>
                <a:cubicBezTo>
                  <a:pt x="278674" y="177655"/>
                  <a:pt x="279085" y="256073"/>
                  <a:pt x="282157" y="334409"/>
                </a:cubicBezTo>
                <a:cubicBezTo>
                  <a:pt x="282572" y="344995"/>
                  <a:pt x="278398" y="360145"/>
                  <a:pt x="287382" y="365760"/>
                </a:cubicBezTo>
                <a:cubicBezTo>
                  <a:pt x="297826" y="372287"/>
                  <a:pt x="311766" y="362277"/>
                  <a:pt x="323958" y="360535"/>
                </a:cubicBezTo>
                <a:cubicBezTo>
                  <a:pt x="329183" y="353568"/>
                  <a:pt x="335405" y="347247"/>
                  <a:pt x="339634" y="339634"/>
                </a:cubicBezTo>
                <a:cubicBezTo>
                  <a:pt x="342883" y="333785"/>
                  <a:pt x="352548" y="307496"/>
                  <a:pt x="355309" y="297833"/>
                </a:cubicBezTo>
                <a:cubicBezTo>
                  <a:pt x="357282" y="290928"/>
                  <a:pt x="357705" y="283533"/>
                  <a:pt x="360534" y="276933"/>
                </a:cubicBezTo>
                <a:cubicBezTo>
                  <a:pt x="363008" y="271161"/>
                  <a:pt x="367501" y="266482"/>
                  <a:pt x="370985" y="261257"/>
                </a:cubicBezTo>
                <a:cubicBezTo>
                  <a:pt x="374615" y="250368"/>
                  <a:pt x="379487" y="233289"/>
                  <a:pt x="386660" y="224681"/>
                </a:cubicBezTo>
                <a:cubicBezTo>
                  <a:pt x="390680" y="219857"/>
                  <a:pt x="397111" y="217714"/>
                  <a:pt x="402336" y="214231"/>
                </a:cubicBezTo>
                <a:cubicBezTo>
                  <a:pt x="407561" y="215973"/>
                  <a:pt x="414630" y="215109"/>
                  <a:pt x="418011" y="219456"/>
                </a:cubicBezTo>
                <a:cubicBezTo>
                  <a:pt x="427575" y="231753"/>
                  <a:pt x="438912" y="261257"/>
                  <a:pt x="438912" y="261257"/>
                </a:cubicBezTo>
                <a:cubicBezTo>
                  <a:pt x="452688" y="330138"/>
                  <a:pt x="438912" y="250274"/>
                  <a:pt x="438912" y="397111"/>
                </a:cubicBezTo>
                <a:cubicBezTo>
                  <a:pt x="438912" y="407705"/>
                  <a:pt x="442395" y="418012"/>
                  <a:pt x="444137" y="428462"/>
                </a:cubicBezTo>
                <a:cubicBezTo>
                  <a:pt x="449362" y="424978"/>
                  <a:pt x="454988" y="422031"/>
                  <a:pt x="459812" y="418011"/>
                </a:cubicBezTo>
                <a:cubicBezTo>
                  <a:pt x="473873" y="406294"/>
                  <a:pt x="474486" y="399298"/>
                  <a:pt x="491163" y="391886"/>
                </a:cubicBezTo>
                <a:cubicBezTo>
                  <a:pt x="501229" y="387412"/>
                  <a:pt x="522514" y="381435"/>
                  <a:pt x="522514" y="381435"/>
                </a:cubicBezTo>
                <a:cubicBezTo>
                  <a:pt x="527739" y="384919"/>
                  <a:pt x="535381" y="386269"/>
                  <a:pt x="538189" y="391886"/>
                </a:cubicBezTo>
                <a:cubicBezTo>
                  <a:pt x="542927" y="401362"/>
                  <a:pt x="543414" y="412643"/>
                  <a:pt x="543414" y="423237"/>
                </a:cubicBezTo>
                <a:cubicBezTo>
                  <a:pt x="543414" y="456375"/>
                  <a:pt x="539931" y="489422"/>
                  <a:pt x="538189" y="522514"/>
                </a:cubicBezTo>
                <a:cubicBezTo>
                  <a:pt x="539187" y="535494"/>
                  <a:pt x="537359" y="583557"/>
                  <a:pt x="548640" y="606117"/>
                </a:cubicBezTo>
                <a:cubicBezTo>
                  <a:pt x="551448" y="611734"/>
                  <a:pt x="554650" y="617352"/>
                  <a:pt x="559090" y="621792"/>
                </a:cubicBezTo>
                <a:cubicBezTo>
                  <a:pt x="569219" y="631921"/>
                  <a:pt x="577691" y="633217"/>
                  <a:pt x="590441" y="637467"/>
                </a:cubicBezTo>
                <a:cubicBezTo>
                  <a:pt x="627712" y="625043"/>
                  <a:pt x="582652" y="642659"/>
                  <a:pt x="621792" y="616567"/>
                </a:cubicBezTo>
                <a:cubicBezTo>
                  <a:pt x="626375" y="613512"/>
                  <a:pt x="632171" y="612855"/>
                  <a:pt x="637467" y="611342"/>
                </a:cubicBezTo>
                <a:cubicBezTo>
                  <a:pt x="644372" y="609369"/>
                  <a:pt x="658368" y="606117"/>
                  <a:pt x="658368" y="606117"/>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62EBCCDA-6CCF-3CF4-3CCA-A005D29D1B88}"/>
              </a:ext>
            </a:extLst>
          </p:cNvPr>
          <p:cNvSpPr txBox="1"/>
          <p:nvPr/>
        </p:nvSpPr>
        <p:spPr>
          <a:xfrm>
            <a:off x="1821464" y="5181286"/>
            <a:ext cx="8549072" cy="400110"/>
          </a:xfrm>
          <a:prstGeom prst="rect">
            <a:avLst/>
          </a:prstGeom>
          <a:noFill/>
        </p:spPr>
        <p:txBody>
          <a:bodyPr wrap="none" rtlCol="0">
            <a:spAutoFit/>
          </a:bodyPr>
          <a:lstStyle/>
          <a:p>
            <a:pPr algn="ctr"/>
            <a:r>
              <a:rPr lang="en-US" sz="2000" dirty="0"/>
              <a:t>Behavior: Complex interactions between dynamic-stochastic program steps</a:t>
            </a:r>
          </a:p>
        </p:txBody>
      </p:sp>
      <p:cxnSp>
        <p:nvCxnSpPr>
          <p:cNvPr id="22" name="Straight Arrow Connector 21">
            <a:extLst>
              <a:ext uri="{FF2B5EF4-FFF2-40B4-BE49-F238E27FC236}">
                <a16:creationId xmlns:a16="http://schemas.microsoft.com/office/drawing/2014/main" id="{15282240-9042-0075-8EC4-C454E184CCEB}"/>
              </a:ext>
            </a:extLst>
          </p:cNvPr>
          <p:cNvCxnSpPr>
            <a:cxnSpLocks/>
          </p:cNvCxnSpPr>
          <p:nvPr/>
        </p:nvCxnSpPr>
        <p:spPr>
          <a:xfrm>
            <a:off x="11501389" y="4010031"/>
            <a:ext cx="528572" cy="0"/>
          </a:xfrm>
          <a:prstGeom prst="straightConnector1">
            <a:avLst/>
          </a:prstGeom>
          <a:ln>
            <a:solidFill>
              <a:schemeClr val="tx1"/>
            </a:solidFill>
            <a:prstDash val="dash"/>
            <a:tailEnd type="non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4217CD97-B5ED-E8CE-06DE-0F2339AB3041}"/>
              </a:ext>
            </a:extLst>
          </p:cNvPr>
          <p:cNvSpPr txBox="1"/>
          <p:nvPr/>
        </p:nvSpPr>
        <p:spPr>
          <a:xfrm>
            <a:off x="6199277" y="2885959"/>
            <a:ext cx="3214278" cy="369332"/>
          </a:xfrm>
          <a:prstGeom prst="rect">
            <a:avLst/>
          </a:prstGeom>
          <a:noFill/>
        </p:spPr>
        <p:txBody>
          <a:bodyPr wrap="none" rtlCol="0">
            <a:spAutoFit/>
          </a:bodyPr>
          <a:lstStyle/>
          <a:p>
            <a:pPr algn="ctr"/>
            <a:r>
              <a:rPr lang="en-US" dirty="0"/>
              <a:t>“Feedback loop” unrolled view</a:t>
            </a:r>
          </a:p>
        </p:txBody>
      </p:sp>
      <p:sp>
        <p:nvSpPr>
          <p:cNvPr id="24" name="Freeform 23">
            <a:extLst>
              <a:ext uri="{FF2B5EF4-FFF2-40B4-BE49-F238E27FC236}">
                <a16:creationId xmlns:a16="http://schemas.microsoft.com/office/drawing/2014/main" id="{D34646F2-D2A7-4BBF-4035-91719D84689B}"/>
              </a:ext>
            </a:extLst>
          </p:cNvPr>
          <p:cNvSpPr/>
          <p:nvPr/>
        </p:nvSpPr>
        <p:spPr>
          <a:xfrm flipV="1">
            <a:off x="10822045" y="3942042"/>
            <a:ext cx="668818" cy="370985"/>
          </a:xfrm>
          <a:custGeom>
            <a:avLst/>
            <a:gdLst>
              <a:gd name="csX0" fmla="*/ 0 w 668818"/>
              <a:gd name="csY0" fmla="*/ 47026 h 370985"/>
              <a:gd name="csX1" fmla="*/ 57476 w 668818"/>
              <a:gd name="csY1" fmla="*/ 41801 h 370985"/>
              <a:gd name="csX2" fmla="*/ 73152 w 668818"/>
              <a:gd name="csY2" fmla="*/ 47026 h 370985"/>
              <a:gd name="csX3" fmla="*/ 83602 w 668818"/>
              <a:gd name="csY3" fmla="*/ 88827 h 370985"/>
              <a:gd name="csX4" fmla="*/ 104503 w 668818"/>
              <a:gd name="csY4" fmla="*/ 135853 h 370985"/>
              <a:gd name="csX5" fmla="*/ 114953 w 668818"/>
              <a:gd name="csY5" fmla="*/ 120178 h 370985"/>
              <a:gd name="csX6" fmla="*/ 130628 w 668818"/>
              <a:gd name="csY6" fmla="*/ 99277 h 370985"/>
              <a:gd name="csX7" fmla="*/ 156754 w 668818"/>
              <a:gd name="csY7" fmla="*/ 52251 h 370985"/>
              <a:gd name="csX8" fmla="*/ 182880 w 668818"/>
              <a:gd name="csY8" fmla="*/ 5225 h 370985"/>
              <a:gd name="csX9" fmla="*/ 198555 w 668818"/>
              <a:gd name="csY9" fmla="*/ 0 h 370985"/>
              <a:gd name="csX10" fmla="*/ 219456 w 668818"/>
              <a:gd name="csY10" fmla="*/ 31351 h 370985"/>
              <a:gd name="csX11" fmla="*/ 229906 w 668818"/>
              <a:gd name="csY11" fmla="*/ 67927 h 370985"/>
              <a:gd name="csX12" fmla="*/ 235131 w 668818"/>
              <a:gd name="csY12" fmla="*/ 94052 h 370985"/>
              <a:gd name="csX13" fmla="*/ 240356 w 668818"/>
              <a:gd name="csY13" fmla="*/ 109728 h 370985"/>
              <a:gd name="csX14" fmla="*/ 245581 w 668818"/>
              <a:gd name="csY14" fmla="*/ 130628 h 370985"/>
              <a:gd name="csX15" fmla="*/ 256032 w 668818"/>
              <a:gd name="csY15" fmla="*/ 172429 h 370985"/>
              <a:gd name="csX16" fmla="*/ 313508 w 668818"/>
              <a:gd name="csY16" fmla="*/ 135853 h 370985"/>
              <a:gd name="csX17" fmla="*/ 323959 w 668818"/>
              <a:gd name="csY17" fmla="*/ 125403 h 370985"/>
              <a:gd name="csX18" fmla="*/ 344859 w 668818"/>
              <a:gd name="csY18" fmla="*/ 94052 h 370985"/>
              <a:gd name="csX19" fmla="*/ 355309 w 668818"/>
              <a:gd name="csY19" fmla="*/ 78377 h 370985"/>
              <a:gd name="csX20" fmla="*/ 370985 w 668818"/>
              <a:gd name="csY20" fmla="*/ 73152 h 370985"/>
              <a:gd name="csX21" fmla="*/ 381435 w 668818"/>
              <a:gd name="csY21" fmla="*/ 130628 h 370985"/>
              <a:gd name="csX22" fmla="*/ 370985 w 668818"/>
              <a:gd name="csY22" fmla="*/ 261257 h 370985"/>
              <a:gd name="csX23" fmla="*/ 386660 w 668818"/>
              <a:gd name="csY23" fmla="*/ 360535 h 370985"/>
              <a:gd name="csX24" fmla="*/ 402336 w 668818"/>
              <a:gd name="csY24" fmla="*/ 370985 h 370985"/>
              <a:gd name="csX25" fmla="*/ 428461 w 668818"/>
              <a:gd name="csY25" fmla="*/ 360535 h 370985"/>
              <a:gd name="csX26" fmla="*/ 433687 w 668818"/>
              <a:gd name="csY26" fmla="*/ 344859 h 370985"/>
              <a:gd name="csX27" fmla="*/ 454587 w 668818"/>
              <a:gd name="csY27" fmla="*/ 308283 h 370985"/>
              <a:gd name="csX28" fmla="*/ 459812 w 668818"/>
              <a:gd name="csY28" fmla="*/ 287383 h 370985"/>
              <a:gd name="csX29" fmla="*/ 480713 w 668818"/>
              <a:gd name="csY29" fmla="*/ 256032 h 370985"/>
              <a:gd name="csX30" fmla="*/ 506839 w 668818"/>
              <a:gd name="csY30" fmla="*/ 224681 h 370985"/>
              <a:gd name="csX31" fmla="*/ 512064 w 668818"/>
              <a:gd name="csY31" fmla="*/ 209005 h 370985"/>
              <a:gd name="csX32" fmla="*/ 527739 w 668818"/>
              <a:gd name="csY32" fmla="*/ 203780 h 370985"/>
              <a:gd name="csX33" fmla="*/ 522514 w 668818"/>
              <a:gd name="csY33" fmla="*/ 250807 h 370985"/>
              <a:gd name="csX34" fmla="*/ 527739 w 668818"/>
              <a:gd name="csY34" fmla="*/ 339634 h 370985"/>
              <a:gd name="csX35" fmla="*/ 532964 w 668818"/>
              <a:gd name="csY35" fmla="*/ 355309 h 370985"/>
              <a:gd name="csX36" fmla="*/ 543415 w 668818"/>
              <a:gd name="csY36" fmla="*/ 365760 h 370985"/>
              <a:gd name="csX37" fmla="*/ 574765 w 668818"/>
              <a:gd name="csY37" fmla="*/ 360535 h 370985"/>
              <a:gd name="csX38" fmla="*/ 606116 w 668818"/>
              <a:gd name="csY38" fmla="*/ 339634 h 370985"/>
              <a:gd name="csX39" fmla="*/ 616567 w 668818"/>
              <a:gd name="csY39" fmla="*/ 329184 h 370985"/>
              <a:gd name="csX40" fmla="*/ 632242 w 668818"/>
              <a:gd name="csY40" fmla="*/ 323959 h 370985"/>
              <a:gd name="csX41" fmla="*/ 647917 w 668818"/>
              <a:gd name="csY41" fmla="*/ 313508 h 370985"/>
              <a:gd name="csX42" fmla="*/ 668818 w 668818"/>
              <a:gd name="csY42" fmla="*/ 297833 h 370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668818" h="370985">
                <a:moveTo>
                  <a:pt x="0" y="47026"/>
                </a:moveTo>
                <a:cubicBezTo>
                  <a:pt x="19159" y="45284"/>
                  <a:pt x="38238" y="41801"/>
                  <a:pt x="57476" y="41801"/>
                </a:cubicBezTo>
                <a:cubicBezTo>
                  <a:pt x="62984" y="41801"/>
                  <a:pt x="70477" y="42211"/>
                  <a:pt x="73152" y="47026"/>
                </a:cubicBezTo>
                <a:cubicBezTo>
                  <a:pt x="80127" y="59581"/>
                  <a:pt x="79060" y="75202"/>
                  <a:pt x="83602" y="88827"/>
                </a:cubicBezTo>
                <a:cubicBezTo>
                  <a:pt x="96038" y="126136"/>
                  <a:pt x="87941" y="111013"/>
                  <a:pt x="104503" y="135853"/>
                </a:cubicBezTo>
                <a:cubicBezTo>
                  <a:pt x="107986" y="130628"/>
                  <a:pt x="111303" y="125288"/>
                  <a:pt x="114953" y="120178"/>
                </a:cubicBezTo>
                <a:cubicBezTo>
                  <a:pt x="120015" y="113091"/>
                  <a:pt x="126399" y="106890"/>
                  <a:pt x="130628" y="99277"/>
                </a:cubicBezTo>
                <a:cubicBezTo>
                  <a:pt x="164840" y="37697"/>
                  <a:pt x="116393" y="106068"/>
                  <a:pt x="156754" y="52251"/>
                </a:cubicBezTo>
                <a:cubicBezTo>
                  <a:pt x="161355" y="38448"/>
                  <a:pt x="169404" y="9717"/>
                  <a:pt x="182880" y="5225"/>
                </a:cubicBezTo>
                <a:lnTo>
                  <a:pt x="198555" y="0"/>
                </a:lnTo>
                <a:cubicBezTo>
                  <a:pt x="205522" y="10450"/>
                  <a:pt x="215484" y="19436"/>
                  <a:pt x="219456" y="31351"/>
                </a:cubicBezTo>
                <a:cubicBezTo>
                  <a:pt x="225275" y="48809"/>
                  <a:pt x="225532" y="48242"/>
                  <a:pt x="229906" y="67927"/>
                </a:cubicBezTo>
                <a:cubicBezTo>
                  <a:pt x="231832" y="76596"/>
                  <a:pt x="232977" y="85436"/>
                  <a:pt x="235131" y="94052"/>
                </a:cubicBezTo>
                <a:cubicBezTo>
                  <a:pt x="236467" y="99396"/>
                  <a:pt x="238843" y="104432"/>
                  <a:pt x="240356" y="109728"/>
                </a:cubicBezTo>
                <a:cubicBezTo>
                  <a:pt x="242329" y="116633"/>
                  <a:pt x="244023" y="123618"/>
                  <a:pt x="245581" y="130628"/>
                </a:cubicBezTo>
                <a:cubicBezTo>
                  <a:pt x="253988" y="168457"/>
                  <a:pt x="246696" y="144420"/>
                  <a:pt x="256032" y="172429"/>
                </a:cubicBezTo>
                <a:cubicBezTo>
                  <a:pt x="296650" y="164305"/>
                  <a:pt x="275876" y="173484"/>
                  <a:pt x="313508" y="135853"/>
                </a:cubicBezTo>
                <a:lnTo>
                  <a:pt x="323959" y="125403"/>
                </a:lnTo>
                <a:cubicBezTo>
                  <a:pt x="345021" y="83279"/>
                  <a:pt x="323583" y="120648"/>
                  <a:pt x="344859" y="94052"/>
                </a:cubicBezTo>
                <a:cubicBezTo>
                  <a:pt x="348782" y="89148"/>
                  <a:pt x="350405" y="82300"/>
                  <a:pt x="355309" y="78377"/>
                </a:cubicBezTo>
                <a:cubicBezTo>
                  <a:pt x="359610" y="74936"/>
                  <a:pt x="365760" y="74894"/>
                  <a:pt x="370985" y="73152"/>
                </a:cubicBezTo>
                <a:cubicBezTo>
                  <a:pt x="378333" y="95197"/>
                  <a:pt x="381435" y="101086"/>
                  <a:pt x="381435" y="130628"/>
                </a:cubicBezTo>
                <a:cubicBezTo>
                  <a:pt x="381435" y="215658"/>
                  <a:pt x="381606" y="208148"/>
                  <a:pt x="370985" y="261257"/>
                </a:cubicBezTo>
                <a:cubicBezTo>
                  <a:pt x="372757" y="289610"/>
                  <a:pt x="361587" y="335462"/>
                  <a:pt x="386660" y="360535"/>
                </a:cubicBezTo>
                <a:cubicBezTo>
                  <a:pt x="391101" y="364976"/>
                  <a:pt x="397111" y="367502"/>
                  <a:pt x="402336" y="370985"/>
                </a:cubicBezTo>
                <a:cubicBezTo>
                  <a:pt x="411044" y="367502"/>
                  <a:pt x="421256" y="366539"/>
                  <a:pt x="428461" y="360535"/>
                </a:cubicBezTo>
                <a:cubicBezTo>
                  <a:pt x="432692" y="357009"/>
                  <a:pt x="431224" y="349786"/>
                  <a:pt x="433687" y="344859"/>
                </a:cubicBezTo>
                <a:cubicBezTo>
                  <a:pt x="448846" y="314542"/>
                  <a:pt x="440847" y="344924"/>
                  <a:pt x="454587" y="308283"/>
                </a:cubicBezTo>
                <a:cubicBezTo>
                  <a:pt x="457108" y="301559"/>
                  <a:pt x="456600" y="293806"/>
                  <a:pt x="459812" y="287383"/>
                </a:cubicBezTo>
                <a:cubicBezTo>
                  <a:pt x="465429" y="276149"/>
                  <a:pt x="473746" y="266482"/>
                  <a:pt x="480713" y="256032"/>
                </a:cubicBezTo>
                <a:cubicBezTo>
                  <a:pt x="495264" y="234205"/>
                  <a:pt x="486720" y="244799"/>
                  <a:pt x="506839" y="224681"/>
                </a:cubicBezTo>
                <a:cubicBezTo>
                  <a:pt x="508581" y="219456"/>
                  <a:pt x="508169" y="212900"/>
                  <a:pt x="512064" y="209005"/>
                </a:cubicBezTo>
                <a:cubicBezTo>
                  <a:pt x="515958" y="205110"/>
                  <a:pt x="526403" y="198437"/>
                  <a:pt x="527739" y="203780"/>
                </a:cubicBezTo>
                <a:cubicBezTo>
                  <a:pt x="531564" y="219081"/>
                  <a:pt x="524256" y="235131"/>
                  <a:pt x="522514" y="250807"/>
                </a:cubicBezTo>
                <a:cubicBezTo>
                  <a:pt x="524256" y="280416"/>
                  <a:pt x="524788" y="310121"/>
                  <a:pt x="527739" y="339634"/>
                </a:cubicBezTo>
                <a:cubicBezTo>
                  <a:pt x="528287" y="345114"/>
                  <a:pt x="530130" y="350586"/>
                  <a:pt x="532964" y="355309"/>
                </a:cubicBezTo>
                <a:cubicBezTo>
                  <a:pt x="535499" y="359534"/>
                  <a:pt x="539931" y="362276"/>
                  <a:pt x="543415" y="365760"/>
                </a:cubicBezTo>
                <a:cubicBezTo>
                  <a:pt x="553865" y="364018"/>
                  <a:pt x="564986" y="364610"/>
                  <a:pt x="574765" y="360535"/>
                </a:cubicBezTo>
                <a:cubicBezTo>
                  <a:pt x="586359" y="355704"/>
                  <a:pt x="597234" y="348515"/>
                  <a:pt x="606116" y="339634"/>
                </a:cubicBezTo>
                <a:cubicBezTo>
                  <a:pt x="609600" y="336151"/>
                  <a:pt x="612343" y="331719"/>
                  <a:pt x="616567" y="329184"/>
                </a:cubicBezTo>
                <a:cubicBezTo>
                  <a:pt x="621290" y="326350"/>
                  <a:pt x="627017" y="325701"/>
                  <a:pt x="632242" y="323959"/>
                </a:cubicBezTo>
                <a:cubicBezTo>
                  <a:pt x="637467" y="320475"/>
                  <a:pt x="643013" y="317431"/>
                  <a:pt x="647917" y="313508"/>
                </a:cubicBezTo>
                <a:cubicBezTo>
                  <a:pt x="669920" y="295905"/>
                  <a:pt x="647006" y="308739"/>
                  <a:pt x="668818" y="297833"/>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181154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BB181-51A1-CEB7-63A1-ABA4A72B6189}"/>
              </a:ext>
            </a:extLst>
          </p:cNvPr>
          <p:cNvSpPr>
            <a:spLocks noGrp="1"/>
          </p:cNvSpPr>
          <p:nvPr>
            <p:ph type="title"/>
          </p:nvPr>
        </p:nvSpPr>
        <p:spPr/>
        <p:txBody>
          <a:bodyPr/>
          <a:lstStyle/>
          <a:p>
            <a:r>
              <a:rPr lang="en-US" dirty="0"/>
              <a:t>Unfulfilling recipe (today)</a:t>
            </a:r>
          </a:p>
        </p:txBody>
      </p:sp>
      <p:sp>
        <p:nvSpPr>
          <p:cNvPr id="3" name="Content Placeholder 2">
            <a:extLst>
              <a:ext uri="{FF2B5EF4-FFF2-40B4-BE49-F238E27FC236}">
                <a16:creationId xmlns:a16="http://schemas.microsoft.com/office/drawing/2014/main" id="{863A6100-9262-0C17-8259-AC0BEE7A73FB}"/>
              </a:ext>
            </a:extLst>
          </p:cNvPr>
          <p:cNvSpPr>
            <a:spLocks noGrp="1"/>
          </p:cNvSpPr>
          <p:nvPr>
            <p:ph idx="1"/>
          </p:nvPr>
        </p:nvSpPr>
        <p:spPr>
          <a:xfrm>
            <a:off x="838200" y="1971397"/>
            <a:ext cx="10515600" cy="4351338"/>
          </a:xfrm>
        </p:spPr>
        <p:txBody>
          <a:bodyPr>
            <a:normAutofit/>
          </a:bodyPr>
          <a:lstStyle/>
          <a:p>
            <a:r>
              <a:rPr lang="en-US" dirty="0"/>
              <a:t>Improving agent performance is about eliciting the right behaviors</a:t>
            </a:r>
          </a:p>
          <a:p>
            <a:r>
              <a:rPr lang="en-US" dirty="0"/>
              <a:t>In optimization terms, for an agent </a:t>
            </a:r>
            <a:r>
              <a:rPr lang="en-US" b="1" i="1" dirty="0">
                <a:latin typeface="Cambria Math" panose="02040503050406030204" pitchFamily="18" charset="0"/>
                <a:ea typeface="Cambria Math" panose="02040503050406030204" pitchFamily="18" charset="0"/>
              </a:rPr>
              <a:t>A</a:t>
            </a:r>
            <a:r>
              <a:rPr lang="en-US" dirty="0"/>
              <a:t>, we have:</a:t>
            </a:r>
            <a:br>
              <a:rPr lang="en-US" dirty="0"/>
            </a:br>
            <a:br>
              <a:rPr lang="en-US" dirty="0"/>
            </a:br>
            <a:endParaRPr lang="en-US" dirty="0"/>
          </a:p>
          <a:p>
            <a:endParaRPr lang="en-US" dirty="0"/>
          </a:p>
          <a:p>
            <a:r>
              <a:rPr lang="en-US" dirty="0"/>
              <a:t>We seek the better </a:t>
            </a:r>
            <a:r>
              <a:rPr lang="en-US" dirty="0">
                <a:solidFill>
                  <a:schemeClr val="accent2"/>
                </a:solidFill>
                <a:latin typeface="Cambria Math" panose="02040503050406030204" pitchFamily="18" charset="0"/>
                <a:ea typeface="Cambria Math" panose="02040503050406030204" pitchFamily="18" charset="0"/>
              </a:rPr>
              <a:t>prompts</a:t>
            </a:r>
            <a:r>
              <a:rPr lang="en-US" dirty="0"/>
              <a:t>, </a:t>
            </a:r>
            <a:r>
              <a:rPr lang="en-US" dirty="0">
                <a:solidFill>
                  <a:schemeClr val="accent1"/>
                </a:solidFill>
                <a:latin typeface="Cambria Math" panose="02040503050406030204" pitchFamily="18" charset="0"/>
                <a:ea typeface="Cambria Math" panose="02040503050406030204" pitchFamily="18" charset="0"/>
              </a:rPr>
              <a:t>model parameters</a:t>
            </a:r>
            <a:r>
              <a:rPr lang="en-US" dirty="0"/>
              <a:t>, </a:t>
            </a:r>
            <a:r>
              <a:rPr lang="en-US" dirty="0">
                <a:solidFill>
                  <a:schemeClr val="accent3"/>
                </a:solidFill>
                <a:latin typeface="Cambria Math" panose="02040503050406030204" pitchFamily="18" charset="0"/>
                <a:ea typeface="Cambria Math" panose="02040503050406030204" pitchFamily="18" charset="0"/>
              </a:rPr>
              <a:t>tools</a:t>
            </a:r>
            <a:r>
              <a:rPr lang="en-US" dirty="0"/>
              <a:t> to maximize the expected ability for </a:t>
            </a:r>
            <a:r>
              <a:rPr lang="en-US" b="1" i="1" dirty="0">
                <a:latin typeface="Cambria Math" panose="02040503050406030204" pitchFamily="18" charset="0"/>
                <a:ea typeface="Cambria Math" panose="02040503050406030204" pitchFamily="18" charset="0"/>
              </a:rPr>
              <a:t>A</a:t>
            </a:r>
            <a:r>
              <a:rPr lang="en-US" dirty="0"/>
              <a:t> to reach the </a:t>
            </a:r>
            <a:r>
              <a:rPr lang="en-US" dirty="0">
                <a:solidFill>
                  <a:srgbClr val="C00000"/>
                </a:solidFill>
                <a:latin typeface="Cambria Math" panose="02040503050406030204" pitchFamily="18" charset="0"/>
                <a:ea typeface="Cambria Math" panose="02040503050406030204" pitchFamily="18" charset="0"/>
              </a:rPr>
              <a:t>task</a:t>
            </a:r>
            <a:r>
              <a:rPr lang="en-US" dirty="0"/>
              <a:t>’s </a:t>
            </a:r>
            <a:r>
              <a:rPr lang="en-US" dirty="0">
                <a:solidFill>
                  <a:schemeClr val="accent6"/>
                </a:solidFill>
                <a:latin typeface="Cambria Math" panose="02040503050406030204" pitchFamily="18" charset="0"/>
                <a:ea typeface="Cambria Math" panose="02040503050406030204" pitchFamily="18" charset="0"/>
              </a:rPr>
              <a:t>goal</a:t>
            </a:r>
          </a:p>
          <a:p>
            <a:endParaRPr lang="en-US" dirty="0"/>
          </a:p>
          <a:p>
            <a:r>
              <a:rPr lang="en-US" dirty="0"/>
              <a:t>How? The usual AI soup: SFT, RLVR, GRPO, etc.</a:t>
            </a:r>
          </a:p>
        </p:txBody>
      </p:sp>
      <p:sp>
        <p:nvSpPr>
          <p:cNvPr id="4" name="Slide Number Placeholder 3">
            <a:extLst>
              <a:ext uri="{FF2B5EF4-FFF2-40B4-BE49-F238E27FC236}">
                <a16:creationId xmlns:a16="http://schemas.microsoft.com/office/drawing/2014/main" id="{069B5C17-07A3-3E0E-582D-D35D02674AB5}"/>
              </a:ext>
            </a:extLst>
          </p:cNvPr>
          <p:cNvSpPr>
            <a:spLocks noGrp="1"/>
          </p:cNvSpPr>
          <p:nvPr>
            <p:ph type="sldNum" sz="quarter" idx="12"/>
          </p:nvPr>
        </p:nvSpPr>
        <p:spPr/>
        <p:txBody>
          <a:bodyPr/>
          <a:lstStyle/>
          <a:p>
            <a:fld id="{4B376956-1DBF-7C4F-8825-29FD10811C3B}" type="slidenum">
              <a:rPr lang="en-US" smtClean="0"/>
              <a:t>41</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167DC98-DA23-94CE-AE95-136540FACA54}"/>
                  </a:ext>
                </a:extLst>
              </p:cNvPr>
              <p:cNvSpPr txBox="1"/>
              <p:nvPr/>
            </p:nvSpPr>
            <p:spPr>
              <a:xfrm>
                <a:off x="979714" y="3370295"/>
                <a:ext cx="6096000" cy="620491"/>
              </a:xfrm>
              <a:prstGeom prst="rect">
                <a:avLst/>
              </a:prstGeom>
              <a:noFill/>
            </p:spPr>
            <p:txBody>
              <a:bodyPr wrap="square">
                <a:spAutoFit/>
              </a:bodyPr>
              <a:lstStyle/>
              <a:p>
                <a:pPr/>
                <a14:m>
                  <m:oMathPara xmlns:m="http://schemas.openxmlformats.org/officeDocument/2006/math">
                    <m:oMath>
                      <m:func>
                        <m:funcPr>
                          <m:ctrlPr>
                            <a:rPr lang="en-US" sz="2400" i="1" smtClean="0">
                              <a:latin typeface="Cambria Math" panose="02040503050406030204" pitchFamily="18" charset="0"/>
                            </a:rPr>
                          </m:ctrlPr>
                        </m:funcPr>
                        <m:fName>
                          <m:limLow>
                            <m:limLowPr>
                              <m:ctrlPr>
                                <a:rPr lang="en-US" sz="2400" i="0" smtClean="0">
                                  <a:latin typeface="Cambria Math" panose="02040503050406030204" pitchFamily="18" charset="0"/>
                                </a:rPr>
                              </m:ctrlPr>
                            </m:limLowPr>
                            <m:e>
                              <m:r>
                                <m:rPr>
                                  <m:sty m:val="p"/>
                                </m:rPr>
                                <a:rPr lang="en-US" sz="2400" i="0" smtClean="0">
                                  <a:latin typeface="Cambria Math" panose="02040503050406030204" pitchFamily="18" charset="0"/>
                                </a:rPr>
                                <m:t>max</m:t>
                              </m:r>
                            </m:e>
                            <m:lim>
                              <m:r>
                                <a:rPr lang="en-US" sz="2400" b="0" i="1" smtClean="0">
                                  <a:latin typeface="Cambria Math" panose="02040503050406030204" pitchFamily="18" charset="0"/>
                                </a:rPr>
                                <m:t>&lt;</m:t>
                              </m:r>
                              <m:r>
                                <m:rPr>
                                  <m:sty m:val="p"/>
                                </m:rPr>
                                <a:rPr lang="en-US" sz="2400" b="0" i="1" smtClean="0">
                                  <a:solidFill>
                                    <a:schemeClr val="accent2"/>
                                  </a:solidFill>
                                  <a:latin typeface="Cambria Math" panose="02040503050406030204" pitchFamily="18" charset="0"/>
                                </a:rPr>
                                <m:t>prompts</m:t>
                              </m:r>
                              <m:r>
                                <a:rPr lang="en-US" sz="2400" b="0" i="1" smtClean="0">
                                  <a:latin typeface="Cambria Math" panose="02040503050406030204" pitchFamily="18" charset="0"/>
                                </a:rPr>
                                <m:t>,</m:t>
                              </m:r>
                              <m:r>
                                <m:rPr>
                                  <m:sty m:val="p"/>
                                </m:rPr>
                                <a:rPr lang="en-US" sz="2400" b="0" i="1" smtClean="0">
                                  <a:solidFill>
                                    <a:schemeClr val="accent1"/>
                                  </a:solidFill>
                                  <a:latin typeface="Cambria Math" panose="02040503050406030204" pitchFamily="18" charset="0"/>
                                </a:rPr>
                                <m:t>model</m:t>
                              </m:r>
                              <m:r>
                                <a:rPr lang="en-US" sz="2400" b="0" i="1" smtClean="0">
                                  <a:latin typeface="Cambria Math" panose="02040503050406030204" pitchFamily="18" charset="0"/>
                                </a:rPr>
                                <m:t>,</m:t>
                              </m:r>
                              <m:r>
                                <m:rPr>
                                  <m:sty m:val="p"/>
                                </m:rPr>
                                <a:rPr lang="en-US" sz="2400" b="0" i="1" smtClean="0">
                                  <a:solidFill>
                                    <a:schemeClr val="accent3"/>
                                  </a:solidFill>
                                  <a:latin typeface="Cambria Math" panose="02040503050406030204" pitchFamily="18" charset="0"/>
                                </a:rPr>
                                <m:t>tools</m:t>
                              </m:r>
                              <m:r>
                                <a:rPr lang="en-US" sz="2400" b="0" i="1" smtClean="0">
                                  <a:latin typeface="Cambria Math" panose="02040503050406030204" pitchFamily="18" charset="0"/>
                                </a:rPr>
                                <m:t>&gt;</m:t>
                              </m:r>
                            </m:lim>
                          </m:limLow>
                        </m:fName>
                        <m:e>
                          <m:sSub>
                            <m:sSubPr>
                              <m:ctrlPr>
                                <a:rPr lang="en-US" sz="240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𝔼</m:t>
                              </m:r>
                            </m:e>
                            <m:sub>
                              <m:r>
                                <a:rPr lang="en-US" sz="2400" b="0" i="1" smtClean="0">
                                  <a:latin typeface="Cambria Math" panose="02040503050406030204" pitchFamily="18" charset="0"/>
                                </a:rPr>
                                <m:t>(</m:t>
                              </m:r>
                              <m:r>
                                <m:rPr>
                                  <m:sty m:val="p"/>
                                </m:rPr>
                                <a:rPr lang="en-US" sz="2400" b="0" i="1" smtClean="0">
                                  <a:solidFill>
                                    <a:srgbClr val="C00000"/>
                                  </a:solidFill>
                                  <a:latin typeface="Cambria Math" panose="02040503050406030204" pitchFamily="18" charset="0"/>
                                </a:rPr>
                                <m:t>task</m:t>
                              </m:r>
                              <m:r>
                                <a:rPr lang="en-US" sz="2400" b="0" i="1" smtClean="0">
                                  <a:latin typeface="Cambria Math" panose="02040503050406030204" pitchFamily="18" charset="0"/>
                                </a:rPr>
                                <m:t>,</m:t>
                              </m:r>
                              <m:r>
                                <m:rPr>
                                  <m:sty m:val="p"/>
                                </m:rPr>
                                <a:rPr lang="en-US" sz="2400" b="0" i="1" smtClean="0">
                                  <a:solidFill>
                                    <a:schemeClr val="accent6"/>
                                  </a:solidFill>
                                  <a:latin typeface="Cambria Math" panose="02040503050406030204" pitchFamily="18" charset="0"/>
                                </a:rPr>
                                <m:t>goal</m:t>
                              </m:r>
                              <m:r>
                                <a:rPr lang="en-US" sz="2400" b="0" i="1" smtClean="0">
                                  <a:latin typeface="Cambria Math" panose="02040503050406030204" pitchFamily="18" charset="0"/>
                                </a:rPr>
                                <m:t>)~</m:t>
                              </m:r>
                              <m:r>
                                <m:rPr>
                                  <m:sty m:val="p"/>
                                </m:rPr>
                                <a:rPr lang="el-GR" sz="2400" b="0" i="1" smtClean="0">
                                  <a:latin typeface="Cambria Math" panose="02040503050406030204" pitchFamily="18" charset="0"/>
                                  <a:ea typeface="Cambria Math" panose="02040503050406030204" pitchFamily="18" charset="0"/>
                                </a:rPr>
                                <m:t>Τ</m:t>
                              </m:r>
                            </m:sub>
                          </m:sSub>
                          <m:r>
                            <a:rPr lang="en-US" sz="2400" b="0" i="1" smtClean="0">
                              <a:latin typeface="Cambria Math" panose="02040503050406030204" pitchFamily="18" charset="0"/>
                            </a:rPr>
                            <m:t>[ </m:t>
                          </m:r>
                          <m:r>
                            <m:rPr>
                              <m:sty m:val="p"/>
                            </m:rPr>
                            <a:rPr lang="en-US" sz="2400" b="0" i="1" smtClean="0">
                              <a:latin typeface="Cambria Math" panose="02040503050406030204" pitchFamily="18" charset="0"/>
                            </a:rPr>
                            <m:t>is</m:t>
                          </m:r>
                          <m:r>
                            <a:rPr lang="en-US" sz="2400" b="0" i="1" smtClean="0">
                              <a:latin typeface="Cambria Math" panose="02040503050406030204" pitchFamily="18" charset="0"/>
                            </a:rPr>
                            <m:t>_</m:t>
                          </m:r>
                          <m:r>
                            <m:rPr>
                              <m:sty m:val="p"/>
                            </m:rPr>
                            <a:rPr lang="en-US" sz="2400" b="0" i="1" smtClean="0">
                              <a:latin typeface="Cambria Math" panose="02040503050406030204" pitchFamily="18" charset="0"/>
                            </a:rPr>
                            <m:t>solved</m:t>
                          </m:r>
                          <m:r>
                            <a:rPr lang="en-US" sz="2400" b="0" i="1" smtClean="0">
                              <a:latin typeface="Cambria Math" panose="02040503050406030204" pitchFamily="18" charset="0"/>
                            </a:rPr>
                            <m:t>(</m:t>
                          </m:r>
                          <m:r>
                            <m:rPr>
                              <m:sty m:val="p"/>
                            </m:rPr>
                            <a:rPr lang="en-US" sz="2400" b="0" i="1" smtClean="0">
                              <a:solidFill>
                                <a:srgbClr val="C00000"/>
                              </a:solidFill>
                              <a:latin typeface="Cambria Math" panose="02040503050406030204" pitchFamily="18" charset="0"/>
                            </a:rPr>
                            <m:t>task</m:t>
                          </m:r>
                          <m:r>
                            <a:rPr lang="en-US" sz="2400" b="0" i="1" smtClean="0">
                              <a:latin typeface="Cambria Math" panose="02040503050406030204" pitchFamily="18" charset="0"/>
                            </a:rPr>
                            <m:t>, </m:t>
                          </m:r>
                          <m:r>
                            <a:rPr lang="en-US" sz="2400" b="1" i="1" smtClean="0">
                              <a:latin typeface="Cambria Math" panose="02040503050406030204" pitchFamily="18" charset="0"/>
                            </a:rPr>
                            <m:t>𝑨</m:t>
                          </m:r>
                          <m:r>
                            <a:rPr lang="en-US" sz="2400" b="0" i="1" smtClean="0">
                              <a:latin typeface="Cambria Math" panose="02040503050406030204" pitchFamily="18" charset="0"/>
                            </a:rPr>
                            <m:t>(</m:t>
                          </m:r>
                          <m:r>
                            <m:rPr>
                              <m:sty m:val="p"/>
                            </m:rPr>
                            <a:rPr lang="en-US" sz="2400" b="0" i="1" smtClean="0">
                              <a:solidFill>
                                <a:schemeClr val="accent2"/>
                              </a:solidFill>
                              <a:latin typeface="Cambria Math" panose="02040503050406030204" pitchFamily="18" charset="0"/>
                            </a:rPr>
                            <m:t>prompts</m:t>
                          </m:r>
                          <m:r>
                            <a:rPr lang="en-US" sz="2400" b="0" i="1" smtClean="0">
                              <a:latin typeface="Cambria Math" panose="02040503050406030204" pitchFamily="18" charset="0"/>
                            </a:rPr>
                            <m:t>,</m:t>
                          </m:r>
                          <m:r>
                            <m:rPr>
                              <m:sty m:val="p"/>
                            </m:rPr>
                            <a:rPr lang="en-US" sz="2400" b="0" i="1" smtClean="0">
                              <a:solidFill>
                                <a:schemeClr val="accent1"/>
                              </a:solidFill>
                              <a:latin typeface="Cambria Math" panose="02040503050406030204" pitchFamily="18" charset="0"/>
                            </a:rPr>
                            <m:t>model</m:t>
                          </m:r>
                          <m:r>
                            <a:rPr lang="en-US" sz="2400" b="0" i="1" smtClean="0">
                              <a:latin typeface="Cambria Math" panose="02040503050406030204" pitchFamily="18" charset="0"/>
                            </a:rPr>
                            <m:t>,</m:t>
                          </m:r>
                          <m:r>
                            <m:rPr>
                              <m:sty m:val="p"/>
                            </m:rPr>
                            <a:rPr lang="en-US" sz="2400" b="0" i="1" smtClean="0">
                              <a:solidFill>
                                <a:schemeClr val="accent3"/>
                              </a:solidFill>
                              <a:latin typeface="Cambria Math" panose="02040503050406030204" pitchFamily="18" charset="0"/>
                            </a:rPr>
                            <m:t>tools</m:t>
                          </m:r>
                          <m:r>
                            <a:rPr lang="en-US" sz="2400" b="0" i="1" smtClean="0">
                              <a:latin typeface="Cambria Math" panose="02040503050406030204" pitchFamily="18" charset="0"/>
                            </a:rPr>
                            <m:t>), </m:t>
                          </m:r>
                          <m:r>
                            <m:rPr>
                              <m:sty m:val="p"/>
                            </m:rPr>
                            <a:rPr lang="en-US" sz="2400" b="0" i="1" smtClean="0">
                              <a:solidFill>
                                <a:schemeClr val="accent6"/>
                              </a:solidFill>
                              <a:latin typeface="Cambria Math" panose="02040503050406030204" pitchFamily="18" charset="0"/>
                            </a:rPr>
                            <m:t>goal</m:t>
                          </m:r>
                          <m:r>
                            <a:rPr lang="en-US" sz="2400" b="0" i="1" smtClean="0">
                              <a:latin typeface="Cambria Math" panose="02040503050406030204" pitchFamily="18" charset="0"/>
                            </a:rPr>
                            <m:t>) ]</m:t>
                          </m:r>
                        </m:e>
                      </m:func>
                    </m:oMath>
                  </m:oMathPara>
                </a14:m>
                <a:endParaRPr lang="en-US" sz="2400" dirty="0"/>
              </a:p>
            </p:txBody>
          </p:sp>
        </mc:Choice>
        <mc:Fallback xmlns="">
          <p:sp>
            <p:nvSpPr>
              <p:cNvPr id="6" name="TextBox 5">
                <a:extLst>
                  <a:ext uri="{FF2B5EF4-FFF2-40B4-BE49-F238E27FC236}">
                    <a16:creationId xmlns:a16="http://schemas.microsoft.com/office/drawing/2014/main" id="{7167DC98-DA23-94CE-AE95-136540FACA54}"/>
                  </a:ext>
                </a:extLst>
              </p:cNvPr>
              <p:cNvSpPr txBox="1">
                <a:spLocks noRot="1" noChangeAspect="1" noMove="1" noResize="1" noEditPoints="1" noAdjustHandles="1" noChangeArrowheads="1" noChangeShapeType="1" noTextEdit="1"/>
              </p:cNvSpPr>
              <p:nvPr/>
            </p:nvSpPr>
            <p:spPr>
              <a:xfrm>
                <a:off x="979714" y="3370295"/>
                <a:ext cx="6096000" cy="620491"/>
              </a:xfrm>
              <a:prstGeom prst="rect">
                <a:avLst/>
              </a:prstGeom>
              <a:blipFill>
                <a:blip r:embed="rId2"/>
                <a:stretch>
                  <a:fillRect r="-76715" b="-6000"/>
                </a:stretch>
              </a:blipFill>
            </p:spPr>
            <p:txBody>
              <a:bodyPr/>
              <a:lstStyle/>
              <a:p>
                <a:r>
                  <a:rPr lang="en-IT">
                    <a:noFill/>
                  </a:rPr>
                  <a:t> </a:t>
                </a:r>
              </a:p>
            </p:txBody>
          </p:sp>
        </mc:Fallback>
      </mc:AlternateContent>
    </p:spTree>
    <p:extLst>
      <p:ext uri="{BB962C8B-B14F-4D97-AF65-F5344CB8AC3E}">
        <p14:creationId xmlns:p14="http://schemas.microsoft.com/office/powerpoint/2010/main" val="4479497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D5A5-471C-E0EC-453D-FD1A1042536A}"/>
              </a:ext>
            </a:extLst>
          </p:cNvPr>
          <p:cNvSpPr>
            <a:spLocks noGrp="1"/>
          </p:cNvSpPr>
          <p:nvPr>
            <p:ph type="title"/>
          </p:nvPr>
        </p:nvSpPr>
        <p:spPr/>
        <p:txBody>
          <a:bodyPr/>
          <a:lstStyle/>
          <a:p>
            <a:r>
              <a:rPr lang="en-US" dirty="0"/>
              <a:t>Why unfulfilling?</a:t>
            </a:r>
          </a:p>
        </p:txBody>
      </p:sp>
      <p:sp>
        <p:nvSpPr>
          <p:cNvPr id="3" name="Content Placeholder 2">
            <a:extLst>
              <a:ext uri="{FF2B5EF4-FFF2-40B4-BE49-F238E27FC236}">
                <a16:creationId xmlns:a16="http://schemas.microsoft.com/office/drawing/2014/main" id="{662900DA-3843-913C-E637-4B06DB0599AE}"/>
              </a:ext>
            </a:extLst>
          </p:cNvPr>
          <p:cNvSpPr>
            <a:spLocks noGrp="1"/>
          </p:cNvSpPr>
          <p:nvPr>
            <p:ph idx="1"/>
          </p:nvPr>
        </p:nvSpPr>
        <p:spPr/>
        <p:txBody>
          <a:bodyPr>
            <a:normAutofit lnSpcReduction="10000"/>
          </a:bodyPr>
          <a:lstStyle/>
          <a:p>
            <a:r>
              <a:rPr lang="en-US" dirty="0"/>
              <a:t>We show the agent through many (~thousands) demonstrations how to correctly make use of tools and solve the tasks</a:t>
            </a:r>
          </a:p>
          <a:p>
            <a:endParaRPr lang="en-US" dirty="0"/>
          </a:p>
          <a:p>
            <a:r>
              <a:rPr lang="en-US" dirty="0"/>
              <a:t>There is no real magic … even for networked systems</a:t>
            </a:r>
          </a:p>
          <a:p>
            <a:pPr lvl="1"/>
            <a:r>
              <a:rPr lang="en-US" dirty="0"/>
              <a:t>But cleverness matters.. </a:t>
            </a:r>
            <a:r>
              <a:rPr lang="en-IT" dirty="0"/>
              <a:t>agents need practice with real (complex) network problems!</a:t>
            </a:r>
            <a:endParaRPr lang="en-US" dirty="0"/>
          </a:p>
          <a:p>
            <a:endParaRPr lang="en-US" dirty="0"/>
          </a:p>
          <a:p>
            <a:r>
              <a:rPr lang="en-US" dirty="0"/>
              <a:t>An agent that does not “experience” dealing with network incidents is bound to do poorly</a:t>
            </a:r>
          </a:p>
          <a:p>
            <a:pPr lvl="1"/>
            <a:r>
              <a:rPr lang="en-US" dirty="0"/>
              <a:t>Local single-cause diagnosis works for the overwhelming majority of incidents </a:t>
            </a:r>
            <a:r>
              <a:rPr lang="en-US" dirty="0">
                <a:sym typeface="Wingdings" pitchFamily="2" charset="2"/>
              </a:rPr>
              <a:t></a:t>
            </a:r>
            <a:r>
              <a:rPr lang="en-US" dirty="0"/>
              <a:t> A commit early and confidently to a local root cause</a:t>
            </a:r>
          </a:p>
        </p:txBody>
      </p:sp>
      <p:sp>
        <p:nvSpPr>
          <p:cNvPr id="4" name="Slide Number Placeholder 3">
            <a:extLst>
              <a:ext uri="{FF2B5EF4-FFF2-40B4-BE49-F238E27FC236}">
                <a16:creationId xmlns:a16="http://schemas.microsoft.com/office/drawing/2014/main" id="{D7655C80-6B6C-CB37-0627-ABBCDC8847A6}"/>
              </a:ext>
            </a:extLst>
          </p:cNvPr>
          <p:cNvSpPr>
            <a:spLocks noGrp="1"/>
          </p:cNvSpPr>
          <p:nvPr>
            <p:ph type="sldNum" sz="quarter" idx="12"/>
          </p:nvPr>
        </p:nvSpPr>
        <p:spPr/>
        <p:txBody>
          <a:bodyPr/>
          <a:lstStyle/>
          <a:p>
            <a:fld id="{4B376956-1DBF-7C4F-8825-29FD10811C3B}" type="slidenum">
              <a:rPr lang="en-US" smtClean="0"/>
              <a:t>42</a:t>
            </a:fld>
            <a:endParaRPr lang="en-US"/>
          </a:p>
        </p:txBody>
      </p:sp>
    </p:spTree>
    <p:extLst>
      <p:ext uri="{BB962C8B-B14F-4D97-AF65-F5344CB8AC3E}">
        <p14:creationId xmlns:p14="http://schemas.microsoft.com/office/powerpoint/2010/main" val="226598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8BB27-DB42-3D49-4EDD-3007E63ED0A2}"/>
              </a:ext>
            </a:extLst>
          </p:cNvPr>
          <p:cNvSpPr>
            <a:spLocks noGrp="1"/>
          </p:cNvSpPr>
          <p:nvPr>
            <p:ph type="title"/>
          </p:nvPr>
        </p:nvSpPr>
        <p:spPr>
          <a:xfrm>
            <a:off x="838200" y="536575"/>
            <a:ext cx="10515600" cy="1325563"/>
          </a:xfrm>
        </p:spPr>
        <p:txBody>
          <a:bodyPr>
            <a:normAutofit fontScale="90000"/>
          </a:bodyPr>
          <a:lstStyle/>
          <a:p>
            <a:r>
              <a:rPr lang="en-US" dirty="0"/>
              <a:t>A way forward: agents need to “</a:t>
            </a:r>
            <a:r>
              <a:rPr lang="en-US" i="1" dirty="0"/>
              <a:t>experience</a:t>
            </a:r>
            <a:r>
              <a:rPr lang="en-US" dirty="0"/>
              <a:t>” networked systems rigorously</a:t>
            </a:r>
            <a:br>
              <a:rPr lang="en-US" dirty="0"/>
            </a:br>
            <a:endParaRPr lang="en-US" dirty="0"/>
          </a:p>
        </p:txBody>
      </p:sp>
      <p:sp>
        <p:nvSpPr>
          <p:cNvPr id="3" name="Content Placeholder 2">
            <a:extLst>
              <a:ext uri="{FF2B5EF4-FFF2-40B4-BE49-F238E27FC236}">
                <a16:creationId xmlns:a16="http://schemas.microsoft.com/office/drawing/2014/main" id="{3CABA3C1-284F-8270-945B-BA693E07476A}"/>
              </a:ext>
            </a:extLst>
          </p:cNvPr>
          <p:cNvSpPr>
            <a:spLocks noGrp="1"/>
          </p:cNvSpPr>
          <p:nvPr>
            <p:ph idx="1"/>
          </p:nvPr>
        </p:nvSpPr>
        <p:spPr>
          <a:xfrm>
            <a:off x="838200" y="1825625"/>
            <a:ext cx="10515600" cy="4667250"/>
          </a:xfrm>
        </p:spPr>
        <p:txBody>
          <a:bodyPr>
            <a:normAutofit/>
          </a:bodyPr>
          <a:lstStyle/>
          <a:p>
            <a:r>
              <a:rPr lang="en-US" dirty="0"/>
              <a:t>Learning works, but </a:t>
            </a:r>
            <a:r>
              <a:rPr lang="en-US" b="1" dirty="0"/>
              <a:t>what</a:t>
            </a:r>
            <a:r>
              <a:rPr lang="en-US" dirty="0"/>
              <a:t> is learned and acted on matters</a:t>
            </a:r>
          </a:p>
          <a:p>
            <a:pPr lvl="1"/>
            <a:r>
              <a:rPr lang="en-US" dirty="0"/>
              <a:t>Agents don’t fail because they lack reasoning power</a:t>
            </a:r>
          </a:p>
          <a:p>
            <a:pPr lvl="1"/>
            <a:endParaRPr lang="en-US" dirty="0"/>
          </a:p>
          <a:p>
            <a:pPr lvl="1"/>
            <a:endParaRPr lang="en-US" dirty="0"/>
          </a:p>
          <a:p>
            <a:pPr lvl="1"/>
            <a:endParaRPr lang="en-US" dirty="0"/>
          </a:p>
          <a:p>
            <a:pPr lvl="1"/>
            <a:endParaRPr lang="en-US" dirty="0"/>
          </a:p>
          <a:p>
            <a:pPr lvl="1"/>
            <a:r>
              <a:rPr lang="en-US" dirty="0"/>
              <a:t>They fail because the required competence is a </a:t>
            </a:r>
            <a:r>
              <a:rPr lang="en-US" b="1" dirty="0"/>
              <a:t>search policy </a:t>
            </a:r>
            <a:r>
              <a:rPr lang="en-US" dirty="0"/>
              <a:t>that is absent from their training distribution</a:t>
            </a:r>
          </a:p>
          <a:p>
            <a:pPr lvl="1"/>
            <a:endParaRPr lang="en-US" dirty="0"/>
          </a:p>
          <a:p>
            <a:r>
              <a:rPr lang="en-US" dirty="0"/>
              <a:t>Rigorous analysis tools will help bridge the gap</a:t>
            </a:r>
          </a:p>
          <a:p>
            <a:endParaRPr lang="en-US" dirty="0"/>
          </a:p>
        </p:txBody>
      </p:sp>
      <p:sp>
        <p:nvSpPr>
          <p:cNvPr id="4" name="Slide Number Placeholder 3">
            <a:extLst>
              <a:ext uri="{FF2B5EF4-FFF2-40B4-BE49-F238E27FC236}">
                <a16:creationId xmlns:a16="http://schemas.microsoft.com/office/drawing/2014/main" id="{0B54B7CE-03C2-52C4-1B65-DFCEC089519C}"/>
              </a:ext>
            </a:extLst>
          </p:cNvPr>
          <p:cNvSpPr>
            <a:spLocks noGrp="1"/>
          </p:cNvSpPr>
          <p:nvPr>
            <p:ph type="sldNum" sz="quarter" idx="12"/>
          </p:nvPr>
        </p:nvSpPr>
        <p:spPr/>
        <p:txBody>
          <a:bodyPr/>
          <a:lstStyle/>
          <a:p>
            <a:fld id="{4B376956-1DBF-7C4F-8825-29FD10811C3B}" type="slidenum">
              <a:rPr lang="en-US" smtClean="0"/>
              <a:t>43</a:t>
            </a:fld>
            <a:endParaRPr lang="en-US"/>
          </a:p>
        </p:txBody>
      </p:sp>
      <p:sp>
        <p:nvSpPr>
          <p:cNvPr id="5" name="TextBox 4">
            <a:extLst>
              <a:ext uri="{FF2B5EF4-FFF2-40B4-BE49-F238E27FC236}">
                <a16:creationId xmlns:a16="http://schemas.microsoft.com/office/drawing/2014/main" id="{3C9F47AE-5E3A-737B-593F-FE42A594D32D}"/>
              </a:ext>
            </a:extLst>
          </p:cNvPr>
          <p:cNvSpPr txBox="1"/>
          <p:nvPr/>
        </p:nvSpPr>
        <p:spPr>
          <a:xfrm>
            <a:off x="4289030" y="6166147"/>
            <a:ext cx="5450403" cy="461665"/>
          </a:xfrm>
          <a:prstGeom prst="rect">
            <a:avLst/>
          </a:prstGeom>
          <a:noFill/>
        </p:spPr>
        <p:txBody>
          <a:bodyPr wrap="none" rtlCol="0">
            <a:spAutoFit/>
          </a:bodyPr>
          <a:lstStyle/>
          <a:p>
            <a:r>
              <a:rPr lang="en-US" sz="2400" dirty="0"/>
              <a:t>(a short walk down on the memory lane)</a:t>
            </a:r>
          </a:p>
        </p:txBody>
      </p:sp>
      <p:sp>
        <p:nvSpPr>
          <p:cNvPr id="6" name="TextBox 5">
            <a:extLst>
              <a:ext uri="{FF2B5EF4-FFF2-40B4-BE49-F238E27FC236}">
                <a16:creationId xmlns:a16="http://schemas.microsoft.com/office/drawing/2014/main" id="{F7C52B95-0E43-5C90-0F89-1159152460FC}"/>
              </a:ext>
            </a:extLst>
          </p:cNvPr>
          <p:cNvSpPr txBox="1"/>
          <p:nvPr/>
        </p:nvSpPr>
        <p:spPr>
          <a:xfrm>
            <a:off x="1554523" y="3060987"/>
            <a:ext cx="3131777" cy="923330"/>
          </a:xfrm>
          <a:prstGeom prst="rect">
            <a:avLst/>
          </a:prstGeom>
          <a:solidFill>
            <a:schemeClr val="accent6"/>
          </a:solidFill>
        </p:spPr>
        <p:txBody>
          <a:bodyPr wrap="square" rtlCol="0">
            <a:spAutoFit/>
          </a:bodyPr>
          <a:lstStyle/>
          <a:p>
            <a:r>
              <a:rPr lang="en-IT" dirty="0"/>
              <a:t>“Here are the relevant observations. What explains them?”</a:t>
            </a:r>
          </a:p>
        </p:txBody>
      </p:sp>
      <p:sp>
        <p:nvSpPr>
          <p:cNvPr id="7" name="TextBox 6">
            <a:extLst>
              <a:ext uri="{FF2B5EF4-FFF2-40B4-BE49-F238E27FC236}">
                <a16:creationId xmlns:a16="http://schemas.microsoft.com/office/drawing/2014/main" id="{89699CA5-AD30-4243-24D9-6E45123C9D54}"/>
              </a:ext>
            </a:extLst>
          </p:cNvPr>
          <p:cNvSpPr txBox="1"/>
          <p:nvPr/>
        </p:nvSpPr>
        <p:spPr>
          <a:xfrm>
            <a:off x="6910353" y="3038127"/>
            <a:ext cx="3131777" cy="923330"/>
          </a:xfrm>
          <a:prstGeom prst="rect">
            <a:avLst/>
          </a:prstGeom>
          <a:solidFill>
            <a:srgbClr val="FFC000"/>
          </a:solidFill>
        </p:spPr>
        <p:txBody>
          <a:bodyPr wrap="square" rtlCol="0">
            <a:spAutoFit/>
          </a:bodyPr>
          <a:lstStyle/>
          <a:p>
            <a:r>
              <a:rPr lang="en-IT" dirty="0"/>
              <a:t>“Here is a symptom. Find the observations needed to explain it.”</a:t>
            </a:r>
          </a:p>
        </p:txBody>
      </p:sp>
      <p:sp>
        <p:nvSpPr>
          <p:cNvPr id="8" name="TextBox 7">
            <a:extLst>
              <a:ext uri="{FF2B5EF4-FFF2-40B4-BE49-F238E27FC236}">
                <a16:creationId xmlns:a16="http://schemas.microsoft.com/office/drawing/2014/main" id="{9395B354-2DA4-B289-472A-ADF652E399A1}"/>
              </a:ext>
            </a:extLst>
          </p:cNvPr>
          <p:cNvSpPr txBox="1"/>
          <p:nvPr/>
        </p:nvSpPr>
        <p:spPr>
          <a:xfrm>
            <a:off x="5500653" y="3268960"/>
            <a:ext cx="595347" cy="461665"/>
          </a:xfrm>
          <a:prstGeom prst="rect">
            <a:avLst/>
          </a:prstGeom>
          <a:noFill/>
        </p:spPr>
        <p:txBody>
          <a:bodyPr wrap="square" rtlCol="0">
            <a:spAutoFit/>
          </a:bodyPr>
          <a:lstStyle/>
          <a:p>
            <a:r>
              <a:rPr lang="en-US" sz="2400" dirty="0"/>
              <a:t>vs</a:t>
            </a:r>
          </a:p>
        </p:txBody>
      </p:sp>
    </p:spTree>
    <p:extLst>
      <p:ext uri="{BB962C8B-B14F-4D97-AF65-F5344CB8AC3E}">
        <p14:creationId xmlns:p14="http://schemas.microsoft.com/office/powerpoint/2010/main" val="235859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Arrow Connector 49"/>
          <p:cNvCxnSpPr/>
          <p:nvPr/>
        </p:nvCxnSpPr>
        <p:spPr>
          <a:xfrm>
            <a:off x="3198732" y="3858421"/>
            <a:ext cx="3430668" cy="0"/>
          </a:xfrm>
          <a:prstGeom prst="straightConnector1">
            <a:avLst/>
          </a:prstGeom>
          <a:ln>
            <a:solidFill>
              <a:schemeClr val="accent3">
                <a:lumMod val="50000"/>
              </a:schemeClr>
            </a:solidFill>
            <a:tailEnd type="arrow"/>
          </a:ln>
        </p:spPr>
        <p:style>
          <a:lnRef idx="3">
            <a:schemeClr val="accent1"/>
          </a:lnRef>
          <a:fillRef idx="0">
            <a:schemeClr val="accent1"/>
          </a:fillRef>
          <a:effectRef idx="2">
            <a:schemeClr val="accent1"/>
          </a:effectRef>
          <a:fontRef idx="minor">
            <a:schemeClr val="tx1"/>
          </a:fontRef>
        </p:style>
      </p:cxnSp>
      <p:pic>
        <p:nvPicPr>
          <p:cNvPr id="2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225996" y="3959798"/>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Marco\Documents\work\art\clicker\router-modified-blue-md.png"/>
          <p:cNvPicPr>
            <a:picLocks noChangeAspect="1" noChangeArrowheads="1"/>
          </p:cNvPicPr>
          <p:nvPr/>
        </p:nvPicPr>
        <p:blipFill>
          <a:blip r:embed="rId5"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864350" y="3959405"/>
            <a:ext cx="908050" cy="549275"/>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Connector 32"/>
          <p:cNvCxnSpPr>
            <a:stCxn id="24" idx="3"/>
            <a:endCxn id="30" idx="1"/>
          </p:cNvCxnSpPr>
          <p:nvPr/>
        </p:nvCxnSpPr>
        <p:spPr>
          <a:xfrm>
            <a:off x="3134046" y="4234042"/>
            <a:ext cx="3730304" cy="1"/>
          </a:xfrm>
          <a:prstGeom prst="line">
            <a:avLst/>
          </a:prstGeom>
          <a:ln>
            <a:prstDash val="sysDash"/>
          </a:ln>
        </p:spPr>
        <p:style>
          <a:lnRef idx="2">
            <a:schemeClr val="dk1"/>
          </a:lnRef>
          <a:fillRef idx="0">
            <a:schemeClr val="dk1"/>
          </a:fillRef>
          <a:effectRef idx="1">
            <a:schemeClr val="dk1"/>
          </a:effectRef>
          <a:fontRef idx="minor">
            <a:schemeClr val="tx1"/>
          </a:fontRef>
        </p:style>
      </p:cxnSp>
      <p:grpSp>
        <p:nvGrpSpPr>
          <p:cNvPr id="44" name="Group 43"/>
          <p:cNvGrpSpPr/>
          <p:nvPr/>
        </p:nvGrpSpPr>
        <p:grpSpPr>
          <a:xfrm>
            <a:off x="1940872" y="2562292"/>
            <a:ext cx="2035543" cy="756513"/>
            <a:chOff x="6614160" y="5872887"/>
            <a:chExt cx="2035543" cy="756513"/>
          </a:xfrm>
        </p:grpSpPr>
        <p:pic>
          <p:nvPicPr>
            <p:cNvPr id="45"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14160" y="5917007"/>
              <a:ext cx="548640" cy="33139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C:\Users\Marco\Documents\work\art\clicker\router-modified-blue-md.png"/>
            <p:cNvPicPr>
              <a:picLocks noChangeAspect="1" noChangeArrowheads="1"/>
            </p:cNvPicPr>
            <p:nvPr/>
          </p:nvPicPr>
          <p:blipFill>
            <a:blip r:embed="rId7"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614160" y="6297531"/>
              <a:ext cx="548640" cy="33186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7134095" y="5872887"/>
              <a:ext cx="1512402" cy="369332"/>
            </a:xfrm>
            <a:prstGeom prst="rect">
              <a:avLst/>
            </a:prstGeom>
            <a:noFill/>
          </p:spPr>
          <p:txBody>
            <a:bodyPr wrap="none" rtlCol="0">
              <a:spAutoFit/>
            </a:bodyPr>
            <a:lstStyle/>
            <a:p>
              <a:r>
                <a:rPr lang="en-US" dirty="0"/>
                <a:t>Router type A</a:t>
              </a:r>
            </a:p>
          </p:txBody>
        </p:sp>
        <p:sp>
          <p:nvSpPr>
            <p:cNvPr id="48" name="TextBox 47"/>
            <p:cNvSpPr txBox="1"/>
            <p:nvPr/>
          </p:nvSpPr>
          <p:spPr>
            <a:xfrm>
              <a:off x="7134095" y="6239490"/>
              <a:ext cx="1515608" cy="369332"/>
            </a:xfrm>
            <a:prstGeom prst="rect">
              <a:avLst/>
            </a:prstGeom>
            <a:noFill/>
          </p:spPr>
          <p:txBody>
            <a:bodyPr wrap="none" rtlCol="0">
              <a:spAutoFit/>
            </a:bodyPr>
            <a:lstStyle/>
            <a:p>
              <a:r>
                <a:rPr lang="en-US" dirty="0"/>
                <a:t>Router type B</a:t>
              </a:r>
            </a:p>
          </p:txBody>
        </p:sp>
      </p:grpSp>
      <p:sp>
        <p:nvSpPr>
          <p:cNvPr id="49" name="Document"/>
          <p:cNvSpPr>
            <a:spLocks noEditPoints="1" noChangeArrowheads="1"/>
          </p:cNvSpPr>
          <p:nvPr/>
        </p:nvSpPr>
        <p:spPr bwMode="auto">
          <a:xfrm rot="10800000">
            <a:off x="3181354" y="3657600"/>
            <a:ext cx="476246" cy="401643"/>
          </a:xfrm>
          <a:prstGeom prst="horizontalScroll">
            <a:avLst/>
          </a:prstGeom>
          <a:ln>
            <a:headEnd/>
            <a:tailEnd/>
          </a:ln>
        </p:spPr>
        <p:style>
          <a:lnRef idx="1">
            <a:schemeClr val="dk1"/>
          </a:lnRef>
          <a:fillRef idx="2">
            <a:schemeClr val="dk1"/>
          </a:fillRef>
          <a:effectRef idx="1">
            <a:schemeClr val="dk1"/>
          </a:effectRef>
          <a:fontRef idx="minor">
            <a:schemeClr val="dk1"/>
          </a:fontRef>
        </p:style>
        <p:txBody>
          <a:bodyPr/>
          <a:lstStyle/>
          <a:p>
            <a:pPr>
              <a:defRPr/>
            </a:pPr>
            <a:endParaRPr lang="en-US" dirty="0">
              <a:latin typeface="+mj-lt"/>
            </a:endParaRPr>
          </a:p>
        </p:txBody>
      </p:sp>
      <p:sp>
        <p:nvSpPr>
          <p:cNvPr id="54" name="Rectangle 53"/>
          <p:cNvSpPr/>
          <p:nvPr/>
        </p:nvSpPr>
        <p:spPr>
          <a:xfrm>
            <a:off x="1940872" y="4789185"/>
            <a:ext cx="6926064" cy="1938992"/>
          </a:xfrm>
          <a:prstGeom prst="rect">
            <a:avLst/>
          </a:prstGeom>
        </p:spPr>
        <p:txBody>
          <a:bodyPr wrap="square">
            <a:spAutoFit/>
          </a:bodyPr>
          <a:lstStyle/>
          <a:p>
            <a:r>
              <a:rPr lang="en-US" sz="2400" dirty="0"/>
              <a:t>At 17:07:26 UTC on August 19, 2009 CNCI (AS9354), a small network service provider in Nagoya, Japan, </a:t>
            </a:r>
            <a:r>
              <a:rPr lang="en-US" sz="2400" dirty="0">
                <a:solidFill>
                  <a:schemeClr val="accent2"/>
                </a:solidFill>
              </a:rPr>
              <a:t>advertised a handful of BGP updates containing an empty AS4_PATH attribute</a:t>
            </a:r>
            <a:r>
              <a:rPr lang="en-US" sz="2400" dirty="0"/>
              <a:t>. </a:t>
            </a:r>
            <a:r>
              <a:rPr lang="en-US" sz="2400" dirty="0">
                <a:solidFill>
                  <a:schemeClr val="accent6"/>
                </a:solidFill>
              </a:rPr>
              <a:t>[</a:t>
            </a:r>
            <a:r>
              <a:rPr lang="en-US" sz="2400" dirty="0" err="1">
                <a:solidFill>
                  <a:schemeClr val="accent6"/>
                </a:solidFill>
              </a:rPr>
              <a:t>renesys</a:t>
            </a:r>
            <a:r>
              <a:rPr lang="en-US" sz="2400" dirty="0">
                <a:solidFill>
                  <a:schemeClr val="accent6"/>
                </a:solidFill>
              </a:rPr>
              <a:t> blog]</a:t>
            </a:r>
          </a:p>
        </p:txBody>
      </p:sp>
      <p:sp>
        <p:nvSpPr>
          <p:cNvPr id="22" name="TextBox 21"/>
          <p:cNvSpPr txBox="1"/>
          <p:nvPr/>
        </p:nvSpPr>
        <p:spPr>
          <a:xfrm>
            <a:off x="7772400" y="3910876"/>
            <a:ext cx="381000" cy="646331"/>
          </a:xfrm>
          <a:prstGeom prst="rect">
            <a:avLst/>
          </a:prstGeom>
          <a:noFill/>
        </p:spPr>
        <p:txBody>
          <a:bodyPr wrap="square" rtlCol="0">
            <a:spAutoFit/>
          </a:bodyPr>
          <a:lstStyle/>
          <a:p>
            <a:pPr>
              <a:defRPr/>
            </a:pPr>
            <a:r>
              <a:rPr lang="en-US" sz="3600" kern="0" dirty="0">
                <a:solidFill>
                  <a:srgbClr val="C0504D"/>
                </a:solidFill>
              </a:rPr>
              <a:t>?</a:t>
            </a:r>
          </a:p>
        </p:txBody>
      </p:sp>
      <p:sp>
        <p:nvSpPr>
          <p:cNvPr id="23" name="TextBox 136"/>
          <p:cNvSpPr txBox="1">
            <a:spLocks noChangeArrowheads="1"/>
          </p:cNvSpPr>
          <p:nvPr/>
        </p:nvSpPr>
        <p:spPr bwMode="auto">
          <a:xfrm>
            <a:off x="8153401" y="4343400"/>
            <a:ext cx="2536825" cy="891570"/>
          </a:xfrm>
          <a:prstGeom prst="wedgeRoundRectCallout">
            <a:avLst>
              <a:gd name="adj1" fmla="val -77607"/>
              <a:gd name="adj2" fmla="val -51715"/>
              <a:gd name="adj3" fmla="val 16667"/>
            </a:avLst>
          </a:prstGeom>
          <a:solidFill>
            <a:srgbClr val="C0504D"/>
          </a:solidFill>
          <a:ln w="38100" cap="flat" cmpd="sng" algn="ctr">
            <a:solidFill>
              <a:sysClr val="window" lastClr="FFFFFF"/>
            </a:solidFill>
            <a:prstDash val="solid"/>
            <a:headEnd/>
            <a:tailEnd/>
          </a:ln>
          <a:effectLst>
            <a:outerShdw blurRad="40000" dist="20000" dir="5400000" rotWithShape="0">
              <a:srgbClr val="000000">
                <a:alpha val="38000"/>
              </a:srgbClr>
            </a:outerShdw>
          </a:effectLst>
        </p:spPr>
        <p:txBody>
          <a:bodyPr wrap="square" lIns="91417" tIns="45708" rIns="91417" bIns="45708" anchor="ctr">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auto">
              <a:spcBef>
                <a:spcPts val="0"/>
              </a:spcBef>
              <a:spcAft>
                <a:spcPts val="0"/>
              </a:spcAft>
              <a:defRPr/>
            </a:pPr>
            <a:r>
              <a:rPr lang="en-US" sz="2800" kern="0" dirty="0">
                <a:solidFill>
                  <a:sysClr val="window" lastClr="FFFFFF"/>
                </a:solidFill>
                <a:latin typeface="+mn-lt"/>
              </a:rPr>
              <a:t>Reset session!</a:t>
            </a:r>
          </a:p>
        </p:txBody>
      </p:sp>
      <p:sp>
        <p:nvSpPr>
          <p:cNvPr id="26" name="TextBox 136"/>
          <p:cNvSpPr txBox="1">
            <a:spLocks noChangeArrowheads="1"/>
          </p:cNvSpPr>
          <p:nvPr/>
        </p:nvSpPr>
        <p:spPr bwMode="auto">
          <a:xfrm>
            <a:off x="6420037" y="1741777"/>
            <a:ext cx="4117047" cy="1354193"/>
          </a:xfrm>
          <a:prstGeom prst="borderCallout2">
            <a:avLst>
              <a:gd name="adj1" fmla="val 18750"/>
              <a:gd name="adj2" fmla="val -8333"/>
              <a:gd name="adj3" fmla="val 101620"/>
              <a:gd name="adj4" fmla="val -8355"/>
              <a:gd name="adj5" fmla="val 136552"/>
              <a:gd name="adj6" fmla="val 5695"/>
            </a:avLst>
          </a:prstGeom>
          <a:solidFill>
            <a:sysClr val="window" lastClr="FFFFFF"/>
          </a:solidFill>
          <a:ln w="25400" cap="flat" cmpd="sng" algn="ctr">
            <a:solidFill>
              <a:srgbClr val="C0504D"/>
            </a:solidFill>
            <a:prstDash val="solid"/>
            <a:headEnd/>
            <a:tailEnd/>
          </a:ln>
          <a:effectLst/>
        </p:spPr>
        <p:txBody>
          <a:bodyPr wrap="square" lIns="91417" tIns="45708" rIns="91417" bIns="45708">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ts val="0"/>
              </a:spcBef>
              <a:spcAft>
                <a:spcPts val="1200"/>
              </a:spcAft>
              <a:defRPr/>
            </a:pPr>
            <a:r>
              <a:rPr lang="en-US" sz="2400" kern="0" dirty="0">
                <a:solidFill>
                  <a:srgbClr val="C0504D"/>
                </a:solidFill>
                <a:latin typeface="+mn-lt"/>
              </a:rPr>
              <a:t>0-length AS4_PATH attribute!</a:t>
            </a:r>
          </a:p>
          <a:p>
            <a:pPr algn="ctr" fontAlgn="auto">
              <a:spcBef>
                <a:spcPts val="0"/>
              </a:spcBef>
              <a:spcAft>
                <a:spcPts val="1200"/>
              </a:spcAft>
              <a:defRPr/>
            </a:pPr>
            <a:r>
              <a:rPr lang="en-US" sz="2400" kern="0" dirty="0">
                <a:solidFill>
                  <a:srgbClr val="C0504D"/>
                </a:solidFill>
                <a:latin typeface="+mn-lt"/>
              </a:rPr>
              <a:t>Protocol-compliant, confusing message</a:t>
            </a:r>
          </a:p>
        </p:txBody>
      </p:sp>
      <p:sp>
        <p:nvSpPr>
          <p:cNvPr id="21" name="Title 4"/>
          <p:cNvSpPr>
            <a:spLocks noGrp="1"/>
          </p:cNvSpPr>
          <p:nvPr>
            <p:ph type="title"/>
          </p:nvPr>
        </p:nvSpPr>
        <p:spPr/>
        <p:txBody>
          <a:bodyPr/>
          <a:lstStyle/>
          <a:p>
            <a:r>
              <a:rPr lang="en-GB" sz="4000" dirty="0"/>
              <a:t>Software Bugs in Inter-Domain Routers</a:t>
            </a:r>
          </a:p>
        </p:txBody>
      </p:sp>
      <p:sp>
        <p:nvSpPr>
          <p:cNvPr id="2" name="Slide Number Placeholder 1"/>
          <p:cNvSpPr>
            <a:spLocks noGrp="1"/>
          </p:cNvSpPr>
          <p:nvPr>
            <p:ph type="sldNum" sz="quarter" idx="12"/>
          </p:nvPr>
        </p:nvSpPr>
        <p:spPr/>
        <p:txBody>
          <a:bodyPr/>
          <a:lstStyle/>
          <a:p>
            <a:pPr>
              <a:defRPr/>
            </a:pPr>
            <a:fld id="{636DD522-BC70-485E-BF83-BAEAA7A19786}" type="slidenum">
              <a:rPr lang="en-US" smtClean="0"/>
              <a:pPr>
                <a:defRPr/>
              </a:pPr>
              <a:t>44</a:t>
            </a:fld>
            <a:endParaRPr lang="en-US" dirty="0"/>
          </a:p>
        </p:txBody>
      </p:sp>
      <p:grpSp>
        <p:nvGrpSpPr>
          <p:cNvPr id="6" name="Group 5">
            <a:extLst>
              <a:ext uri="{FF2B5EF4-FFF2-40B4-BE49-F238E27FC236}">
                <a16:creationId xmlns:a16="http://schemas.microsoft.com/office/drawing/2014/main" id="{9EF67129-F4B4-04F3-70D6-FCB65E553F4A}"/>
              </a:ext>
            </a:extLst>
          </p:cNvPr>
          <p:cNvGrpSpPr/>
          <p:nvPr/>
        </p:nvGrpSpPr>
        <p:grpSpPr>
          <a:xfrm>
            <a:off x="10296939" y="-731828"/>
            <a:ext cx="2194390" cy="2545492"/>
            <a:chOff x="10296939" y="-731828"/>
            <a:chExt cx="2194390" cy="2545492"/>
          </a:xfrm>
        </p:grpSpPr>
        <p:sp>
          <p:nvSpPr>
            <p:cNvPr id="3" name="Triangle 2">
              <a:extLst>
                <a:ext uri="{FF2B5EF4-FFF2-40B4-BE49-F238E27FC236}">
                  <a16:creationId xmlns:a16="http://schemas.microsoft.com/office/drawing/2014/main" id="{DD5BF3AA-E8F0-491B-CF6F-83596D69A37D}"/>
                </a:ext>
              </a:extLst>
            </p:cNvPr>
            <p:cNvSpPr/>
            <p:nvPr/>
          </p:nvSpPr>
          <p:spPr>
            <a:xfrm rot="18000000">
              <a:off x="10121388" y="-556277"/>
              <a:ext cx="2545492" cy="2194390"/>
            </a:xfrm>
            <a:prstGeom prst="triangl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0A80940-AF36-AE5C-D242-4322C7F9D117}"/>
                </a:ext>
              </a:extLst>
            </p:cNvPr>
            <p:cNvSpPr txBox="1"/>
            <p:nvPr/>
          </p:nvSpPr>
          <p:spPr>
            <a:xfrm>
              <a:off x="10873946" y="0"/>
              <a:ext cx="1318054" cy="1200329"/>
            </a:xfrm>
            <a:prstGeom prst="rect">
              <a:avLst/>
            </a:prstGeom>
            <a:noFill/>
          </p:spPr>
          <p:txBody>
            <a:bodyPr wrap="square">
              <a:spAutoFit/>
            </a:bodyPr>
            <a:lstStyle/>
            <a:p>
              <a:pPr algn="ctr"/>
              <a:r>
                <a:rPr lang="en-US" sz="2400" dirty="0">
                  <a:solidFill>
                    <a:schemeClr val="bg1"/>
                  </a:solidFill>
                </a:rPr>
                <a:t>A blast from the past</a:t>
              </a:r>
            </a:p>
          </p:txBody>
        </p:sp>
      </p:grpSp>
    </p:spTree>
    <p:custDataLst>
      <p:tags r:id="rId1"/>
    </p:custDataLst>
    <p:extLst>
      <p:ext uri="{BB962C8B-B14F-4D97-AF65-F5344CB8AC3E}">
        <p14:creationId xmlns:p14="http://schemas.microsoft.com/office/powerpoint/2010/main" val="2452587604"/>
      </p:ext>
    </p:extLst>
  </p:cSld>
  <p:clrMapOvr>
    <a:masterClrMapping/>
  </p:clrMapOvr>
  <mc:AlternateContent xmlns:mc="http://schemas.openxmlformats.org/markup-compatibility/2006" xmlns:p14="http://schemas.microsoft.com/office/powerpoint/2010/main">
    <mc:Choice Requires="p14">
      <p:transition spd="slow" p14:dur="2000" advTm="51357"/>
    </mc:Choice>
    <mc:Fallback xmlns="">
      <p:transition spd="slow" advTm="513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2.96296E-6 L 0.37968 -2.96296E-6 " pathEditMode="relative" rAng="0" ptsTypes="AA">
                                      <p:cBhvr>
                                        <p:cTn id="6" dur="2000" fill="hold"/>
                                        <p:tgtEl>
                                          <p:spTgt spid="49"/>
                                        </p:tgtEl>
                                        <p:attrNameLst>
                                          <p:attrName>ppt_x</p:attrName>
                                          <p:attrName>ppt_y</p:attrName>
                                        </p:attrNameLst>
                                      </p:cBhvr>
                                      <p:rCtr x="18976" y="0"/>
                                    </p:animMotion>
                                  </p:childTnLst>
                                </p:cTn>
                              </p:par>
                              <p:par>
                                <p:cTn id="7" presetID="22" presetClass="entr" presetSubtype="8" fill="hold" nodeType="withEffect">
                                  <p:stCondLst>
                                    <p:cond delay="250"/>
                                  </p:stCondLst>
                                  <p:childTnLst>
                                    <p:set>
                                      <p:cBhvr>
                                        <p:cTn id="8" dur="1" fill="hold">
                                          <p:stCondLst>
                                            <p:cond delay="0"/>
                                          </p:stCondLst>
                                        </p:cTn>
                                        <p:tgtEl>
                                          <p:spTgt spid="50"/>
                                        </p:tgtEl>
                                        <p:attrNameLst>
                                          <p:attrName>style.visibility</p:attrName>
                                        </p:attrNameLst>
                                      </p:cBhvr>
                                      <p:to>
                                        <p:strVal val="visible"/>
                                      </p:to>
                                    </p:set>
                                    <p:animEffect transition="in" filter="wipe(left)">
                                      <p:cBhvr>
                                        <p:cTn id="9" dur="2000"/>
                                        <p:tgtEl>
                                          <p:spTgt spid="50"/>
                                        </p:tgtEl>
                                      </p:cBhvr>
                                    </p:animEffect>
                                  </p:childTnLst>
                                </p:cTn>
                              </p:par>
                              <p:par>
                                <p:cTn id="10" presetID="1" presetClass="entr" presetSubtype="0" fill="hold" grpId="0" nodeType="withEffect">
                                  <p:stCondLst>
                                    <p:cond delay="250"/>
                                  </p:stCondLst>
                                  <p:childTnLst>
                                    <p:set>
                                      <p:cBhvr>
                                        <p:cTn id="11" dur="1" fill="hold">
                                          <p:stCondLst>
                                            <p:cond delay="0"/>
                                          </p:stCondLst>
                                        </p:cTn>
                                        <p:tgtEl>
                                          <p:spTgt spid="54"/>
                                        </p:tgtEl>
                                        <p:attrNameLst>
                                          <p:attrName>style.visibility</p:attrName>
                                        </p:attrNameLst>
                                      </p:cBhvr>
                                      <p:to>
                                        <p:strVal val="visible"/>
                                      </p:to>
                                    </p:set>
                                  </p:childTnLst>
                                </p:cTn>
                              </p:par>
                            </p:childTnLst>
                          </p:cTn>
                        </p:par>
                        <p:par>
                          <p:cTn id="12" fill="hold">
                            <p:stCondLst>
                              <p:cond delay="2250"/>
                            </p:stCondLst>
                            <p:childTnLst>
                              <p:par>
                                <p:cTn id="13" presetID="1"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par>
                          <p:cTn id="15" fill="hold">
                            <p:stCondLst>
                              <p:cond delay="225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2" grpId="0"/>
      <p:bldP spid="23" grpId="0" animBg="1"/>
      <p:bldP spid="2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C:\Users\Marco\Documents\work\art\clicker\router-modified-blue-md.png"/>
          <p:cNvPicPr>
            <a:picLocks noChangeAspect="1" noChangeArrowheads="1"/>
          </p:cNvPicPr>
          <p:nvPr/>
        </p:nvPicPr>
        <p:blipFill>
          <a:blip r:embed="rId4"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635750" y="2514601"/>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25996" y="3959798"/>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06973" y="3959798"/>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87950" y="3083498"/>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87950" y="3959798"/>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87950" y="4836098"/>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Marco\Documents\work\art\clicker\router-modified-blue-md.png"/>
          <p:cNvPicPr>
            <a:picLocks noChangeAspect="1" noChangeArrowheads="1"/>
          </p:cNvPicPr>
          <p:nvPr/>
        </p:nvPicPr>
        <p:blipFill>
          <a:blip r:embed="rId4"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788150" y="3234532"/>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Marco\Documents\work\art\clicker\router-modified-blue-md.png"/>
          <p:cNvPicPr>
            <a:picLocks noChangeAspect="1" noChangeArrowheads="1"/>
          </p:cNvPicPr>
          <p:nvPr/>
        </p:nvPicPr>
        <p:blipFill>
          <a:blip r:embed="rId4"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864350" y="3959405"/>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Users\Marco\Documents\work\art\clicker\router-modified-blue-md.png"/>
          <p:cNvPicPr>
            <a:picLocks noChangeAspect="1" noChangeArrowheads="1"/>
          </p:cNvPicPr>
          <p:nvPr/>
        </p:nvPicPr>
        <p:blipFill>
          <a:blip r:embed="rId4"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788150" y="4674394"/>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Marco\Documents\work\art\clicker\router-modified-blue-md.png"/>
          <p:cNvPicPr>
            <a:picLocks noChangeAspect="1" noChangeArrowheads="1"/>
          </p:cNvPicPr>
          <p:nvPr/>
        </p:nvPicPr>
        <p:blipFill>
          <a:blip r:embed="rId4"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635750" y="5394326"/>
            <a:ext cx="908050" cy="549275"/>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Connector 32"/>
          <p:cNvCxnSpPr>
            <a:stCxn id="24" idx="3"/>
            <a:endCxn id="25" idx="1"/>
          </p:cNvCxnSpPr>
          <p:nvPr/>
        </p:nvCxnSpPr>
        <p:spPr>
          <a:xfrm>
            <a:off x="3134047" y="4234042"/>
            <a:ext cx="572927" cy="0"/>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4" name="Straight Connector 33"/>
          <p:cNvCxnSpPr>
            <a:stCxn id="25" idx="3"/>
            <a:endCxn id="28" idx="1"/>
          </p:cNvCxnSpPr>
          <p:nvPr/>
        </p:nvCxnSpPr>
        <p:spPr>
          <a:xfrm>
            <a:off x="4615024" y="4234042"/>
            <a:ext cx="572927" cy="876300"/>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5" name="Straight Connector 34"/>
          <p:cNvCxnSpPr>
            <a:stCxn id="25" idx="3"/>
            <a:endCxn id="27" idx="1"/>
          </p:cNvCxnSpPr>
          <p:nvPr/>
        </p:nvCxnSpPr>
        <p:spPr>
          <a:xfrm>
            <a:off x="4615024" y="4234042"/>
            <a:ext cx="572927" cy="0"/>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6" name="Straight Connector 35"/>
          <p:cNvCxnSpPr>
            <a:stCxn id="25" idx="3"/>
            <a:endCxn id="26" idx="1"/>
          </p:cNvCxnSpPr>
          <p:nvPr/>
        </p:nvCxnSpPr>
        <p:spPr>
          <a:xfrm flipV="1">
            <a:off x="4615024" y="3357742"/>
            <a:ext cx="572927" cy="876300"/>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7" name="Straight Connector 36"/>
          <p:cNvCxnSpPr>
            <a:stCxn id="26" idx="3"/>
            <a:endCxn id="23" idx="1"/>
          </p:cNvCxnSpPr>
          <p:nvPr/>
        </p:nvCxnSpPr>
        <p:spPr>
          <a:xfrm flipV="1">
            <a:off x="6096000" y="2789238"/>
            <a:ext cx="539750" cy="568504"/>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8" name="Straight Connector 37"/>
          <p:cNvCxnSpPr>
            <a:stCxn id="26" idx="3"/>
            <a:endCxn id="29" idx="1"/>
          </p:cNvCxnSpPr>
          <p:nvPr/>
        </p:nvCxnSpPr>
        <p:spPr>
          <a:xfrm>
            <a:off x="6096000" y="3357741"/>
            <a:ext cx="692150" cy="151428"/>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39" name="Straight Connector 38"/>
          <p:cNvCxnSpPr>
            <a:stCxn id="27" idx="3"/>
            <a:endCxn id="30" idx="1"/>
          </p:cNvCxnSpPr>
          <p:nvPr/>
        </p:nvCxnSpPr>
        <p:spPr>
          <a:xfrm>
            <a:off x="6096000" y="4234042"/>
            <a:ext cx="768350" cy="1"/>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40" name="Straight Connector 39"/>
          <p:cNvCxnSpPr>
            <a:stCxn id="28" idx="3"/>
            <a:endCxn id="31" idx="1"/>
          </p:cNvCxnSpPr>
          <p:nvPr/>
        </p:nvCxnSpPr>
        <p:spPr>
          <a:xfrm flipV="1">
            <a:off x="6096000" y="4949031"/>
            <a:ext cx="692150" cy="161310"/>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41" name="Straight Connector 40"/>
          <p:cNvCxnSpPr>
            <a:stCxn id="28" idx="3"/>
            <a:endCxn id="32" idx="1"/>
          </p:cNvCxnSpPr>
          <p:nvPr/>
        </p:nvCxnSpPr>
        <p:spPr>
          <a:xfrm>
            <a:off x="6096000" y="5110341"/>
            <a:ext cx="539750" cy="558622"/>
          </a:xfrm>
          <a:prstGeom prst="line">
            <a:avLst/>
          </a:prstGeom>
          <a:ln>
            <a:prstDash val="sysDash"/>
          </a:ln>
        </p:spPr>
        <p:style>
          <a:lnRef idx="2">
            <a:schemeClr val="dk1"/>
          </a:lnRef>
          <a:fillRef idx="0">
            <a:schemeClr val="dk1"/>
          </a:fillRef>
          <a:effectRef idx="1">
            <a:schemeClr val="dk1"/>
          </a:effectRef>
          <a:fontRef idx="minor">
            <a:schemeClr val="tx1"/>
          </a:fontRef>
        </p:style>
      </p:cxnSp>
      <p:grpSp>
        <p:nvGrpSpPr>
          <p:cNvPr id="44" name="Group 43"/>
          <p:cNvGrpSpPr/>
          <p:nvPr/>
        </p:nvGrpSpPr>
        <p:grpSpPr>
          <a:xfrm>
            <a:off x="1940872" y="2562292"/>
            <a:ext cx="2464313" cy="756513"/>
            <a:chOff x="6614160" y="5872887"/>
            <a:chExt cx="2464313" cy="756513"/>
          </a:xfrm>
        </p:grpSpPr>
        <p:pic>
          <p:nvPicPr>
            <p:cNvPr id="45"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14160" y="5917007"/>
              <a:ext cx="548640" cy="33139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C:\Users\Marco\Documents\work\art\clicker\router-modified-blue-md.png"/>
            <p:cNvPicPr>
              <a:picLocks noChangeAspect="1" noChangeArrowheads="1"/>
            </p:cNvPicPr>
            <p:nvPr/>
          </p:nvPicPr>
          <p:blipFill>
            <a:blip r:embed="rId7" cstate="print">
              <a:clrChange>
                <a:clrFrom>
                  <a:srgbClr val="FAF7F7"/>
                </a:clrFrom>
                <a:clrTo>
                  <a:srgbClr val="FAF7F7">
                    <a:alpha val="0"/>
                  </a:srgbClr>
                </a:clrTo>
              </a:clrChange>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6614160" y="6297531"/>
              <a:ext cx="548640" cy="33186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7134095" y="5872887"/>
              <a:ext cx="1944378" cy="369332"/>
            </a:xfrm>
            <a:prstGeom prst="rect">
              <a:avLst/>
            </a:prstGeom>
            <a:noFill/>
          </p:spPr>
          <p:txBody>
            <a:bodyPr wrap="none" rtlCol="0">
              <a:spAutoFit/>
            </a:bodyPr>
            <a:lstStyle/>
            <a:p>
              <a:r>
                <a:rPr lang="en-US" dirty="0"/>
                <a:t>Unaffected router</a:t>
              </a:r>
            </a:p>
          </p:txBody>
        </p:sp>
        <p:sp>
          <p:nvSpPr>
            <p:cNvPr id="48" name="TextBox 47"/>
            <p:cNvSpPr txBox="1"/>
            <p:nvPr/>
          </p:nvSpPr>
          <p:spPr>
            <a:xfrm>
              <a:off x="7134095" y="6239490"/>
              <a:ext cx="1673471" cy="369332"/>
            </a:xfrm>
            <a:prstGeom prst="rect">
              <a:avLst/>
            </a:prstGeom>
            <a:noFill/>
          </p:spPr>
          <p:txBody>
            <a:bodyPr wrap="none" rtlCol="0">
              <a:spAutoFit/>
            </a:bodyPr>
            <a:lstStyle/>
            <a:p>
              <a:r>
                <a:rPr lang="en-US" dirty="0"/>
                <a:t>Affected router</a:t>
              </a:r>
            </a:p>
          </p:txBody>
        </p:sp>
      </p:grpSp>
      <p:cxnSp>
        <p:nvCxnSpPr>
          <p:cNvPr id="42" name="Straight Arrow Connector 65"/>
          <p:cNvCxnSpPr>
            <a:cxnSpLocks noChangeShapeType="1"/>
          </p:cNvCxnSpPr>
          <p:nvPr/>
        </p:nvCxnSpPr>
        <p:spPr bwMode="auto">
          <a:xfrm>
            <a:off x="3134046" y="3959404"/>
            <a:ext cx="541364" cy="1458"/>
          </a:xfrm>
          <a:prstGeom prst="straightConnector1">
            <a:avLst/>
          </a:prstGeom>
          <a:ln>
            <a:solidFill>
              <a:schemeClr val="accent3">
                <a:lumMod val="50000"/>
              </a:schemeClr>
            </a:solidFill>
            <a:headEnd type="none" w="med" len="med"/>
            <a:tailEnd type="arrow" w="med" len="med"/>
          </a:ln>
        </p:spPr>
        <p:style>
          <a:lnRef idx="3">
            <a:schemeClr val="dk1"/>
          </a:lnRef>
          <a:fillRef idx="0">
            <a:schemeClr val="dk1"/>
          </a:fillRef>
          <a:effectRef idx="2">
            <a:schemeClr val="dk1"/>
          </a:effectRef>
          <a:fontRef idx="minor">
            <a:schemeClr val="tx1"/>
          </a:fontRef>
        </p:style>
      </p:cxnSp>
      <p:grpSp>
        <p:nvGrpSpPr>
          <p:cNvPr id="49" name="Group 48"/>
          <p:cNvGrpSpPr/>
          <p:nvPr/>
        </p:nvGrpSpPr>
        <p:grpSpPr>
          <a:xfrm>
            <a:off x="4506295" y="3251313"/>
            <a:ext cx="650092" cy="1972356"/>
            <a:chOff x="2709056" y="2644581"/>
            <a:chExt cx="650092" cy="1972356"/>
          </a:xfrm>
        </p:grpSpPr>
        <p:cxnSp>
          <p:nvCxnSpPr>
            <p:cNvPr id="50" name="Straight Arrow Connector 67"/>
            <p:cNvCxnSpPr>
              <a:cxnSpLocks noChangeShapeType="1"/>
            </p:cNvCxnSpPr>
            <p:nvPr/>
          </p:nvCxnSpPr>
          <p:spPr bwMode="auto">
            <a:xfrm flipV="1">
              <a:off x="2709056" y="2644581"/>
              <a:ext cx="491342" cy="709549"/>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cxnSp>
          <p:nvCxnSpPr>
            <p:cNvPr id="51" name="Straight Arrow Connector 70"/>
            <p:cNvCxnSpPr>
              <a:cxnSpLocks noChangeShapeType="1"/>
            </p:cNvCxnSpPr>
            <p:nvPr/>
          </p:nvCxnSpPr>
          <p:spPr bwMode="auto">
            <a:xfrm>
              <a:off x="2786221" y="3352673"/>
              <a:ext cx="572927" cy="1457"/>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cxnSp>
          <p:nvCxnSpPr>
            <p:cNvPr id="52" name="Straight Arrow Connector 74"/>
            <p:cNvCxnSpPr>
              <a:cxnSpLocks noChangeShapeType="1"/>
            </p:cNvCxnSpPr>
            <p:nvPr/>
          </p:nvCxnSpPr>
          <p:spPr bwMode="auto">
            <a:xfrm>
              <a:off x="2786223" y="3901555"/>
              <a:ext cx="414175" cy="715382"/>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grpSp>
      <p:grpSp>
        <p:nvGrpSpPr>
          <p:cNvPr id="53" name="Group 52"/>
          <p:cNvGrpSpPr/>
          <p:nvPr/>
        </p:nvGrpSpPr>
        <p:grpSpPr>
          <a:xfrm>
            <a:off x="6064437" y="2590802"/>
            <a:ext cx="768350" cy="3276599"/>
            <a:chOff x="4267200" y="3048000"/>
            <a:chExt cx="768350" cy="3276600"/>
          </a:xfrm>
        </p:grpSpPr>
        <p:cxnSp>
          <p:nvCxnSpPr>
            <p:cNvPr id="54" name="Straight Arrow Connector 65"/>
            <p:cNvCxnSpPr>
              <a:cxnSpLocks noChangeShapeType="1"/>
            </p:cNvCxnSpPr>
            <p:nvPr/>
          </p:nvCxnSpPr>
          <p:spPr bwMode="auto">
            <a:xfrm flipV="1">
              <a:off x="4267200" y="3048000"/>
              <a:ext cx="427495" cy="492697"/>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cxnSp>
          <p:nvCxnSpPr>
            <p:cNvPr id="55" name="Straight Arrow Connector 65"/>
            <p:cNvCxnSpPr>
              <a:cxnSpLocks noChangeShapeType="1"/>
            </p:cNvCxnSpPr>
            <p:nvPr/>
          </p:nvCxnSpPr>
          <p:spPr bwMode="auto">
            <a:xfrm>
              <a:off x="4267200" y="4038599"/>
              <a:ext cx="684892" cy="151820"/>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cxnSp>
          <p:nvCxnSpPr>
            <p:cNvPr id="56" name="Straight Arrow Connector 65"/>
            <p:cNvCxnSpPr>
              <a:cxnSpLocks noChangeShapeType="1"/>
            </p:cNvCxnSpPr>
            <p:nvPr/>
          </p:nvCxnSpPr>
          <p:spPr bwMode="auto">
            <a:xfrm flipV="1">
              <a:off x="4267200" y="4416604"/>
              <a:ext cx="768350" cy="1456"/>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cxnSp>
          <p:nvCxnSpPr>
            <p:cNvPr id="57" name="Straight Arrow Connector 65"/>
            <p:cNvCxnSpPr>
              <a:cxnSpLocks noChangeShapeType="1"/>
            </p:cNvCxnSpPr>
            <p:nvPr/>
          </p:nvCxnSpPr>
          <p:spPr bwMode="auto">
            <a:xfrm flipV="1">
              <a:off x="4267200" y="5131593"/>
              <a:ext cx="684892" cy="161706"/>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cxnSp>
          <p:nvCxnSpPr>
            <p:cNvPr id="58" name="Straight Arrow Connector 65"/>
            <p:cNvCxnSpPr>
              <a:cxnSpLocks noChangeShapeType="1"/>
            </p:cNvCxnSpPr>
            <p:nvPr/>
          </p:nvCxnSpPr>
          <p:spPr bwMode="auto">
            <a:xfrm>
              <a:off x="4267200" y="5841785"/>
              <a:ext cx="427495" cy="482815"/>
            </a:xfrm>
            <a:prstGeom prst="straightConnector1">
              <a:avLst/>
            </a:prstGeom>
            <a:ln>
              <a:solidFill>
                <a:schemeClr val="accent3">
                  <a:lumMod val="50000"/>
                </a:schemeClr>
              </a:solidFill>
              <a:headEnd type="none" w="med" len="med"/>
              <a:tailEnd type="arrow" w="med" len="med"/>
            </a:ln>
            <a:extLst>
              <a:ext uri="{909E8E84-426E-40DD-AFC4-6F175D3DCCD1}">
                <a14:hiddenFill xmlns:a14="http://schemas.microsoft.com/office/drawing/2010/main">
                  <a:noFill/>
                </a14:hiddenFill>
              </a:ext>
            </a:extLst>
          </p:spPr>
          <p:style>
            <a:lnRef idx="3">
              <a:schemeClr val="dk1"/>
            </a:lnRef>
            <a:fillRef idx="0">
              <a:schemeClr val="dk1"/>
            </a:fillRef>
            <a:effectRef idx="2">
              <a:schemeClr val="dk1"/>
            </a:effectRef>
            <a:fontRef idx="minor">
              <a:schemeClr val="tx1"/>
            </a:fontRef>
          </p:style>
        </p:cxnSp>
      </p:grpSp>
      <p:grpSp>
        <p:nvGrpSpPr>
          <p:cNvPr id="64" name="Group 63"/>
          <p:cNvGrpSpPr/>
          <p:nvPr/>
        </p:nvGrpSpPr>
        <p:grpSpPr>
          <a:xfrm>
            <a:off x="7537140" y="2438401"/>
            <a:ext cx="768660" cy="3526055"/>
            <a:chOff x="6470690" y="1873882"/>
            <a:chExt cx="768660" cy="3526055"/>
          </a:xfrm>
        </p:grpSpPr>
        <p:sp>
          <p:nvSpPr>
            <p:cNvPr id="65" name="TextBox 64"/>
            <p:cNvSpPr txBox="1"/>
            <p:nvPr/>
          </p:nvSpPr>
          <p:spPr>
            <a:xfrm>
              <a:off x="6470690" y="1873882"/>
              <a:ext cx="540060" cy="646331"/>
            </a:xfrm>
            <a:prstGeom prst="rect">
              <a:avLst/>
            </a:prstGeom>
            <a:noFill/>
          </p:spPr>
          <p:txBody>
            <a:bodyPr wrap="square" rtlCol="0">
              <a:spAutoFit/>
            </a:bodyPr>
            <a:lstStyle/>
            <a:p>
              <a:r>
                <a:rPr lang="en-US" sz="3600" dirty="0">
                  <a:solidFill>
                    <a:srgbClr val="C00000"/>
                  </a:solidFill>
                </a:rPr>
                <a:t>?</a:t>
              </a:r>
              <a:endParaRPr lang="en-US" dirty="0">
                <a:solidFill>
                  <a:srgbClr val="C00000"/>
                </a:solidFill>
              </a:endParaRPr>
            </a:p>
          </p:txBody>
        </p:sp>
        <p:sp>
          <p:nvSpPr>
            <p:cNvPr id="66" name="TextBox 65"/>
            <p:cNvSpPr txBox="1"/>
            <p:nvPr/>
          </p:nvSpPr>
          <p:spPr>
            <a:xfrm>
              <a:off x="6623090" y="2593813"/>
              <a:ext cx="540060" cy="646331"/>
            </a:xfrm>
            <a:prstGeom prst="rect">
              <a:avLst/>
            </a:prstGeom>
            <a:noFill/>
          </p:spPr>
          <p:txBody>
            <a:bodyPr wrap="square" rtlCol="0">
              <a:spAutoFit/>
            </a:bodyPr>
            <a:lstStyle/>
            <a:p>
              <a:r>
                <a:rPr lang="en-US" sz="3600" dirty="0">
                  <a:solidFill>
                    <a:srgbClr val="C00000"/>
                  </a:solidFill>
                </a:rPr>
                <a:t>?</a:t>
              </a:r>
              <a:endParaRPr lang="en-US" dirty="0">
                <a:solidFill>
                  <a:srgbClr val="C00000"/>
                </a:solidFill>
              </a:endParaRPr>
            </a:p>
          </p:txBody>
        </p:sp>
        <p:sp>
          <p:nvSpPr>
            <p:cNvPr id="67" name="TextBox 66"/>
            <p:cNvSpPr txBox="1"/>
            <p:nvPr/>
          </p:nvSpPr>
          <p:spPr>
            <a:xfrm>
              <a:off x="6699290" y="3318686"/>
              <a:ext cx="540060" cy="646331"/>
            </a:xfrm>
            <a:prstGeom prst="rect">
              <a:avLst/>
            </a:prstGeom>
            <a:noFill/>
          </p:spPr>
          <p:txBody>
            <a:bodyPr wrap="square" rtlCol="0">
              <a:spAutoFit/>
            </a:bodyPr>
            <a:lstStyle/>
            <a:p>
              <a:r>
                <a:rPr lang="en-US" sz="3600" dirty="0">
                  <a:solidFill>
                    <a:srgbClr val="C00000"/>
                  </a:solidFill>
                </a:rPr>
                <a:t>?</a:t>
              </a:r>
              <a:endParaRPr lang="en-US" dirty="0">
                <a:solidFill>
                  <a:srgbClr val="C00000"/>
                </a:solidFill>
              </a:endParaRPr>
            </a:p>
          </p:txBody>
        </p:sp>
        <p:sp>
          <p:nvSpPr>
            <p:cNvPr id="68" name="TextBox 67"/>
            <p:cNvSpPr txBox="1"/>
            <p:nvPr/>
          </p:nvSpPr>
          <p:spPr>
            <a:xfrm>
              <a:off x="6623090" y="4033674"/>
              <a:ext cx="540060" cy="646331"/>
            </a:xfrm>
            <a:prstGeom prst="rect">
              <a:avLst/>
            </a:prstGeom>
            <a:noFill/>
          </p:spPr>
          <p:txBody>
            <a:bodyPr wrap="square" rtlCol="0">
              <a:spAutoFit/>
            </a:bodyPr>
            <a:lstStyle/>
            <a:p>
              <a:r>
                <a:rPr lang="en-US" sz="3600" dirty="0">
                  <a:solidFill>
                    <a:srgbClr val="C00000"/>
                  </a:solidFill>
                </a:rPr>
                <a:t>?</a:t>
              </a:r>
              <a:endParaRPr lang="en-US" dirty="0">
                <a:solidFill>
                  <a:srgbClr val="C00000"/>
                </a:solidFill>
              </a:endParaRPr>
            </a:p>
          </p:txBody>
        </p:sp>
        <p:sp>
          <p:nvSpPr>
            <p:cNvPr id="69" name="TextBox 68"/>
            <p:cNvSpPr txBox="1"/>
            <p:nvPr/>
          </p:nvSpPr>
          <p:spPr>
            <a:xfrm>
              <a:off x="6470690" y="4753606"/>
              <a:ext cx="540060" cy="646331"/>
            </a:xfrm>
            <a:prstGeom prst="rect">
              <a:avLst/>
            </a:prstGeom>
            <a:noFill/>
          </p:spPr>
          <p:txBody>
            <a:bodyPr wrap="square" rtlCol="0">
              <a:spAutoFit/>
            </a:bodyPr>
            <a:lstStyle/>
            <a:p>
              <a:r>
                <a:rPr lang="en-US" sz="3600" dirty="0">
                  <a:solidFill>
                    <a:srgbClr val="C00000"/>
                  </a:solidFill>
                </a:rPr>
                <a:t>?</a:t>
              </a:r>
              <a:endParaRPr lang="en-US" dirty="0">
                <a:solidFill>
                  <a:srgbClr val="C00000"/>
                </a:solidFill>
              </a:endParaRPr>
            </a:p>
          </p:txBody>
        </p:sp>
      </p:grpSp>
      <p:grpSp>
        <p:nvGrpSpPr>
          <p:cNvPr id="15" name="Group 14"/>
          <p:cNvGrpSpPr/>
          <p:nvPr/>
        </p:nvGrpSpPr>
        <p:grpSpPr>
          <a:xfrm>
            <a:off x="7543800" y="2514600"/>
            <a:ext cx="1746250" cy="3429000"/>
            <a:chOff x="6019800" y="2514600"/>
            <a:chExt cx="1746250" cy="3429000"/>
          </a:xfrm>
        </p:grpSpPr>
        <p:pic>
          <p:nvPicPr>
            <p:cNvPr id="70" name="Picture 2"/>
            <p:cNvPicPr>
              <a:picLocks noChangeAspect="1" noChangeArrowheads="1"/>
            </p:cNvPicPr>
            <p:nvPr/>
          </p:nvPicPr>
          <p:blipFill>
            <a:blip r:embed="rId5" cstate="print">
              <a:grayscl/>
              <a:extLst>
                <a:ext uri="{28A0092B-C50C-407E-A947-70E740481C1C}">
                  <a14:useLocalDpi xmlns:a14="http://schemas.microsoft.com/office/drawing/2010/main" val="0"/>
                </a:ext>
              </a:extLst>
            </a:blip>
            <a:stretch>
              <a:fillRect/>
            </a:stretch>
          </p:blipFill>
          <p:spPr bwMode="auto">
            <a:xfrm>
              <a:off x="6858000" y="2514600"/>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p:cNvPicPr>
              <a:picLocks noChangeAspect="1" noChangeArrowheads="1"/>
            </p:cNvPicPr>
            <p:nvPr/>
          </p:nvPicPr>
          <p:blipFill>
            <a:blip r:embed="rId5" cstate="print">
              <a:grayscl/>
              <a:extLst>
                <a:ext uri="{28A0092B-C50C-407E-A947-70E740481C1C}">
                  <a14:useLocalDpi xmlns:a14="http://schemas.microsoft.com/office/drawing/2010/main" val="0"/>
                </a:ext>
              </a:extLst>
            </a:blip>
            <a:stretch>
              <a:fillRect/>
            </a:stretch>
          </p:blipFill>
          <p:spPr bwMode="auto">
            <a:xfrm>
              <a:off x="6858000" y="3235320"/>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p:cNvPicPr>
              <a:picLocks noChangeAspect="1" noChangeArrowheads="1"/>
            </p:cNvPicPr>
            <p:nvPr/>
          </p:nvPicPr>
          <p:blipFill>
            <a:blip r:embed="rId5" cstate="print">
              <a:grayscl/>
              <a:extLst>
                <a:ext uri="{28A0092B-C50C-407E-A947-70E740481C1C}">
                  <a14:useLocalDpi xmlns:a14="http://schemas.microsoft.com/office/drawing/2010/main" val="0"/>
                </a:ext>
              </a:extLst>
            </a:blip>
            <a:stretch>
              <a:fillRect/>
            </a:stretch>
          </p:blipFill>
          <p:spPr bwMode="auto">
            <a:xfrm>
              <a:off x="6858000" y="3960193"/>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p:cNvPicPr>
              <a:picLocks noChangeAspect="1" noChangeArrowheads="1"/>
            </p:cNvPicPr>
            <p:nvPr/>
          </p:nvPicPr>
          <p:blipFill>
            <a:blip r:embed="rId5" cstate="print">
              <a:grayscl/>
              <a:extLst>
                <a:ext uri="{28A0092B-C50C-407E-A947-70E740481C1C}">
                  <a14:useLocalDpi xmlns:a14="http://schemas.microsoft.com/office/drawing/2010/main" val="0"/>
                </a:ext>
              </a:extLst>
            </a:blip>
            <a:stretch>
              <a:fillRect/>
            </a:stretch>
          </p:blipFill>
          <p:spPr bwMode="auto">
            <a:xfrm>
              <a:off x="6858000" y="4675182"/>
              <a:ext cx="908050" cy="54848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p:cNvPicPr>
              <a:picLocks noChangeAspect="1" noChangeArrowheads="1"/>
            </p:cNvPicPr>
            <p:nvPr/>
          </p:nvPicPr>
          <p:blipFill>
            <a:blip r:embed="rId5" cstate="print">
              <a:grayscl/>
              <a:extLst>
                <a:ext uri="{28A0092B-C50C-407E-A947-70E740481C1C}">
                  <a14:useLocalDpi xmlns:a14="http://schemas.microsoft.com/office/drawing/2010/main" val="0"/>
                </a:ext>
              </a:extLst>
            </a:blip>
            <a:stretch>
              <a:fillRect/>
            </a:stretch>
          </p:blipFill>
          <p:spPr bwMode="auto">
            <a:xfrm>
              <a:off x="6851073" y="5395114"/>
              <a:ext cx="908050" cy="548486"/>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p:cNvCxnSpPr>
              <a:stCxn id="23" idx="3"/>
              <a:endCxn id="70" idx="1"/>
            </p:cNvCxnSpPr>
            <p:nvPr/>
          </p:nvCxnSpPr>
          <p:spPr>
            <a:xfrm flipV="1">
              <a:off x="6019800" y="2788843"/>
              <a:ext cx="838200" cy="395"/>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76" name="Straight Connector 75"/>
            <p:cNvCxnSpPr>
              <a:stCxn id="29" idx="3"/>
              <a:endCxn id="71" idx="1"/>
            </p:cNvCxnSpPr>
            <p:nvPr/>
          </p:nvCxnSpPr>
          <p:spPr>
            <a:xfrm>
              <a:off x="6172200" y="3509169"/>
              <a:ext cx="685800" cy="394"/>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77" name="Straight Connector 76"/>
            <p:cNvCxnSpPr>
              <a:stCxn id="30" idx="3"/>
              <a:endCxn id="72" idx="1"/>
            </p:cNvCxnSpPr>
            <p:nvPr/>
          </p:nvCxnSpPr>
          <p:spPr>
            <a:xfrm>
              <a:off x="6248400" y="4234042"/>
              <a:ext cx="609600" cy="394"/>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78" name="Straight Connector 77"/>
            <p:cNvCxnSpPr>
              <a:stCxn id="31" idx="3"/>
              <a:endCxn id="73" idx="1"/>
            </p:cNvCxnSpPr>
            <p:nvPr/>
          </p:nvCxnSpPr>
          <p:spPr>
            <a:xfrm>
              <a:off x="6172200" y="4949031"/>
              <a:ext cx="685800" cy="394"/>
            </a:xfrm>
            <a:prstGeom prst="line">
              <a:avLst/>
            </a:prstGeom>
            <a:ln>
              <a:prstDash val="sysDash"/>
            </a:ln>
          </p:spPr>
          <p:style>
            <a:lnRef idx="2">
              <a:schemeClr val="dk1"/>
            </a:lnRef>
            <a:fillRef idx="0">
              <a:schemeClr val="dk1"/>
            </a:fillRef>
            <a:effectRef idx="1">
              <a:schemeClr val="dk1"/>
            </a:effectRef>
            <a:fontRef idx="minor">
              <a:schemeClr val="tx1"/>
            </a:fontRef>
          </p:style>
        </p:cxnSp>
        <p:cxnSp>
          <p:nvCxnSpPr>
            <p:cNvPr id="79" name="Straight Connector 78"/>
            <p:cNvCxnSpPr>
              <a:stCxn id="32" idx="3"/>
              <a:endCxn id="74" idx="1"/>
            </p:cNvCxnSpPr>
            <p:nvPr/>
          </p:nvCxnSpPr>
          <p:spPr>
            <a:xfrm>
              <a:off x="6019800" y="5668963"/>
              <a:ext cx="831273" cy="394"/>
            </a:xfrm>
            <a:prstGeom prst="line">
              <a:avLst/>
            </a:prstGeom>
            <a:ln>
              <a:prstDash val="sysDash"/>
            </a:ln>
          </p:spPr>
          <p:style>
            <a:lnRef idx="2">
              <a:schemeClr val="dk1"/>
            </a:lnRef>
            <a:fillRef idx="0">
              <a:schemeClr val="dk1"/>
            </a:fillRef>
            <a:effectRef idx="1">
              <a:schemeClr val="dk1"/>
            </a:effectRef>
            <a:fontRef idx="minor">
              <a:schemeClr val="tx1"/>
            </a:fontRef>
          </p:style>
        </p:cxnSp>
      </p:grpSp>
      <p:sp>
        <p:nvSpPr>
          <p:cNvPr id="80" name="TextBox 136"/>
          <p:cNvSpPr txBox="1">
            <a:spLocks noChangeArrowheads="1"/>
          </p:cNvSpPr>
          <p:nvPr/>
        </p:nvSpPr>
        <p:spPr bwMode="auto">
          <a:xfrm>
            <a:off x="8229600" y="2286001"/>
            <a:ext cx="1676401" cy="3886200"/>
          </a:xfrm>
          <a:prstGeom prst="roundRect">
            <a:avLst/>
          </a:prstGeom>
          <a:noFill/>
          <a:ln w="38100">
            <a:solidFill>
              <a:srgbClr val="C00000"/>
            </a:solidFill>
            <a:headEnd/>
            <a:tailEnd/>
          </a:ln>
        </p:spPr>
        <p:style>
          <a:lnRef idx="2">
            <a:schemeClr val="accent2"/>
          </a:lnRef>
          <a:fillRef idx="1">
            <a:schemeClr val="lt1"/>
          </a:fillRef>
          <a:effectRef idx="0">
            <a:schemeClr val="accent2"/>
          </a:effectRef>
          <a:fontRef idx="minor">
            <a:schemeClr val="dk1"/>
          </a:fontRef>
        </p:style>
        <p:txBody>
          <a:bodyPr vert="eaVert" wrap="square" lIns="91417" tIns="45708" rIns="91417" bIns="45708" anchor="t">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fontAlgn="auto">
              <a:spcBef>
                <a:spcPts val="0"/>
              </a:spcBef>
              <a:spcAft>
                <a:spcPts val="0"/>
              </a:spcAft>
              <a:defRPr/>
            </a:pPr>
            <a:r>
              <a:rPr lang="en-US" sz="2800" kern="0" dirty="0">
                <a:solidFill>
                  <a:srgbClr val="C00000"/>
                </a:solidFill>
                <a:latin typeface="+mn-lt"/>
              </a:rPr>
              <a:t>Unreachable!</a:t>
            </a:r>
          </a:p>
        </p:txBody>
      </p:sp>
      <p:grpSp>
        <p:nvGrpSpPr>
          <p:cNvPr id="81" name="Group 80"/>
          <p:cNvGrpSpPr/>
          <p:nvPr/>
        </p:nvGrpSpPr>
        <p:grpSpPr>
          <a:xfrm>
            <a:off x="5906706" y="2675831"/>
            <a:ext cx="955315" cy="2961550"/>
            <a:chOff x="5162403" y="1902674"/>
            <a:chExt cx="955315" cy="2961550"/>
          </a:xfrm>
        </p:grpSpPr>
        <p:sp>
          <p:nvSpPr>
            <p:cNvPr id="82" name="Freeform 26"/>
            <p:cNvSpPr>
              <a:spLocks/>
            </p:cNvSpPr>
            <p:nvPr/>
          </p:nvSpPr>
          <p:spPr bwMode="auto">
            <a:xfrm rot="1582668">
              <a:off x="5421493" y="1902674"/>
              <a:ext cx="440729" cy="617562"/>
            </a:xfrm>
            <a:custGeom>
              <a:avLst/>
              <a:gdLst>
                <a:gd name="T0" fmla="*/ 0 w 1425295"/>
                <a:gd name="T1" fmla="*/ 93705270 h 698492"/>
                <a:gd name="T2" fmla="*/ 3238 w 1425295"/>
                <a:gd name="T3" fmla="*/ 2444041 h 698492"/>
                <a:gd name="T4" fmla="*/ 3486 w 1425295"/>
                <a:gd name="T5" fmla="*/ 50804947 h 698492"/>
                <a:gd name="T6" fmla="*/ 1444 w 1425295"/>
                <a:gd name="T7" fmla="*/ 86217166 h 698492"/>
                <a:gd name="T8" fmla="*/ 1679 w 1425295"/>
                <a:gd name="T9" fmla="*/ 41561610 h 698492"/>
                <a:gd name="T10" fmla="*/ 0 60000 65536"/>
                <a:gd name="T11" fmla="*/ 0 60000 65536"/>
                <a:gd name="T12" fmla="*/ 0 60000 65536"/>
                <a:gd name="T13" fmla="*/ 0 60000 65536"/>
                <a:gd name="T14" fmla="*/ 0 60000 65536"/>
                <a:gd name="T15" fmla="*/ 0 w 1425295"/>
                <a:gd name="T16" fmla="*/ 0 h 698492"/>
                <a:gd name="T17" fmla="*/ 1425295 w 1425295"/>
                <a:gd name="T18" fmla="*/ 698492 h 698492"/>
              </a:gdLst>
              <a:ahLst/>
              <a:cxnLst>
                <a:cxn ang="T10">
                  <a:pos x="T0" y="T1"/>
                </a:cxn>
                <a:cxn ang="T11">
                  <a:pos x="T2" y="T3"/>
                </a:cxn>
                <a:cxn ang="T12">
                  <a:pos x="T4" y="T5"/>
                </a:cxn>
                <a:cxn ang="T13">
                  <a:pos x="T6" y="T7"/>
                </a:cxn>
                <a:cxn ang="T14">
                  <a:pos x="T8" y="T9"/>
                </a:cxn>
              </a:cxnLst>
              <a:rect l="T15" t="T16" r="T17" b="T18"/>
              <a:pathLst>
                <a:path w="1425295" h="698492">
                  <a:moveTo>
                    <a:pt x="0" y="698492"/>
                  </a:moveTo>
                  <a:cubicBezTo>
                    <a:pt x="333866" y="308065"/>
                    <a:pt x="469693" y="0"/>
                    <a:pt x="1053362" y="18218"/>
                  </a:cubicBezTo>
                  <a:cubicBezTo>
                    <a:pt x="1425295" y="46499"/>
                    <a:pt x="1231100" y="274631"/>
                    <a:pt x="1133808" y="378707"/>
                  </a:cubicBezTo>
                  <a:cubicBezTo>
                    <a:pt x="1036516" y="482783"/>
                    <a:pt x="974666" y="682669"/>
                    <a:pt x="469609" y="642675"/>
                  </a:cubicBezTo>
                  <a:cubicBezTo>
                    <a:pt x="152169" y="608382"/>
                    <a:pt x="577186" y="337781"/>
                    <a:pt x="545977" y="309806"/>
                  </a:cubicBezTo>
                </a:path>
              </a:pathLst>
            </a:custGeom>
            <a:ln w="28575">
              <a:solidFill>
                <a:srgbClr val="C00000"/>
              </a:solidFill>
              <a:prstDash val="solid"/>
              <a:tailEnd type="triangle" w="lg" len="lg"/>
            </a:ln>
            <a:extLst>
              <a:ext uri="{909E8E84-426E-40DD-AFC4-6F175D3DCCD1}">
                <a14:hiddenFill xmlns:a14="http://schemas.microsoft.com/office/drawing/2010/main">
                  <a:solidFill>
                    <a:srgbClr val="FFFFFF"/>
                  </a:solidFill>
                </a14:hiddenFill>
              </a:ext>
            </a:extLst>
          </p:spPr>
          <p:style>
            <a:lnRef idx="2">
              <a:schemeClr val="dk1"/>
            </a:lnRef>
            <a:fillRef idx="0">
              <a:schemeClr val="dk1"/>
            </a:fillRef>
            <a:effectRef idx="1">
              <a:schemeClr val="dk1"/>
            </a:effectRef>
            <a:fontRef idx="minor">
              <a:schemeClr val="tx1"/>
            </a:fontRef>
          </p:style>
          <p:txBody>
            <a:bodyPr lIns="91417" tIns="45708" rIns="91417" bIns="45708"/>
            <a:lstStyle/>
            <a:p>
              <a:endParaRPr lang="en-US"/>
            </a:p>
          </p:txBody>
        </p:sp>
        <p:sp>
          <p:nvSpPr>
            <p:cNvPr id="83" name="Freeform 26"/>
            <p:cNvSpPr>
              <a:spLocks/>
            </p:cNvSpPr>
            <p:nvPr/>
          </p:nvSpPr>
          <p:spPr bwMode="auto">
            <a:xfrm rot="5400000">
              <a:off x="5501981" y="2223019"/>
              <a:ext cx="391585" cy="839888"/>
            </a:xfrm>
            <a:custGeom>
              <a:avLst/>
              <a:gdLst>
                <a:gd name="T0" fmla="*/ 0 w 1425295"/>
                <a:gd name="T1" fmla="*/ 221844897 h 698492"/>
                <a:gd name="T2" fmla="*/ 2484 w 1425295"/>
                <a:gd name="T3" fmla="*/ 5786134 h 698492"/>
                <a:gd name="T4" fmla="*/ 2674 w 1425295"/>
                <a:gd name="T5" fmla="*/ 120279483 h 698492"/>
                <a:gd name="T6" fmla="*/ 1108 w 1425295"/>
                <a:gd name="T7" fmla="*/ 204117098 h 698492"/>
                <a:gd name="T8" fmla="*/ 1288 w 1425295"/>
                <a:gd name="T9" fmla="*/ 98396144 h 698492"/>
                <a:gd name="T10" fmla="*/ 0 60000 65536"/>
                <a:gd name="T11" fmla="*/ 0 60000 65536"/>
                <a:gd name="T12" fmla="*/ 0 60000 65536"/>
                <a:gd name="T13" fmla="*/ 0 60000 65536"/>
                <a:gd name="T14" fmla="*/ 0 60000 65536"/>
                <a:gd name="T15" fmla="*/ 0 w 1425295"/>
                <a:gd name="T16" fmla="*/ 0 h 698492"/>
                <a:gd name="T17" fmla="*/ 1425295 w 1425295"/>
                <a:gd name="T18" fmla="*/ 698492 h 698492"/>
              </a:gdLst>
              <a:ahLst/>
              <a:cxnLst>
                <a:cxn ang="T10">
                  <a:pos x="T0" y="T1"/>
                </a:cxn>
                <a:cxn ang="T11">
                  <a:pos x="T2" y="T3"/>
                </a:cxn>
                <a:cxn ang="T12">
                  <a:pos x="T4" y="T5"/>
                </a:cxn>
                <a:cxn ang="T13">
                  <a:pos x="T6" y="T7"/>
                </a:cxn>
                <a:cxn ang="T14">
                  <a:pos x="T8" y="T9"/>
                </a:cxn>
              </a:cxnLst>
              <a:rect l="T15" t="T16" r="T17" b="T18"/>
              <a:pathLst>
                <a:path w="1425295" h="698492">
                  <a:moveTo>
                    <a:pt x="0" y="698492"/>
                  </a:moveTo>
                  <a:cubicBezTo>
                    <a:pt x="333866" y="308065"/>
                    <a:pt x="469693" y="0"/>
                    <a:pt x="1053362" y="18218"/>
                  </a:cubicBezTo>
                  <a:cubicBezTo>
                    <a:pt x="1425295" y="46499"/>
                    <a:pt x="1231100" y="274631"/>
                    <a:pt x="1133808" y="378707"/>
                  </a:cubicBezTo>
                  <a:cubicBezTo>
                    <a:pt x="1036516" y="482783"/>
                    <a:pt x="974666" y="682669"/>
                    <a:pt x="469609" y="642675"/>
                  </a:cubicBezTo>
                  <a:cubicBezTo>
                    <a:pt x="152169" y="608382"/>
                    <a:pt x="577186" y="337781"/>
                    <a:pt x="545977" y="309806"/>
                  </a:cubicBezTo>
                </a:path>
              </a:pathLst>
            </a:custGeom>
            <a:ln w="28575">
              <a:solidFill>
                <a:srgbClr val="C00000"/>
              </a:solidFill>
              <a:prstDash val="solid"/>
              <a:tailEnd type="triangle" w="lg" len="lg"/>
            </a:ln>
            <a:extLst>
              <a:ext uri="{909E8E84-426E-40DD-AFC4-6F175D3DCCD1}">
                <a14:hiddenFill xmlns:a14="http://schemas.microsoft.com/office/drawing/2010/main">
                  <a:solidFill>
                    <a:srgbClr val="FFFFFF"/>
                  </a:solidFill>
                </a14:hiddenFill>
              </a:ext>
            </a:extLst>
          </p:spPr>
          <p:style>
            <a:lnRef idx="2">
              <a:schemeClr val="dk1"/>
            </a:lnRef>
            <a:fillRef idx="0">
              <a:schemeClr val="dk1"/>
            </a:fillRef>
            <a:effectRef idx="1">
              <a:schemeClr val="dk1"/>
            </a:effectRef>
            <a:fontRef idx="minor">
              <a:schemeClr val="tx1"/>
            </a:fontRef>
          </p:style>
          <p:txBody>
            <a:bodyPr lIns="91417" tIns="45708" rIns="91417" bIns="45708"/>
            <a:lstStyle/>
            <a:p>
              <a:endParaRPr lang="en-US"/>
            </a:p>
          </p:txBody>
        </p:sp>
        <p:sp>
          <p:nvSpPr>
            <p:cNvPr id="84" name="Freeform 26"/>
            <p:cNvSpPr>
              <a:spLocks/>
            </p:cNvSpPr>
            <p:nvPr/>
          </p:nvSpPr>
          <p:spPr bwMode="auto">
            <a:xfrm rot="4500000">
              <a:off x="5543981" y="3082719"/>
              <a:ext cx="415993" cy="717336"/>
            </a:xfrm>
            <a:custGeom>
              <a:avLst/>
              <a:gdLst>
                <a:gd name="T0" fmla="*/ 0 w 1425295"/>
                <a:gd name="T1" fmla="*/ 220520341 h 698492"/>
                <a:gd name="T2" fmla="*/ 3188 w 1425295"/>
                <a:gd name="T3" fmla="*/ 5751623 h 698492"/>
                <a:gd name="T4" fmla="*/ 3431 w 1425295"/>
                <a:gd name="T5" fmla="*/ 119561350 h 698492"/>
                <a:gd name="T6" fmla="*/ 1421 w 1425295"/>
                <a:gd name="T7" fmla="*/ 202898463 h 698492"/>
                <a:gd name="T8" fmla="*/ 1652 w 1425295"/>
                <a:gd name="T9" fmla="*/ 97808680 h 698492"/>
                <a:gd name="T10" fmla="*/ 0 60000 65536"/>
                <a:gd name="T11" fmla="*/ 0 60000 65536"/>
                <a:gd name="T12" fmla="*/ 0 60000 65536"/>
                <a:gd name="T13" fmla="*/ 0 60000 65536"/>
                <a:gd name="T14" fmla="*/ 0 60000 65536"/>
                <a:gd name="T15" fmla="*/ 0 w 1425295"/>
                <a:gd name="T16" fmla="*/ 0 h 698492"/>
                <a:gd name="T17" fmla="*/ 1425295 w 1425295"/>
                <a:gd name="T18" fmla="*/ 698492 h 698492"/>
              </a:gdLst>
              <a:ahLst/>
              <a:cxnLst>
                <a:cxn ang="T10">
                  <a:pos x="T0" y="T1"/>
                </a:cxn>
                <a:cxn ang="T11">
                  <a:pos x="T2" y="T3"/>
                </a:cxn>
                <a:cxn ang="T12">
                  <a:pos x="T4" y="T5"/>
                </a:cxn>
                <a:cxn ang="T13">
                  <a:pos x="T6" y="T7"/>
                </a:cxn>
                <a:cxn ang="T14">
                  <a:pos x="T8" y="T9"/>
                </a:cxn>
              </a:cxnLst>
              <a:rect l="T15" t="T16" r="T17" b="T18"/>
              <a:pathLst>
                <a:path w="1425295" h="698492">
                  <a:moveTo>
                    <a:pt x="0" y="698492"/>
                  </a:moveTo>
                  <a:cubicBezTo>
                    <a:pt x="333866" y="308065"/>
                    <a:pt x="469693" y="0"/>
                    <a:pt x="1053362" y="18218"/>
                  </a:cubicBezTo>
                  <a:cubicBezTo>
                    <a:pt x="1425295" y="46499"/>
                    <a:pt x="1231100" y="274631"/>
                    <a:pt x="1133808" y="378707"/>
                  </a:cubicBezTo>
                  <a:cubicBezTo>
                    <a:pt x="1036516" y="482783"/>
                    <a:pt x="974666" y="682669"/>
                    <a:pt x="469609" y="642675"/>
                  </a:cubicBezTo>
                  <a:cubicBezTo>
                    <a:pt x="152169" y="608382"/>
                    <a:pt x="577186" y="337781"/>
                    <a:pt x="545977" y="309806"/>
                  </a:cubicBezTo>
                </a:path>
              </a:pathLst>
            </a:custGeom>
            <a:ln w="28575">
              <a:solidFill>
                <a:srgbClr val="C00000"/>
              </a:solidFill>
              <a:prstDash val="solid"/>
              <a:tailEnd type="triangle" w="lg" len="lg"/>
            </a:ln>
            <a:extLst>
              <a:ext uri="{909E8E84-426E-40DD-AFC4-6F175D3DCCD1}">
                <a14:hiddenFill xmlns:a14="http://schemas.microsoft.com/office/drawing/2010/main">
                  <a:solidFill>
                    <a:srgbClr val="FFFFFF"/>
                  </a:solidFill>
                </a14:hiddenFill>
              </a:ext>
            </a:extLst>
          </p:spPr>
          <p:style>
            <a:lnRef idx="2">
              <a:schemeClr val="dk1"/>
            </a:lnRef>
            <a:fillRef idx="0">
              <a:schemeClr val="dk1"/>
            </a:fillRef>
            <a:effectRef idx="1">
              <a:schemeClr val="dk1"/>
            </a:effectRef>
            <a:fontRef idx="minor">
              <a:schemeClr val="tx1"/>
            </a:fontRef>
          </p:style>
          <p:txBody>
            <a:bodyPr lIns="91417" tIns="45708" rIns="91417" bIns="45708"/>
            <a:lstStyle/>
            <a:p>
              <a:endParaRPr lang="en-US"/>
            </a:p>
          </p:txBody>
        </p:sp>
        <p:sp>
          <p:nvSpPr>
            <p:cNvPr id="85" name="Freeform 26"/>
            <p:cNvSpPr>
              <a:spLocks/>
            </p:cNvSpPr>
            <p:nvPr/>
          </p:nvSpPr>
          <p:spPr bwMode="auto">
            <a:xfrm rot="3729657">
              <a:off x="5472362" y="3786316"/>
              <a:ext cx="415993" cy="737136"/>
            </a:xfrm>
            <a:custGeom>
              <a:avLst/>
              <a:gdLst>
                <a:gd name="T0" fmla="*/ 0 w 1425295"/>
                <a:gd name="T1" fmla="*/ 203839950 h 698492"/>
                <a:gd name="T2" fmla="*/ 3189 w 1425295"/>
                <a:gd name="T3" fmla="*/ 5316631 h 698492"/>
                <a:gd name="T4" fmla="*/ 3433 w 1425295"/>
                <a:gd name="T5" fmla="*/ 110517662 h 698492"/>
                <a:gd name="T6" fmla="*/ 1422 w 1425295"/>
                <a:gd name="T7" fmla="*/ 187551065 h 698492"/>
                <a:gd name="T8" fmla="*/ 1653 w 1425295"/>
                <a:gd name="T9" fmla="*/ 90410359 h 698492"/>
                <a:gd name="T10" fmla="*/ 0 60000 65536"/>
                <a:gd name="T11" fmla="*/ 0 60000 65536"/>
                <a:gd name="T12" fmla="*/ 0 60000 65536"/>
                <a:gd name="T13" fmla="*/ 0 60000 65536"/>
                <a:gd name="T14" fmla="*/ 0 60000 65536"/>
                <a:gd name="T15" fmla="*/ 0 w 1425295"/>
                <a:gd name="T16" fmla="*/ 0 h 698492"/>
                <a:gd name="T17" fmla="*/ 1425295 w 1425295"/>
                <a:gd name="T18" fmla="*/ 698492 h 698492"/>
              </a:gdLst>
              <a:ahLst/>
              <a:cxnLst>
                <a:cxn ang="T10">
                  <a:pos x="T0" y="T1"/>
                </a:cxn>
                <a:cxn ang="T11">
                  <a:pos x="T2" y="T3"/>
                </a:cxn>
                <a:cxn ang="T12">
                  <a:pos x="T4" y="T5"/>
                </a:cxn>
                <a:cxn ang="T13">
                  <a:pos x="T6" y="T7"/>
                </a:cxn>
                <a:cxn ang="T14">
                  <a:pos x="T8" y="T9"/>
                </a:cxn>
              </a:cxnLst>
              <a:rect l="T15" t="T16" r="T17" b="T18"/>
              <a:pathLst>
                <a:path w="1425295" h="698492">
                  <a:moveTo>
                    <a:pt x="0" y="698492"/>
                  </a:moveTo>
                  <a:cubicBezTo>
                    <a:pt x="333866" y="308065"/>
                    <a:pt x="469693" y="0"/>
                    <a:pt x="1053362" y="18218"/>
                  </a:cubicBezTo>
                  <a:cubicBezTo>
                    <a:pt x="1425295" y="46499"/>
                    <a:pt x="1231100" y="274631"/>
                    <a:pt x="1133808" y="378707"/>
                  </a:cubicBezTo>
                  <a:cubicBezTo>
                    <a:pt x="1036516" y="482783"/>
                    <a:pt x="974666" y="682669"/>
                    <a:pt x="469609" y="642675"/>
                  </a:cubicBezTo>
                  <a:cubicBezTo>
                    <a:pt x="152169" y="608382"/>
                    <a:pt x="577186" y="337781"/>
                    <a:pt x="545977" y="309806"/>
                  </a:cubicBezTo>
                </a:path>
              </a:pathLst>
            </a:custGeom>
            <a:ln w="28575">
              <a:solidFill>
                <a:srgbClr val="C00000"/>
              </a:solidFill>
              <a:prstDash val="solid"/>
              <a:tailEnd type="triangle" w="lg" len="lg"/>
            </a:ln>
            <a:extLst>
              <a:ext uri="{909E8E84-426E-40DD-AFC4-6F175D3DCCD1}">
                <a14:hiddenFill xmlns:a14="http://schemas.microsoft.com/office/drawing/2010/main">
                  <a:solidFill>
                    <a:srgbClr val="FFFFFF"/>
                  </a:solidFill>
                </a14:hiddenFill>
              </a:ext>
            </a:extLst>
          </p:spPr>
          <p:style>
            <a:lnRef idx="2">
              <a:schemeClr val="dk1"/>
            </a:lnRef>
            <a:fillRef idx="0">
              <a:schemeClr val="dk1"/>
            </a:fillRef>
            <a:effectRef idx="1">
              <a:schemeClr val="dk1"/>
            </a:effectRef>
            <a:fontRef idx="minor">
              <a:schemeClr val="tx1"/>
            </a:fontRef>
          </p:style>
          <p:txBody>
            <a:bodyPr lIns="91417" tIns="45708" rIns="91417" bIns="45708"/>
            <a:lstStyle/>
            <a:p>
              <a:endParaRPr lang="en-US"/>
            </a:p>
          </p:txBody>
        </p:sp>
        <p:sp>
          <p:nvSpPr>
            <p:cNvPr id="86" name="Freeform 26"/>
            <p:cNvSpPr>
              <a:spLocks/>
            </p:cNvSpPr>
            <p:nvPr/>
          </p:nvSpPr>
          <p:spPr bwMode="auto">
            <a:xfrm rot="7123313">
              <a:off x="5367382" y="4243252"/>
              <a:ext cx="415993" cy="825952"/>
            </a:xfrm>
            <a:custGeom>
              <a:avLst/>
              <a:gdLst>
                <a:gd name="T0" fmla="*/ 0 w 1425295"/>
                <a:gd name="T1" fmla="*/ 203839950 h 698492"/>
                <a:gd name="T2" fmla="*/ 3189 w 1425295"/>
                <a:gd name="T3" fmla="*/ 5316631 h 698492"/>
                <a:gd name="T4" fmla="*/ 3433 w 1425295"/>
                <a:gd name="T5" fmla="*/ 110517662 h 698492"/>
                <a:gd name="T6" fmla="*/ 1422 w 1425295"/>
                <a:gd name="T7" fmla="*/ 187551065 h 698492"/>
                <a:gd name="T8" fmla="*/ 1653 w 1425295"/>
                <a:gd name="T9" fmla="*/ 90410359 h 698492"/>
                <a:gd name="T10" fmla="*/ 0 60000 65536"/>
                <a:gd name="T11" fmla="*/ 0 60000 65536"/>
                <a:gd name="T12" fmla="*/ 0 60000 65536"/>
                <a:gd name="T13" fmla="*/ 0 60000 65536"/>
                <a:gd name="T14" fmla="*/ 0 60000 65536"/>
                <a:gd name="T15" fmla="*/ 0 w 1425295"/>
                <a:gd name="T16" fmla="*/ 0 h 698492"/>
                <a:gd name="T17" fmla="*/ 1425295 w 1425295"/>
                <a:gd name="T18" fmla="*/ 698492 h 698492"/>
              </a:gdLst>
              <a:ahLst/>
              <a:cxnLst>
                <a:cxn ang="T10">
                  <a:pos x="T0" y="T1"/>
                </a:cxn>
                <a:cxn ang="T11">
                  <a:pos x="T2" y="T3"/>
                </a:cxn>
                <a:cxn ang="T12">
                  <a:pos x="T4" y="T5"/>
                </a:cxn>
                <a:cxn ang="T13">
                  <a:pos x="T6" y="T7"/>
                </a:cxn>
                <a:cxn ang="T14">
                  <a:pos x="T8" y="T9"/>
                </a:cxn>
              </a:cxnLst>
              <a:rect l="T15" t="T16" r="T17" b="T18"/>
              <a:pathLst>
                <a:path w="1425295" h="698492">
                  <a:moveTo>
                    <a:pt x="0" y="698492"/>
                  </a:moveTo>
                  <a:cubicBezTo>
                    <a:pt x="333866" y="308065"/>
                    <a:pt x="469693" y="0"/>
                    <a:pt x="1053362" y="18218"/>
                  </a:cubicBezTo>
                  <a:cubicBezTo>
                    <a:pt x="1425295" y="46499"/>
                    <a:pt x="1231100" y="274631"/>
                    <a:pt x="1133808" y="378707"/>
                  </a:cubicBezTo>
                  <a:cubicBezTo>
                    <a:pt x="1036516" y="482783"/>
                    <a:pt x="974666" y="682669"/>
                    <a:pt x="469609" y="642675"/>
                  </a:cubicBezTo>
                  <a:cubicBezTo>
                    <a:pt x="152169" y="608382"/>
                    <a:pt x="577186" y="337781"/>
                    <a:pt x="545977" y="309806"/>
                  </a:cubicBezTo>
                </a:path>
              </a:pathLst>
            </a:custGeom>
            <a:ln w="28575">
              <a:solidFill>
                <a:srgbClr val="C00000"/>
              </a:solidFill>
              <a:prstDash val="solid"/>
              <a:tailEnd type="triangle" w="lg" len="lg"/>
            </a:ln>
            <a:extLst>
              <a:ext uri="{909E8E84-426E-40DD-AFC4-6F175D3DCCD1}">
                <a14:hiddenFill xmlns:a14="http://schemas.microsoft.com/office/drawing/2010/main">
                  <a:solidFill>
                    <a:srgbClr val="FFFFFF"/>
                  </a:solidFill>
                </a14:hiddenFill>
              </a:ext>
            </a:extLst>
          </p:spPr>
          <p:style>
            <a:lnRef idx="2">
              <a:schemeClr val="dk1"/>
            </a:lnRef>
            <a:fillRef idx="0">
              <a:schemeClr val="dk1"/>
            </a:fillRef>
            <a:effectRef idx="1">
              <a:schemeClr val="dk1"/>
            </a:effectRef>
            <a:fontRef idx="minor">
              <a:schemeClr val="tx1"/>
            </a:fontRef>
          </p:style>
          <p:txBody>
            <a:bodyPr lIns="91417" tIns="45708" rIns="91417" bIns="45708"/>
            <a:lstStyle/>
            <a:p>
              <a:endParaRPr lang="en-US"/>
            </a:p>
          </p:txBody>
        </p:sp>
      </p:grpSp>
      <p:sp>
        <p:nvSpPr>
          <p:cNvPr id="89" name="TextBox 136"/>
          <p:cNvSpPr txBox="1">
            <a:spLocks noChangeArrowheads="1"/>
          </p:cNvSpPr>
          <p:nvPr/>
        </p:nvSpPr>
        <p:spPr bwMode="auto">
          <a:xfrm>
            <a:off x="1408670" y="5638801"/>
            <a:ext cx="5057939" cy="706524"/>
          </a:xfrm>
          <a:prstGeom prst="wedgeRoundRectCallout">
            <a:avLst>
              <a:gd name="adj1" fmla="val 48222"/>
              <a:gd name="adj2" fmla="val -73193"/>
              <a:gd name="adj3" fmla="val 16667"/>
            </a:avLst>
          </a:prstGeom>
          <a:solidFill>
            <a:srgbClr val="C0504D"/>
          </a:solidFill>
          <a:ln w="38100" cap="flat" cmpd="sng" algn="ctr">
            <a:solidFill>
              <a:sysClr val="window" lastClr="FFFFFF"/>
            </a:solidFill>
            <a:prstDash val="solid"/>
            <a:headEnd/>
            <a:tailEnd/>
          </a:ln>
          <a:effectLst>
            <a:outerShdw blurRad="40000" dist="20000" dir="5400000" rotWithShape="0">
              <a:srgbClr val="000000">
                <a:alpha val="38000"/>
              </a:srgbClr>
            </a:outerShdw>
          </a:effectLst>
        </p:spPr>
        <p:txBody>
          <a:bodyPr wrap="square" lIns="91417" tIns="45708" rIns="91417" bIns="45708" anchor="ctr">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fontAlgn="auto">
              <a:spcBef>
                <a:spcPts val="0"/>
              </a:spcBef>
              <a:spcAft>
                <a:spcPts val="0"/>
              </a:spcAft>
              <a:defRPr/>
            </a:pPr>
            <a:r>
              <a:rPr lang="en-US" sz="2800" kern="0" dirty="0">
                <a:solidFill>
                  <a:sysClr val="window" lastClr="FFFFFF"/>
                </a:solidFill>
                <a:latin typeface="+mn-lt"/>
              </a:rPr>
              <a:t>Repeated service disruptions</a:t>
            </a:r>
          </a:p>
        </p:txBody>
      </p:sp>
      <p:sp>
        <p:nvSpPr>
          <p:cNvPr id="87" name="Title 1"/>
          <p:cNvSpPr>
            <a:spLocks noGrp="1"/>
          </p:cNvSpPr>
          <p:nvPr>
            <p:ph type="title"/>
          </p:nvPr>
        </p:nvSpPr>
        <p:spPr/>
        <p:txBody>
          <a:bodyPr/>
          <a:lstStyle/>
          <a:p>
            <a:r>
              <a:rPr lang="en-US" sz="4000" dirty="0"/>
              <a:t>What went wrong (session reset flood)</a:t>
            </a:r>
          </a:p>
        </p:txBody>
      </p:sp>
      <p:sp>
        <p:nvSpPr>
          <p:cNvPr id="2" name="Slide Number Placeholder 1"/>
          <p:cNvSpPr>
            <a:spLocks noGrp="1"/>
          </p:cNvSpPr>
          <p:nvPr>
            <p:ph type="sldNum" sz="quarter" idx="12"/>
          </p:nvPr>
        </p:nvSpPr>
        <p:spPr/>
        <p:txBody>
          <a:bodyPr/>
          <a:lstStyle/>
          <a:p>
            <a:pPr>
              <a:defRPr/>
            </a:pPr>
            <a:fld id="{636DD522-BC70-485E-BF83-BAEAA7A19786}" type="slidenum">
              <a:rPr lang="en-US" smtClean="0"/>
              <a:pPr>
                <a:defRPr/>
              </a:pPr>
              <a:t>45</a:t>
            </a:fld>
            <a:endParaRPr lang="en-US" dirty="0"/>
          </a:p>
        </p:txBody>
      </p:sp>
      <p:grpSp>
        <p:nvGrpSpPr>
          <p:cNvPr id="3" name="Group 2">
            <a:extLst>
              <a:ext uri="{FF2B5EF4-FFF2-40B4-BE49-F238E27FC236}">
                <a16:creationId xmlns:a16="http://schemas.microsoft.com/office/drawing/2014/main" id="{0EF57794-7671-1368-6643-43D8109041B8}"/>
              </a:ext>
            </a:extLst>
          </p:cNvPr>
          <p:cNvGrpSpPr/>
          <p:nvPr/>
        </p:nvGrpSpPr>
        <p:grpSpPr>
          <a:xfrm>
            <a:off x="10296939" y="-731828"/>
            <a:ext cx="2194390" cy="2545492"/>
            <a:chOff x="10296939" y="-731828"/>
            <a:chExt cx="2194390" cy="2545492"/>
          </a:xfrm>
        </p:grpSpPr>
        <p:sp>
          <p:nvSpPr>
            <p:cNvPr id="4" name="Triangle 3">
              <a:extLst>
                <a:ext uri="{FF2B5EF4-FFF2-40B4-BE49-F238E27FC236}">
                  <a16:creationId xmlns:a16="http://schemas.microsoft.com/office/drawing/2014/main" id="{55CB64DC-0075-7369-8886-E3FB6C176BF3}"/>
                </a:ext>
              </a:extLst>
            </p:cNvPr>
            <p:cNvSpPr/>
            <p:nvPr/>
          </p:nvSpPr>
          <p:spPr>
            <a:xfrm rot="18000000">
              <a:off x="10121388" y="-556277"/>
              <a:ext cx="2545492" cy="2194390"/>
            </a:xfrm>
            <a:prstGeom prst="triangl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2A0A2A1-1C2E-5B3D-C07D-04FB3B9DD16A}"/>
                </a:ext>
              </a:extLst>
            </p:cNvPr>
            <p:cNvSpPr txBox="1"/>
            <p:nvPr/>
          </p:nvSpPr>
          <p:spPr>
            <a:xfrm>
              <a:off x="10873946" y="0"/>
              <a:ext cx="1318054" cy="1200329"/>
            </a:xfrm>
            <a:prstGeom prst="rect">
              <a:avLst/>
            </a:prstGeom>
            <a:noFill/>
          </p:spPr>
          <p:txBody>
            <a:bodyPr wrap="square">
              <a:spAutoFit/>
            </a:bodyPr>
            <a:lstStyle/>
            <a:p>
              <a:pPr algn="ctr"/>
              <a:r>
                <a:rPr lang="en-US" sz="2400" dirty="0">
                  <a:solidFill>
                    <a:schemeClr val="bg1"/>
                  </a:solidFill>
                </a:rPr>
                <a:t>A blast from the past</a:t>
              </a:r>
            </a:p>
          </p:txBody>
        </p:sp>
      </p:grpSp>
    </p:spTree>
    <p:custDataLst>
      <p:tags r:id="rId1"/>
    </p:custDataLst>
    <p:extLst>
      <p:ext uri="{BB962C8B-B14F-4D97-AF65-F5344CB8AC3E}">
        <p14:creationId xmlns:p14="http://schemas.microsoft.com/office/powerpoint/2010/main" val="1016431058"/>
      </p:ext>
    </p:extLst>
  </p:cSld>
  <p:clrMapOvr>
    <a:masterClrMapping/>
  </p:clrMapOvr>
  <mc:AlternateContent xmlns:mc="http://schemas.openxmlformats.org/markup-compatibility/2006" xmlns:p14="http://schemas.microsoft.com/office/powerpoint/2010/main">
    <mc:Choice Requires="p14">
      <p:transition spd="slow" p14:dur="2000" advTm="51051"/>
    </mc:Choice>
    <mc:Fallback xmlns="">
      <p:transition spd="slow" advTm="510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subTnLst>
                                    <p:set>
                                      <p:cBhvr override="childStyle">
                                        <p:cTn dur="1" fill="hold" display="0" masterRel="sameClick" afterEffect="1">
                                          <p:stCondLst>
                                            <p:cond evt="end" delay="0">
                                              <p:tn val="5"/>
                                            </p:cond>
                                          </p:stCondLst>
                                        </p:cTn>
                                        <p:tgtEl>
                                          <p:spTgt spid="42"/>
                                        </p:tgtEl>
                                        <p:attrNameLst>
                                          <p:attrName>style.visibility</p:attrName>
                                        </p:attrNameLst>
                                      </p:cBhvr>
                                      <p:to>
                                        <p:strVal val="hidden"/>
                                      </p:to>
                                    </p:set>
                                  </p:sub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subTnLst>
                                    <p:set>
                                      <p:cBhvr override="childStyle">
                                        <p:cTn dur="1" fill="hold" display="0" masterRel="sameClick" afterEffect="1">
                                          <p:stCondLst>
                                            <p:cond evt="end" delay="0">
                                              <p:tn val="9"/>
                                            </p:cond>
                                          </p:stCondLst>
                                        </p:cTn>
                                        <p:tgtEl>
                                          <p:spTgt spid="49"/>
                                        </p:tgtEl>
                                        <p:attrNameLst>
                                          <p:attrName>style.visibility</p:attrName>
                                        </p:attrNameLst>
                                      </p:cBhvr>
                                      <p:to>
                                        <p:strVal val="hidden"/>
                                      </p:to>
                                    </p:set>
                                  </p:sub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500"/>
                                        <p:tgtEl>
                                          <p:spTgt spid="53"/>
                                        </p:tgtEl>
                                      </p:cBhvr>
                                    </p:animEffect>
                                  </p:childTnLst>
                                  <p:subTnLst>
                                    <p:set>
                                      <p:cBhvr override="childStyle">
                                        <p:cTn dur="1" fill="hold" display="0" masterRel="sameClick" afterEffect="1">
                                          <p:stCondLst>
                                            <p:cond evt="end" delay="0">
                                              <p:tn val="13"/>
                                            </p:cond>
                                          </p:stCondLst>
                                        </p:cTn>
                                        <p:tgtEl>
                                          <p:spTgt spid="53"/>
                                        </p:tgtEl>
                                        <p:attrNameLst>
                                          <p:attrName>style.visibility</p:attrName>
                                        </p:attrNameLst>
                                      </p:cBhvr>
                                      <p:to>
                                        <p:strVal val="hidden"/>
                                      </p:to>
                                    </p:set>
                                  </p:sub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childTnLst>
                                  <p:subTnLst>
                                    <p:set>
                                      <p:cBhvr override="childStyle">
                                        <p:cTn dur="1" fill="hold" display="0" masterRel="nextClick" afterEffect="1"/>
                                        <p:tgtEl>
                                          <p:spTgt spid="64"/>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500" fill="hold"/>
                                        <p:tgtEl>
                                          <p:spTgt spid="37"/>
                                        </p:tgtEl>
                                        <p:attrNameLst>
                                          <p:attrName>stroke.color</p:attrName>
                                        </p:attrNameLst>
                                      </p:cBhvr>
                                      <p:to>
                                        <a:schemeClr val="accent2"/>
                                      </p:to>
                                    </p:animClr>
                                    <p:set>
                                      <p:cBhvr>
                                        <p:cTn id="23" dur="500" fill="hold"/>
                                        <p:tgtEl>
                                          <p:spTgt spid="37"/>
                                        </p:tgtEl>
                                        <p:attrNameLst>
                                          <p:attrName>stroke.on</p:attrName>
                                        </p:attrNameLst>
                                      </p:cBhvr>
                                      <p:to>
                                        <p:strVal val="true"/>
                                      </p:to>
                                    </p:set>
                                  </p:childTnLst>
                                </p:cTn>
                              </p:par>
                              <p:par>
                                <p:cTn id="24" presetID="7" presetClass="emph" presetSubtype="2" fill="hold" nodeType="withEffect">
                                  <p:stCondLst>
                                    <p:cond delay="0"/>
                                  </p:stCondLst>
                                  <p:childTnLst>
                                    <p:animClr clrSpc="rgb" dir="cw">
                                      <p:cBhvr>
                                        <p:cTn id="25" dur="500" fill="hold"/>
                                        <p:tgtEl>
                                          <p:spTgt spid="38"/>
                                        </p:tgtEl>
                                        <p:attrNameLst>
                                          <p:attrName>stroke.color</p:attrName>
                                        </p:attrNameLst>
                                      </p:cBhvr>
                                      <p:to>
                                        <a:schemeClr val="accent2"/>
                                      </p:to>
                                    </p:animClr>
                                    <p:set>
                                      <p:cBhvr>
                                        <p:cTn id="26" dur="500" fill="hold"/>
                                        <p:tgtEl>
                                          <p:spTgt spid="38"/>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500" fill="hold"/>
                                        <p:tgtEl>
                                          <p:spTgt spid="39"/>
                                        </p:tgtEl>
                                        <p:attrNameLst>
                                          <p:attrName>stroke.color</p:attrName>
                                        </p:attrNameLst>
                                      </p:cBhvr>
                                      <p:to>
                                        <a:schemeClr val="accent2"/>
                                      </p:to>
                                    </p:animClr>
                                    <p:set>
                                      <p:cBhvr>
                                        <p:cTn id="29" dur="500" fill="hold"/>
                                        <p:tgtEl>
                                          <p:spTgt spid="39"/>
                                        </p:tgtEl>
                                        <p:attrNameLst>
                                          <p:attrName>stroke.on</p:attrName>
                                        </p:attrNameLst>
                                      </p:cBhvr>
                                      <p:to>
                                        <p:strVal val="true"/>
                                      </p:to>
                                    </p:set>
                                  </p:childTnLst>
                                </p:cTn>
                              </p:par>
                              <p:par>
                                <p:cTn id="30" presetID="7" presetClass="emph" presetSubtype="2" fill="hold" nodeType="withEffect">
                                  <p:stCondLst>
                                    <p:cond delay="0"/>
                                  </p:stCondLst>
                                  <p:childTnLst>
                                    <p:animClr clrSpc="rgb" dir="cw">
                                      <p:cBhvr>
                                        <p:cTn id="31" dur="500" fill="hold"/>
                                        <p:tgtEl>
                                          <p:spTgt spid="40"/>
                                        </p:tgtEl>
                                        <p:attrNameLst>
                                          <p:attrName>stroke.color</p:attrName>
                                        </p:attrNameLst>
                                      </p:cBhvr>
                                      <p:to>
                                        <a:schemeClr val="accent2"/>
                                      </p:to>
                                    </p:animClr>
                                    <p:set>
                                      <p:cBhvr>
                                        <p:cTn id="32" dur="500" fill="hold"/>
                                        <p:tgtEl>
                                          <p:spTgt spid="40"/>
                                        </p:tgtEl>
                                        <p:attrNameLst>
                                          <p:attrName>stroke.on</p:attrName>
                                        </p:attrNameLst>
                                      </p:cBhvr>
                                      <p:to>
                                        <p:strVal val="true"/>
                                      </p:to>
                                    </p:set>
                                  </p:childTnLst>
                                </p:cTn>
                              </p:par>
                              <p:par>
                                <p:cTn id="33" presetID="7" presetClass="emph" presetSubtype="2" fill="hold" nodeType="withEffect">
                                  <p:stCondLst>
                                    <p:cond delay="0"/>
                                  </p:stCondLst>
                                  <p:childTnLst>
                                    <p:animClr clrSpc="rgb" dir="cw">
                                      <p:cBhvr>
                                        <p:cTn id="34" dur="500" fill="hold"/>
                                        <p:tgtEl>
                                          <p:spTgt spid="41"/>
                                        </p:tgtEl>
                                        <p:attrNameLst>
                                          <p:attrName>stroke.color</p:attrName>
                                        </p:attrNameLst>
                                      </p:cBhvr>
                                      <p:to>
                                        <a:schemeClr val="accent2"/>
                                      </p:to>
                                    </p:animClr>
                                    <p:set>
                                      <p:cBhvr>
                                        <p:cTn id="35" dur="500" fill="hold"/>
                                        <p:tgtEl>
                                          <p:spTgt spid="41"/>
                                        </p:tgtEl>
                                        <p:attrNameLst>
                                          <p:attrName>stroke.on</p:attrName>
                                        </p:attrNameLst>
                                      </p:cBhvr>
                                      <p:to>
                                        <p:strVal val="true"/>
                                      </p:to>
                                    </p:set>
                                  </p:childTnLst>
                                </p:cTn>
                              </p:par>
                            </p:childTnLst>
                          </p:cTn>
                        </p:par>
                        <p:par>
                          <p:cTn id="36" fill="hold">
                            <p:stCondLst>
                              <p:cond delay="500"/>
                            </p:stCondLst>
                            <p:childTnLst>
                              <p:par>
                                <p:cTn id="37" presetID="22" presetClass="exit" presetSubtype="2" fill="hold" nodeType="afterEffect">
                                  <p:stCondLst>
                                    <p:cond delay="0"/>
                                  </p:stCondLst>
                                  <p:childTnLst>
                                    <p:animEffect transition="out" filter="wipe(right)">
                                      <p:cBhvr>
                                        <p:cTn id="38" dur="500"/>
                                        <p:tgtEl>
                                          <p:spTgt spid="37"/>
                                        </p:tgtEl>
                                      </p:cBhvr>
                                    </p:animEffect>
                                    <p:set>
                                      <p:cBhvr>
                                        <p:cTn id="39" dur="1" fill="hold">
                                          <p:stCondLst>
                                            <p:cond delay="499"/>
                                          </p:stCondLst>
                                        </p:cTn>
                                        <p:tgtEl>
                                          <p:spTgt spid="37"/>
                                        </p:tgtEl>
                                        <p:attrNameLst>
                                          <p:attrName>style.visibility</p:attrName>
                                        </p:attrNameLst>
                                      </p:cBhvr>
                                      <p:to>
                                        <p:strVal val="hidden"/>
                                      </p:to>
                                    </p:set>
                                  </p:childTnLst>
                                </p:cTn>
                              </p:par>
                              <p:par>
                                <p:cTn id="40" presetID="22" presetClass="exit" presetSubtype="2" fill="hold" nodeType="withEffect">
                                  <p:stCondLst>
                                    <p:cond delay="0"/>
                                  </p:stCondLst>
                                  <p:childTnLst>
                                    <p:animEffect transition="out" filter="wipe(right)">
                                      <p:cBhvr>
                                        <p:cTn id="41" dur="500"/>
                                        <p:tgtEl>
                                          <p:spTgt spid="38"/>
                                        </p:tgtEl>
                                      </p:cBhvr>
                                    </p:animEffect>
                                    <p:set>
                                      <p:cBhvr>
                                        <p:cTn id="42" dur="1" fill="hold">
                                          <p:stCondLst>
                                            <p:cond delay="499"/>
                                          </p:stCondLst>
                                        </p:cTn>
                                        <p:tgtEl>
                                          <p:spTgt spid="38"/>
                                        </p:tgtEl>
                                        <p:attrNameLst>
                                          <p:attrName>style.visibility</p:attrName>
                                        </p:attrNameLst>
                                      </p:cBhvr>
                                      <p:to>
                                        <p:strVal val="hidden"/>
                                      </p:to>
                                    </p:set>
                                  </p:childTnLst>
                                </p:cTn>
                              </p:par>
                              <p:par>
                                <p:cTn id="43" presetID="22" presetClass="exit" presetSubtype="2" fill="hold" nodeType="withEffect">
                                  <p:stCondLst>
                                    <p:cond delay="0"/>
                                  </p:stCondLst>
                                  <p:childTnLst>
                                    <p:animEffect transition="out" filter="wipe(right)">
                                      <p:cBhvr>
                                        <p:cTn id="44" dur="500"/>
                                        <p:tgtEl>
                                          <p:spTgt spid="39"/>
                                        </p:tgtEl>
                                      </p:cBhvr>
                                    </p:animEffect>
                                    <p:set>
                                      <p:cBhvr>
                                        <p:cTn id="45" dur="1" fill="hold">
                                          <p:stCondLst>
                                            <p:cond delay="499"/>
                                          </p:stCondLst>
                                        </p:cTn>
                                        <p:tgtEl>
                                          <p:spTgt spid="39"/>
                                        </p:tgtEl>
                                        <p:attrNameLst>
                                          <p:attrName>style.visibility</p:attrName>
                                        </p:attrNameLst>
                                      </p:cBhvr>
                                      <p:to>
                                        <p:strVal val="hidden"/>
                                      </p:to>
                                    </p:set>
                                  </p:childTnLst>
                                </p:cTn>
                              </p:par>
                              <p:par>
                                <p:cTn id="46" presetID="22" presetClass="exit" presetSubtype="2" fill="hold" nodeType="withEffect">
                                  <p:stCondLst>
                                    <p:cond delay="0"/>
                                  </p:stCondLst>
                                  <p:childTnLst>
                                    <p:animEffect transition="out" filter="wipe(right)">
                                      <p:cBhvr>
                                        <p:cTn id="47" dur="500"/>
                                        <p:tgtEl>
                                          <p:spTgt spid="40"/>
                                        </p:tgtEl>
                                      </p:cBhvr>
                                    </p:animEffect>
                                    <p:set>
                                      <p:cBhvr>
                                        <p:cTn id="48" dur="1" fill="hold">
                                          <p:stCondLst>
                                            <p:cond delay="499"/>
                                          </p:stCondLst>
                                        </p:cTn>
                                        <p:tgtEl>
                                          <p:spTgt spid="40"/>
                                        </p:tgtEl>
                                        <p:attrNameLst>
                                          <p:attrName>style.visibility</p:attrName>
                                        </p:attrNameLst>
                                      </p:cBhvr>
                                      <p:to>
                                        <p:strVal val="hidden"/>
                                      </p:to>
                                    </p:set>
                                  </p:childTnLst>
                                </p:cTn>
                              </p:par>
                              <p:par>
                                <p:cTn id="49" presetID="22" presetClass="exit" presetSubtype="2" fill="hold" nodeType="withEffect">
                                  <p:stCondLst>
                                    <p:cond delay="0"/>
                                  </p:stCondLst>
                                  <p:childTnLst>
                                    <p:animEffect transition="out" filter="wipe(right)">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left)">
                                      <p:cBhvr>
                                        <p:cTn id="56" dur="500"/>
                                        <p:tgtEl>
                                          <p:spTgt spid="53"/>
                                        </p:tgtEl>
                                      </p:cBhvr>
                                    </p:animEffect>
                                  </p:childTnLst>
                                  <p:subTnLst>
                                    <p:set>
                                      <p:cBhvr override="childStyle">
                                        <p:cTn dur="1" fill="hold" display="0" masterRel="sameClick" afterEffect="1">
                                          <p:stCondLst>
                                            <p:cond evt="end" delay="0">
                                              <p:tn val="54"/>
                                            </p:cond>
                                          </p:stCondLst>
                                        </p:cTn>
                                        <p:tgtEl>
                                          <p:spTgt spid="53"/>
                                        </p:tgtEl>
                                        <p:attrNameLst>
                                          <p:attrName>style.visibility</p:attrName>
                                        </p:attrNameLst>
                                      </p:cBhvr>
                                      <p:to>
                                        <p:strVal val="hidden"/>
                                      </p:to>
                                    </p:set>
                                  </p:subTnLst>
                                </p:cTn>
                              </p:par>
                              <p:par>
                                <p:cTn id="57" presetID="1" presetClass="entr" presetSubtype="0"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par>
                          <p:cTn id="67" fill="hold">
                            <p:stCondLst>
                              <p:cond delay="500"/>
                            </p:stCondLst>
                            <p:childTnLst>
                              <p:par>
                                <p:cTn id="68" presetID="1" presetClass="entr" presetSubtype="0"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childTnLst>
                                  <p:subTnLst>
                                    <p:set>
                                      <p:cBhvr override="childStyle">
                                        <p:cTn dur="1" fill="hold" display="0" masterRel="nextClick" afterEffect="1"/>
                                        <p:tgtEl>
                                          <p:spTgt spid="64"/>
                                        </p:tgtEl>
                                        <p:attrNameLst>
                                          <p:attrName>style.visibility</p:attrName>
                                        </p:attrNameLst>
                                      </p:cBhvr>
                                      <p:to>
                                        <p:strVal val="hidden"/>
                                      </p:to>
                                    </p:set>
                                  </p:subTnLst>
                                </p:cTn>
                              </p:par>
                            </p:childTnLst>
                          </p:cTn>
                        </p:par>
                      </p:childTnLst>
                    </p:cTn>
                  </p:par>
                  <p:par>
                    <p:cTn id="70" fill="hold">
                      <p:stCondLst>
                        <p:cond delay="indefinite"/>
                      </p:stCondLst>
                      <p:childTnLst>
                        <p:par>
                          <p:cTn id="71" fill="hold">
                            <p:stCondLst>
                              <p:cond delay="0"/>
                            </p:stCondLst>
                            <p:childTnLst>
                              <p:par>
                                <p:cTn id="72" presetID="1" presetClass="exit" presetSubtype="0" fill="hold" nodeType="clickEffect">
                                  <p:stCondLst>
                                    <p:cond delay="0"/>
                                  </p:stCondLst>
                                  <p:childTnLst>
                                    <p:set>
                                      <p:cBhvr>
                                        <p:cTn id="73" dur="1" fill="hold">
                                          <p:stCondLst>
                                            <p:cond delay="0"/>
                                          </p:stCondLst>
                                        </p:cTn>
                                        <p:tgtEl>
                                          <p:spTgt spid="37"/>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38"/>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39"/>
                                        </p:tgtEl>
                                        <p:attrNameLst>
                                          <p:attrName>style.visibility</p:attrName>
                                        </p:attrNameLst>
                                      </p:cBhvr>
                                      <p:to>
                                        <p:strVal val="hidden"/>
                                      </p:to>
                                    </p:set>
                                  </p:childTnLst>
                                </p:cTn>
                              </p:par>
                              <p:par>
                                <p:cTn id="78" presetID="1" presetClass="exit" presetSubtype="0" fill="hold" nodeType="withEffect">
                                  <p:stCondLst>
                                    <p:cond delay="0"/>
                                  </p:stCondLst>
                                  <p:childTnLst>
                                    <p:set>
                                      <p:cBhvr>
                                        <p:cTn id="79" dur="1" fill="hold">
                                          <p:stCondLst>
                                            <p:cond delay="0"/>
                                          </p:stCondLst>
                                        </p:cTn>
                                        <p:tgtEl>
                                          <p:spTgt spid="40"/>
                                        </p:tgtEl>
                                        <p:attrNameLst>
                                          <p:attrName>style.visibility</p:attrName>
                                        </p:attrNameLst>
                                      </p:cBhvr>
                                      <p:to>
                                        <p:strVal val="hidden"/>
                                      </p:to>
                                    </p:set>
                                  </p:childTnLst>
                                </p:cTn>
                              </p:par>
                              <p:par>
                                <p:cTn id="80" presetID="1" presetClass="exit" presetSubtype="0" fill="hold" nodeType="withEffect">
                                  <p:stCondLst>
                                    <p:cond delay="0"/>
                                  </p:stCondLst>
                                  <p:childTnLst>
                                    <p:set>
                                      <p:cBhvr>
                                        <p:cTn id="81" dur="1" fill="hold">
                                          <p:stCondLst>
                                            <p:cond delay="0"/>
                                          </p:stCondLst>
                                        </p:cTn>
                                        <p:tgtEl>
                                          <p:spTgt spid="41"/>
                                        </p:tgtEl>
                                        <p:attrNameLst>
                                          <p:attrName>style.visibility</p:attrName>
                                        </p:attrNameLst>
                                      </p:cBhvr>
                                      <p:to>
                                        <p:strVal val="hidden"/>
                                      </p:to>
                                    </p:set>
                                  </p:childTnLst>
                                </p:cTn>
                              </p:par>
                            </p:childTnLst>
                          </p:cTn>
                        </p:par>
                        <p:par>
                          <p:cTn id="82" fill="hold">
                            <p:stCondLst>
                              <p:cond delay="0"/>
                            </p:stCondLst>
                            <p:childTnLst>
                              <p:par>
                                <p:cTn id="83" presetID="9" presetClass="entr" presetSubtype="0" fill="hold"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dissolve">
                                      <p:cBhvr>
                                        <p:cTn id="85" dur="500"/>
                                        <p:tgtEl>
                                          <p:spTgt spid="81"/>
                                        </p:tgtEl>
                                      </p:cBhvr>
                                    </p:animEffec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15"/>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8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Guard Against Possible Faults: Detect and Remove Them!</a:t>
            </a:r>
          </a:p>
        </p:txBody>
      </p:sp>
      <p:sp>
        <p:nvSpPr>
          <p:cNvPr id="6" name="Slide Number Placeholder 5"/>
          <p:cNvSpPr>
            <a:spLocks noGrp="1"/>
          </p:cNvSpPr>
          <p:nvPr>
            <p:ph type="sldNum" sz="quarter" idx="12"/>
          </p:nvPr>
        </p:nvSpPr>
        <p:spPr/>
        <p:txBody>
          <a:bodyPr/>
          <a:lstStyle/>
          <a:p>
            <a:fld id="{0B14204E-84C3-437B-B56F-3C9F20482D13}" type="slidenum">
              <a:rPr lang="en-US" smtClean="0"/>
              <a:t>46</a:t>
            </a:fld>
            <a:endParaRPr lang="en-US"/>
          </a:p>
        </p:txBody>
      </p:sp>
      <p:sp>
        <p:nvSpPr>
          <p:cNvPr id="22" name="Cloud"/>
          <p:cNvSpPr>
            <a:spLocks noChangeAspect="1" noEditPoints="1" noChangeArrowheads="1"/>
          </p:cNvSpPr>
          <p:nvPr/>
        </p:nvSpPr>
        <p:spPr bwMode="auto">
          <a:xfrm>
            <a:off x="2957085" y="2313740"/>
            <a:ext cx="2345893" cy="108024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ln w="25400">
            <a:headEnd/>
            <a:tailEnd/>
          </a:ln>
        </p:spPr>
        <p:style>
          <a:lnRef idx="1">
            <a:schemeClr val="dk1"/>
          </a:lnRef>
          <a:fillRef idx="2">
            <a:schemeClr val="dk1"/>
          </a:fillRef>
          <a:effectRef idx="1">
            <a:schemeClr val="dk1"/>
          </a:effectRef>
          <a:fontRef idx="minor">
            <a:schemeClr val="dk1"/>
          </a:fontRef>
        </p:style>
        <p:txBody>
          <a:bodyPr lIns="91417" tIns="45708" rIns="91417" bIns="45708"/>
          <a:lstStyle>
            <a:defPPr>
              <a:defRPr lang="en-US"/>
            </a:defPPr>
            <a:lvl1pPr algn="l" rtl="0" fontAlgn="base">
              <a:spcBef>
                <a:spcPct val="0"/>
              </a:spcBef>
              <a:spcAft>
                <a:spcPct val="0"/>
              </a:spcAft>
              <a:defRPr sz="1600" b="1" kern="1200">
                <a:solidFill>
                  <a:srgbClr val="0066CC"/>
                </a:solidFill>
                <a:latin typeface="Arial" charset="0"/>
                <a:ea typeface="+mn-ea"/>
                <a:cs typeface="Arial" charset="0"/>
              </a:defRPr>
            </a:lvl1pPr>
            <a:lvl2pPr marL="455500" indent="1588" algn="l" rtl="0" fontAlgn="base">
              <a:spcBef>
                <a:spcPct val="0"/>
              </a:spcBef>
              <a:spcAft>
                <a:spcPct val="0"/>
              </a:spcAft>
              <a:defRPr sz="1600" b="1" kern="1200">
                <a:solidFill>
                  <a:srgbClr val="0066CC"/>
                </a:solidFill>
                <a:latin typeface="Arial" charset="0"/>
                <a:ea typeface="+mn-ea"/>
                <a:cs typeface="Arial" charset="0"/>
              </a:defRPr>
            </a:lvl2pPr>
            <a:lvl3pPr marL="912587" indent="1588" algn="l" rtl="0" fontAlgn="base">
              <a:spcBef>
                <a:spcPct val="0"/>
              </a:spcBef>
              <a:spcAft>
                <a:spcPct val="0"/>
              </a:spcAft>
              <a:defRPr sz="1600" b="1" kern="1200">
                <a:solidFill>
                  <a:srgbClr val="0066CC"/>
                </a:solidFill>
                <a:latin typeface="Arial" charset="0"/>
                <a:ea typeface="+mn-ea"/>
                <a:cs typeface="Arial" charset="0"/>
              </a:defRPr>
            </a:lvl3pPr>
            <a:lvl4pPr marL="1369673" indent="1588" algn="l" rtl="0" fontAlgn="base">
              <a:spcBef>
                <a:spcPct val="0"/>
              </a:spcBef>
              <a:spcAft>
                <a:spcPct val="0"/>
              </a:spcAft>
              <a:defRPr sz="1600" b="1" kern="1200">
                <a:solidFill>
                  <a:srgbClr val="0066CC"/>
                </a:solidFill>
                <a:latin typeface="Arial" charset="0"/>
                <a:ea typeface="+mn-ea"/>
                <a:cs typeface="Arial" charset="0"/>
              </a:defRPr>
            </a:lvl4pPr>
            <a:lvl5pPr marL="1826760" indent="1588" algn="l" rtl="0" fontAlgn="base">
              <a:spcBef>
                <a:spcPct val="0"/>
              </a:spcBef>
              <a:spcAft>
                <a:spcPct val="0"/>
              </a:spcAft>
              <a:defRPr sz="1600" b="1" kern="1200">
                <a:solidFill>
                  <a:srgbClr val="0066CC"/>
                </a:solidFill>
                <a:latin typeface="Arial" charset="0"/>
                <a:ea typeface="+mn-ea"/>
                <a:cs typeface="Arial" charset="0"/>
              </a:defRPr>
            </a:lvl5pPr>
            <a:lvl6pPr marL="2285434" algn="l" defTabSz="914174" rtl="0" eaLnBrk="1" latinLnBrk="0" hangingPunct="1">
              <a:defRPr sz="1600" b="1" kern="1200">
                <a:solidFill>
                  <a:srgbClr val="0066CC"/>
                </a:solidFill>
                <a:latin typeface="Arial" charset="0"/>
                <a:ea typeface="+mn-ea"/>
                <a:cs typeface="Arial" charset="0"/>
              </a:defRPr>
            </a:lvl6pPr>
            <a:lvl7pPr marL="2742520" algn="l" defTabSz="914174" rtl="0" eaLnBrk="1" latinLnBrk="0" hangingPunct="1">
              <a:defRPr sz="1600" b="1" kern="1200">
                <a:solidFill>
                  <a:srgbClr val="0066CC"/>
                </a:solidFill>
                <a:latin typeface="Arial" charset="0"/>
                <a:ea typeface="+mn-ea"/>
                <a:cs typeface="Arial" charset="0"/>
              </a:defRPr>
            </a:lvl7pPr>
            <a:lvl8pPr marL="3199606" algn="l" defTabSz="914174" rtl="0" eaLnBrk="1" latinLnBrk="0" hangingPunct="1">
              <a:defRPr sz="1600" b="1" kern="1200">
                <a:solidFill>
                  <a:srgbClr val="0066CC"/>
                </a:solidFill>
                <a:latin typeface="Arial" charset="0"/>
                <a:ea typeface="+mn-ea"/>
                <a:cs typeface="Arial" charset="0"/>
              </a:defRPr>
            </a:lvl8pPr>
            <a:lvl9pPr marL="3656694" algn="l" defTabSz="914174" rtl="0" eaLnBrk="1" latinLnBrk="0" hangingPunct="1">
              <a:defRPr sz="1600" b="1" kern="1200">
                <a:solidFill>
                  <a:srgbClr val="0066CC"/>
                </a:solidFill>
                <a:latin typeface="Arial" charset="0"/>
                <a:ea typeface="+mn-ea"/>
                <a:cs typeface="Arial" charset="0"/>
              </a:defRPr>
            </a:lvl9pPr>
          </a:lstStyle>
          <a:p>
            <a:pPr algn="ctr" eaLnBrk="0" hangingPunct="0">
              <a:defRPr/>
            </a:pPr>
            <a:endParaRPr lang="en-US" dirty="0">
              <a:latin typeface="+mn-lt"/>
              <a:cs typeface="+mn-cs"/>
            </a:endParaRPr>
          </a:p>
        </p:txBody>
      </p:sp>
      <p:sp>
        <p:nvSpPr>
          <p:cNvPr id="23" name="Oval 22"/>
          <p:cNvSpPr/>
          <p:nvPr/>
        </p:nvSpPr>
        <p:spPr>
          <a:xfrm>
            <a:off x="3602861" y="1672991"/>
            <a:ext cx="800100" cy="457200"/>
          </a:xfrm>
          <a:prstGeom prst="ellipse">
            <a:avLst/>
          </a:prstGeom>
          <a:solidFill>
            <a:sysClr val="window" lastClr="FFFFFF"/>
          </a:solidFill>
          <a:ln w="38100" cap="flat" cmpd="sng" algn="ctr">
            <a:solidFill>
              <a:schemeClr val="tx1"/>
            </a:solidFill>
            <a:prstDash val="solid"/>
          </a:ln>
          <a:effectLst/>
        </p:spPr>
        <p:txBody>
          <a:bodyPr lIns="91403" tIns="45700" rIns="91403" bIns="45700" anchor="ctr"/>
          <a:lstStyle>
            <a:defPPr>
              <a:defRPr lang="en-US"/>
            </a:defPPr>
            <a:lvl1pPr algn="l" rtl="0" fontAlgn="base">
              <a:spcBef>
                <a:spcPct val="0"/>
              </a:spcBef>
              <a:spcAft>
                <a:spcPct val="0"/>
              </a:spcAft>
              <a:defRPr sz="1600" b="1" kern="1200">
                <a:solidFill>
                  <a:srgbClr val="0066CC"/>
                </a:solidFill>
                <a:latin typeface="Arial" charset="0"/>
                <a:ea typeface="+mn-ea"/>
                <a:cs typeface="Arial" charset="0"/>
              </a:defRPr>
            </a:lvl1pPr>
            <a:lvl2pPr marL="455500" indent="1588" algn="l" rtl="0" fontAlgn="base">
              <a:spcBef>
                <a:spcPct val="0"/>
              </a:spcBef>
              <a:spcAft>
                <a:spcPct val="0"/>
              </a:spcAft>
              <a:defRPr sz="1600" b="1" kern="1200">
                <a:solidFill>
                  <a:srgbClr val="0066CC"/>
                </a:solidFill>
                <a:latin typeface="Arial" charset="0"/>
                <a:ea typeface="+mn-ea"/>
                <a:cs typeface="Arial" charset="0"/>
              </a:defRPr>
            </a:lvl2pPr>
            <a:lvl3pPr marL="912587" indent="1588" algn="l" rtl="0" fontAlgn="base">
              <a:spcBef>
                <a:spcPct val="0"/>
              </a:spcBef>
              <a:spcAft>
                <a:spcPct val="0"/>
              </a:spcAft>
              <a:defRPr sz="1600" b="1" kern="1200">
                <a:solidFill>
                  <a:srgbClr val="0066CC"/>
                </a:solidFill>
                <a:latin typeface="Arial" charset="0"/>
                <a:ea typeface="+mn-ea"/>
                <a:cs typeface="Arial" charset="0"/>
              </a:defRPr>
            </a:lvl3pPr>
            <a:lvl4pPr marL="1369673" indent="1588" algn="l" rtl="0" fontAlgn="base">
              <a:spcBef>
                <a:spcPct val="0"/>
              </a:spcBef>
              <a:spcAft>
                <a:spcPct val="0"/>
              </a:spcAft>
              <a:defRPr sz="1600" b="1" kern="1200">
                <a:solidFill>
                  <a:srgbClr val="0066CC"/>
                </a:solidFill>
                <a:latin typeface="Arial" charset="0"/>
                <a:ea typeface="+mn-ea"/>
                <a:cs typeface="Arial" charset="0"/>
              </a:defRPr>
            </a:lvl4pPr>
            <a:lvl5pPr marL="1826760" indent="1588" algn="l" rtl="0" fontAlgn="base">
              <a:spcBef>
                <a:spcPct val="0"/>
              </a:spcBef>
              <a:spcAft>
                <a:spcPct val="0"/>
              </a:spcAft>
              <a:defRPr sz="1600" b="1" kern="1200">
                <a:solidFill>
                  <a:srgbClr val="0066CC"/>
                </a:solidFill>
                <a:latin typeface="Arial" charset="0"/>
                <a:ea typeface="+mn-ea"/>
                <a:cs typeface="Arial" charset="0"/>
              </a:defRPr>
            </a:lvl5pPr>
            <a:lvl6pPr marL="2285434" algn="l" defTabSz="914174" rtl="0" eaLnBrk="1" latinLnBrk="0" hangingPunct="1">
              <a:defRPr sz="1600" b="1" kern="1200">
                <a:solidFill>
                  <a:srgbClr val="0066CC"/>
                </a:solidFill>
                <a:latin typeface="Arial" charset="0"/>
                <a:ea typeface="+mn-ea"/>
                <a:cs typeface="Arial" charset="0"/>
              </a:defRPr>
            </a:lvl6pPr>
            <a:lvl7pPr marL="2742520" algn="l" defTabSz="914174" rtl="0" eaLnBrk="1" latinLnBrk="0" hangingPunct="1">
              <a:defRPr sz="1600" b="1" kern="1200">
                <a:solidFill>
                  <a:srgbClr val="0066CC"/>
                </a:solidFill>
                <a:latin typeface="Arial" charset="0"/>
                <a:ea typeface="+mn-ea"/>
                <a:cs typeface="Arial" charset="0"/>
              </a:defRPr>
            </a:lvl7pPr>
            <a:lvl8pPr marL="3199606" algn="l" defTabSz="914174" rtl="0" eaLnBrk="1" latinLnBrk="0" hangingPunct="1">
              <a:defRPr sz="1600" b="1" kern="1200">
                <a:solidFill>
                  <a:srgbClr val="0066CC"/>
                </a:solidFill>
                <a:latin typeface="Arial" charset="0"/>
                <a:ea typeface="+mn-ea"/>
                <a:cs typeface="Arial" charset="0"/>
              </a:defRPr>
            </a:lvl8pPr>
            <a:lvl9pPr marL="3656694" algn="l" defTabSz="914174" rtl="0" eaLnBrk="1" latinLnBrk="0" hangingPunct="1">
              <a:defRPr sz="1600" b="1" kern="1200">
                <a:solidFill>
                  <a:srgbClr val="0066CC"/>
                </a:solidFill>
                <a:latin typeface="Arial" charset="0"/>
                <a:ea typeface="+mn-ea"/>
                <a:cs typeface="Arial" charset="0"/>
              </a:defRPr>
            </a:lvl9pPr>
          </a:lstStyle>
          <a:p>
            <a:pPr algn="ctr" fontAlgn="auto">
              <a:spcBef>
                <a:spcPts val="0"/>
              </a:spcBef>
              <a:spcAft>
                <a:spcPts val="0"/>
              </a:spcAft>
              <a:defRPr/>
            </a:pPr>
            <a:r>
              <a:rPr lang="en-US" sz="2400" kern="0" dirty="0">
                <a:solidFill>
                  <a:prstClr val="black"/>
                </a:solidFill>
                <a:latin typeface="+mn-lt"/>
                <a:cs typeface="Arial" pitchFamily="34" charset="0"/>
              </a:rPr>
              <a:t>B</a:t>
            </a:r>
            <a:endParaRPr lang="en-US" sz="1800" kern="0" dirty="0">
              <a:solidFill>
                <a:prstClr val="black"/>
              </a:solidFill>
              <a:latin typeface="+mn-lt"/>
              <a:cs typeface="Arial" pitchFamily="34" charset="0"/>
            </a:endParaRPr>
          </a:p>
        </p:txBody>
      </p:sp>
      <p:sp>
        <p:nvSpPr>
          <p:cNvPr id="24" name="Oval 23"/>
          <p:cNvSpPr/>
          <p:nvPr/>
        </p:nvSpPr>
        <p:spPr>
          <a:xfrm>
            <a:off x="5662180" y="2133746"/>
            <a:ext cx="800100" cy="384175"/>
          </a:xfrm>
          <a:prstGeom prst="ellipse">
            <a:avLst/>
          </a:prstGeom>
          <a:solidFill>
            <a:sysClr val="window" lastClr="FFFFFF"/>
          </a:solidFill>
          <a:ln w="38100" cap="flat" cmpd="sng" algn="ctr">
            <a:solidFill>
              <a:schemeClr val="tx1"/>
            </a:solidFill>
            <a:prstDash val="solid"/>
          </a:ln>
          <a:effectLst/>
        </p:spPr>
        <p:txBody>
          <a:bodyPr lIns="91403" tIns="45700" rIns="91403" bIns="45700" anchor="ctr"/>
          <a:lstStyle>
            <a:defPPr>
              <a:defRPr lang="en-US"/>
            </a:defPPr>
            <a:lvl1pPr algn="l" rtl="0" fontAlgn="base">
              <a:spcBef>
                <a:spcPct val="0"/>
              </a:spcBef>
              <a:spcAft>
                <a:spcPct val="0"/>
              </a:spcAft>
              <a:defRPr sz="1600" b="1" kern="1200">
                <a:solidFill>
                  <a:srgbClr val="0066CC"/>
                </a:solidFill>
                <a:latin typeface="Arial" charset="0"/>
                <a:ea typeface="+mn-ea"/>
                <a:cs typeface="Arial" charset="0"/>
              </a:defRPr>
            </a:lvl1pPr>
            <a:lvl2pPr marL="455500" indent="1588" algn="l" rtl="0" fontAlgn="base">
              <a:spcBef>
                <a:spcPct val="0"/>
              </a:spcBef>
              <a:spcAft>
                <a:spcPct val="0"/>
              </a:spcAft>
              <a:defRPr sz="1600" b="1" kern="1200">
                <a:solidFill>
                  <a:srgbClr val="0066CC"/>
                </a:solidFill>
                <a:latin typeface="Arial" charset="0"/>
                <a:ea typeface="+mn-ea"/>
                <a:cs typeface="Arial" charset="0"/>
              </a:defRPr>
            </a:lvl2pPr>
            <a:lvl3pPr marL="912587" indent="1588" algn="l" rtl="0" fontAlgn="base">
              <a:spcBef>
                <a:spcPct val="0"/>
              </a:spcBef>
              <a:spcAft>
                <a:spcPct val="0"/>
              </a:spcAft>
              <a:defRPr sz="1600" b="1" kern="1200">
                <a:solidFill>
                  <a:srgbClr val="0066CC"/>
                </a:solidFill>
                <a:latin typeface="Arial" charset="0"/>
                <a:ea typeface="+mn-ea"/>
                <a:cs typeface="Arial" charset="0"/>
              </a:defRPr>
            </a:lvl3pPr>
            <a:lvl4pPr marL="1369673" indent="1588" algn="l" rtl="0" fontAlgn="base">
              <a:spcBef>
                <a:spcPct val="0"/>
              </a:spcBef>
              <a:spcAft>
                <a:spcPct val="0"/>
              </a:spcAft>
              <a:defRPr sz="1600" b="1" kern="1200">
                <a:solidFill>
                  <a:srgbClr val="0066CC"/>
                </a:solidFill>
                <a:latin typeface="Arial" charset="0"/>
                <a:ea typeface="+mn-ea"/>
                <a:cs typeface="Arial" charset="0"/>
              </a:defRPr>
            </a:lvl4pPr>
            <a:lvl5pPr marL="1826760" indent="1588" algn="l" rtl="0" fontAlgn="base">
              <a:spcBef>
                <a:spcPct val="0"/>
              </a:spcBef>
              <a:spcAft>
                <a:spcPct val="0"/>
              </a:spcAft>
              <a:defRPr sz="1600" b="1" kern="1200">
                <a:solidFill>
                  <a:srgbClr val="0066CC"/>
                </a:solidFill>
                <a:latin typeface="Arial" charset="0"/>
                <a:ea typeface="+mn-ea"/>
                <a:cs typeface="Arial" charset="0"/>
              </a:defRPr>
            </a:lvl5pPr>
            <a:lvl6pPr marL="2285434" algn="l" defTabSz="914174" rtl="0" eaLnBrk="1" latinLnBrk="0" hangingPunct="1">
              <a:defRPr sz="1600" b="1" kern="1200">
                <a:solidFill>
                  <a:srgbClr val="0066CC"/>
                </a:solidFill>
                <a:latin typeface="Arial" charset="0"/>
                <a:ea typeface="+mn-ea"/>
                <a:cs typeface="Arial" charset="0"/>
              </a:defRPr>
            </a:lvl6pPr>
            <a:lvl7pPr marL="2742520" algn="l" defTabSz="914174" rtl="0" eaLnBrk="1" latinLnBrk="0" hangingPunct="1">
              <a:defRPr sz="1600" b="1" kern="1200">
                <a:solidFill>
                  <a:srgbClr val="0066CC"/>
                </a:solidFill>
                <a:latin typeface="Arial" charset="0"/>
                <a:ea typeface="+mn-ea"/>
                <a:cs typeface="Arial" charset="0"/>
              </a:defRPr>
            </a:lvl7pPr>
            <a:lvl8pPr marL="3199606" algn="l" defTabSz="914174" rtl="0" eaLnBrk="1" latinLnBrk="0" hangingPunct="1">
              <a:defRPr sz="1600" b="1" kern="1200">
                <a:solidFill>
                  <a:srgbClr val="0066CC"/>
                </a:solidFill>
                <a:latin typeface="Arial" charset="0"/>
                <a:ea typeface="+mn-ea"/>
                <a:cs typeface="Arial" charset="0"/>
              </a:defRPr>
            </a:lvl8pPr>
            <a:lvl9pPr marL="3656694" algn="l" defTabSz="914174" rtl="0" eaLnBrk="1" latinLnBrk="0" hangingPunct="1">
              <a:defRPr sz="1600" b="1" kern="1200">
                <a:solidFill>
                  <a:srgbClr val="0066CC"/>
                </a:solidFill>
                <a:latin typeface="Arial" charset="0"/>
                <a:ea typeface="+mn-ea"/>
                <a:cs typeface="Arial" charset="0"/>
              </a:defRPr>
            </a:lvl9pPr>
          </a:lstStyle>
          <a:p>
            <a:pPr algn="ctr" fontAlgn="auto">
              <a:spcBef>
                <a:spcPts val="0"/>
              </a:spcBef>
              <a:spcAft>
                <a:spcPts val="0"/>
              </a:spcAft>
              <a:defRPr/>
            </a:pPr>
            <a:r>
              <a:rPr lang="en-US" sz="2400" kern="0" dirty="0">
                <a:solidFill>
                  <a:prstClr val="black"/>
                </a:solidFill>
                <a:latin typeface="+mn-lt"/>
                <a:cs typeface="Arial" pitchFamily="34" charset="0"/>
              </a:rPr>
              <a:t>A</a:t>
            </a:r>
            <a:endParaRPr lang="en-US" sz="1800" kern="0" dirty="0">
              <a:solidFill>
                <a:prstClr val="black"/>
              </a:solidFill>
              <a:latin typeface="+mn-lt"/>
              <a:cs typeface="Arial" pitchFamily="34" charset="0"/>
            </a:endParaRPr>
          </a:p>
        </p:txBody>
      </p:sp>
      <p:sp>
        <p:nvSpPr>
          <p:cNvPr id="25" name="Oval 24"/>
          <p:cNvSpPr/>
          <p:nvPr/>
        </p:nvSpPr>
        <p:spPr>
          <a:xfrm>
            <a:off x="1901153" y="2587485"/>
            <a:ext cx="800100" cy="457200"/>
          </a:xfrm>
          <a:prstGeom prst="ellipse">
            <a:avLst/>
          </a:prstGeom>
          <a:solidFill>
            <a:sysClr val="window" lastClr="FFFFFF"/>
          </a:solidFill>
          <a:ln w="38100" cap="flat" cmpd="sng" algn="ctr">
            <a:solidFill>
              <a:schemeClr val="tx1"/>
            </a:solidFill>
            <a:prstDash val="solid"/>
          </a:ln>
          <a:effectLst/>
        </p:spPr>
        <p:txBody>
          <a:bodyPr lIns="91403" tIns="45700" rIns="91403" bIns="45700" anchor="ctr"/>
          <a:lstStyle>
            <a:defPPr>
              <a:defRPr lang="en-US"/>
            </a:defPPr>
            <a:lvl1pPr algn="l" rtl="0" fontAlgn="base">
              <a:spcBef>
                <a:spcPct val="0"/>
              </a:spcBef>
              <a:spcAft>
                <a:spcPct val="0"/>
              </a:spcAft>
              <a:defRPr sz="1600" b="1" kern="1200">
                <a:solidFill>
                  <a:srgbClr val="0066CC"/>
                </a:solidFill>
                <a:latin typeface="Arial" charset="0"/>
                <a:ea typeface="+mn-ea"/>
                <a:cs typeface="Arial" charset="0"/>
              </a:defRPr>
            </a:lvl1pPr>
            <a:lvl2pPr marL="455500" indent="1588" algn="l" rtl="0" fontAlgn="base">
              <a:spcBef>
                <a:spcPct val="0"/>
              </a:spcBef>
              <a:spcAft>
                <a:spcPct val="0"/>
              </a:spcAft>
              <a:defRPr sz="1600" b="1" kern="1200">
                <a:solidFill>
                  <a:srgbClr val="0066CC"/>
                </a:solidFill>
                <a:latin typeface="Arial" charset="0"/>
                <a:ea typeface="+mn-ea"/>
                <a:cs typeface="Arial" charset="0"/>
              </a:defRPr>
            </a:lvl2pPr>
            <a:lvl3pPr marL="912587" indent="1588" algn="l" rtl="0" fontAlgn="base">
              <a:spcBef>
                <a:spcPct val="0"/>
              </a:spcBef>
              <a:spcAft>
                <a:spcPct val="0"/>
              </a:spcAft>
              <a:defRPr sz="1600" b="1" kern="1200">
                <a:solidFill>
                  <a:srgbClr val="0066CC"/>
                </a:solidFill>
                <a:latin typeface="Arial" charset="0"/>
                <a:ea typeface="+mn-ea"/>
                <a:cs typeface="Arial" charset="0"/>
              </a:defRPr>
            </a:lvl3pPr>
            <a:lvl4pPr marL="1369673" indent="1588" algn="l" rtl="0" fontAlgn="base">
              <a:spcBef>
                <a:spcPct val="0"/>
              </a:spcBef>
              <a:spcAft>
                <a:spcPct val="0"/>
              </a:spcAft>
              <a:defRPr sz="1600" b="1" kern="1200">
                <a:solidFill>
                  <a:srgbClr val="0066CC"/>
                </a:solidFill>
                <a:latin typeface="Arial" charset="0"/>
                <a:ea typeface="+mn-ea"/>
                <a:cs typeface="Arial" charset="0"/>
              </a:defRPr>
            </a:lvl4pPr>
            <a:lvl5pPr marL="1826760" indent="1588" algn="l" rtl="0" fontAlgn="base">
              <a:spcBef>
                <a:spcPct val="0"/>
              </a:spcBef>
              <a:spcAft>
                <a:spcPct val="0"/>
              </a:spcAft>
              <a:defRPr sz="1600" b="1" kern="1200">
                <a:solidFill>
                  <a:srgbClr val="0066CC"/>
                </a:solidFill>
                <a:latin typeface="Arial" charset="0"/>
                <a:ea typeface="+mn-ea"/>
                <a:cs typeface="Arial" charset="0"/>
              </a:defRPr>
            </a:lvl5pPr>
            <a:lvl6pPr marL="2285434" algn="l" defTabSz="914174" rtl="0" eaLnBrk="1" latinLnBrk="0" hangingPunct="1">
              <a:defRPr sz="1600" b="1" kern="1200">
                <a:solidFill>
                  <a:srgbClr val="0066CC"/>
                </a:solidFill>
                <a:latin typeface="Arial" charset="0"/>
                <a:ea typeface="+mn-ea"/>
                <a:cs typeface="Arial" charset="0"/>
              </a:defRPr>
            </a:lvl6pPr>
            <a:lvl7pPr marL="2742520" algn="l" defTabSz="914174" rtl="0" eaLnBrk="1" latinLnBrk="0" hangingPunct="1">
              <a:defRPr sz="1600" b="1" kern="1200">
                <a:solidFill>
                  <a:srgbClr val="0066CC"/>
                </a:solidFill>
                <a:latin typeface="Arial" charset="0"/>
                <a:ea typeface="+mn-ea"/>
                <a:cs typeface="Arial" charset="0"/>
              </a:defRPr>
            </a:lvl7pPr>
            <a:lvl8pPr marL="3199606" algn="l" defTabSz="914174" rtl="0" eaLnBrk="1" latinLnBrk="0" hangingPunct="1">
              <a:defRPr sz="1600" b="1" kern="1200">
                <a:solidFill>
                  <a:srgbClr val="0066CC"/>
                </a:solidFill>
                <a:latin typeface="Arial" charset="0"/>
                <a:ea typeface="+mn-ea"/>
                <a:cs typeface="Arial" charset="0"/>
              </a:defRPr>
            </a:lvl8pPr>
            <a:lvl9pPr marL="3656694" algn="l" defTabSz="914174" rtl="0" eaLnBrk="1" latinLnBrk="0" hangingPunct="1">
              <a:defRPr sz="1600" b="1" kern="1200">
                <a:solidFill>
                  <a:srgbClr val="0066CC"/>
                </a:solidFill>
                <a:latin typeface="Arial" charset="0"/>
                <a:ea typeface="+mn-ea"/>
                <a:cs typeface="Arial" charset="0"/>
              </a:defRPr>
            </a:lvl9pPr>
          </a:lstStyle>
          <a:p>
            <a:pPr algn="ctr" fontAlgn="auto">
              <a:spcBef>
                <a:spcPts val="0"/>
              </a:spcBef>
              <a:spcAft>
                <a:spcPts val="0"/>
              </a:spcAft>
              <a:defRPr/>
            </a:pPr>
            <a:r>
              <a:rPr lang="en-US" sz="2400" kern="0" dirty="0">
                <a:solidFill>
                  <a:prstClr val="black"/>
                </a:solidFill>
                <a:latin typeface="+mn-lt"/>
                <a:cs typeface="Arial" pitchFamily="34" charset="0"/>
              </a:rPr>
              <a:t>C</a:t>
            </a:r>
            <a:endParaRPr lang="en-US" sz="1800" kern="0" dirty="0">
              <a:solidFill>
                <a:prstClr val="black"/>
              </a:solidFill>
              <a:latin typeface="+mn-lt"/>
              <a:cs typeface="Arial" pitchFamily="34" charset="0"/>
            </a:endParaRPr>
          </a:p>
        </p:txBody>
      </p:sp>
      <p:sp>
        <p:nvSpPr>
          <p:cNvPr id="26" name="Oval 25"/>
          <p:cNvSpPr/>
          <p:nvPr/>
        </p:nvSpPr>
        <p:spPr>
          <a:xfrm>
            <a:off x="3602861" y="3592711"/>
            <a:ext cx="800100" cy="457200"/>
          </a:xfrm>
          <a:prstGeom prst="ellipse">
            <a:avLst/>
          </a:prstGeom>
          <a:solidFill>
            <a:sysClr val="window" lastClr="FFFFFF"/>
          </a:solidFill>
          <a:ln w="38100" cap="flat" cmpd="sng" algn="ctr">
            <a:solidFill>
              <a:schemeClr val="tx1"/>
            </a:solidFill>
            <a:prstDash val="solid"/>
          </a:ln>
          <a:effectLst/>
        </p:spPr>
        <p:txBody>
          <a:bodyPr lIns="91403" tIns="45700" rIns="91403" bIns="45700" anchor="ctr"/>
          <a:lstStyle>
            <a:defPPr>
              <a:defRPr lang="en-US"/>
            </a:defPPr>
            <a:lvl1pPr algn="l" rtl="0" fontAlgn="base">
              <a:spcBef>
                <a:spcPct val="0"/>
              </a:spcBef>
              <a:spcAft>
                <a:spcPct val="0"/>
              </a:spcAft>
              <a:defRPr sz="1600" b="1" kern="1200">
                <a:solidFill>
                  <a:srgbClr val="0066CC"/>
                </a:solidFill>
                <a:latin typeface="Arial" charset="0"/>
                <a:ea typeface="+mn-ea"/>
                <a:cs typeface="Arial" charset="0"/>
              </a:defRPr>
            </a:lvl1pPr>
            <a:lvl2pPr marL="455500" indent="1588" algn="l" rtl="0" fontAlgn="base">
              <a:spcBef>
                <a:spcPct val="0"/>
              </a:spcBef>
              <a:spcAft>
                <a:spcPct val="0"/>
              </a:spcAft>
              <a:defRPr sz="1600" b="1" kern="1200">
                <a:solidFill>
                  <a:srgbClr val="0066CC"/>
                </a:solidFill>
                <a:latin typeface="Arial" charset="0"/>
                <a:ea typeface="+mn-ea"/>
                <a:cs typeface="Arial" charset="0"/>
              </a:defRPr>
            </a:lvl2pPr>
            <a:lvl3pPr marL="912587" indent="1588" algn="l" rtl="0" fontAlgn="base">
              <a:spcBef>
                <a:spcPct val="0"/>
              </a:spcBef>
              <a:spcAft>
                <a:spcPct val="0"/>
              </a:spcAft>
              <a:defRPr sz="1600" b="1" kern="1200">
                <a:solidFill>
                  <a:srgbClr val="0066CC"/>
                </a:solidFill>
                <a:latin typeface="Arial" charset="0"/>
                <a:ea typeface="+mn-ea"/>
                <a:cs typeface="Arial" charset="0"/>
              </a:defRPr>
            </a:lvl3pPr>
            <a:lvl4pPr marL="1369673" indent="1588" algn="l" rtl="0" fontAlgn="base">
              <a:spcBef>
                <a:spcPct val="0"/>
              </a:spcBef>
              <a:spcAft>
                <a:spcPct val="0"/>
              </a:spcAft>
              <a:defRPr sz="1600" b="1" kern="1200">
                <a:solidFill>
                  <a:srgbClr val="0066CC"/>
                </a:solidFill>
                <a:latin typeface="Arial" charset="0"/>
                <a:ea typeface="+mn-ea"/>
                <a:cs typeface="Arial" charset="0"/>
              </a:defRPr>
            </a:lvl4pPr>
            <a:lvl5pPr marL="1826760" indent="1588" algn="l" rtl="0" fontAlgn="base">
              <a:spcBef>
                <a:spcPct val="0"/>
              </a:spcBef>
              <a:spcAft>
                <a:spcPct val="0"/>
              </a:spcAft>
              <a:defRPr sz="1600" b="1" kern="1200">
                <a:solidFill>
                  <a:srgbClr val="0066CC"/>
                </a:solidFill>
                <a:latin typeface="Arial" charset="0"/>
                <a:ea typeface="+mn-ea"/>
                <a:cs typeface="Arial" charset="0"/>
              </a:defRPr>
            </a:lvl5pPr>
            <a:lvl6pPr marL="2285434" algn="l" defTabSz="914174" rtl="0" eaLnBrk="1" latinLnBrk="0" hangingPunct="1">
              <a:defRPr sz="1600" b="1" kern="1200">
                <a:solidFill>
                  <a:srgbClr val="0066CC"/>
                </a:solidFill>
                <a:latin typeface="Arial" charset="0"/>
                <a:ea typeface="+mn-ea"/>
                <a:cs typeface="Arial" charset="0"/>
              </a:defRPr>
            </a:lvl6pPr>
            <a:lvl7pPr marL="2742520" algn="l" defTabSz="914174" rtl="0" eaLnBrk="1" latinLnBrk="0" hangingPunct="1">
              <a:defRPr sz="1600" b="1" kern="1200">
                <a:solidFill>
                  <a:srgbClr val="0066CC"/>
                </a:solidFill>
                <a:latin typeface="Arial" charset="0"/>
                <a:ea typeface="+mn-ea"/>
                <a:cs typeface="Arial" charset="0"/>
              </a:defRPr>
            </a:lvl7pPr>
            <a:lvl8pPr marL="3199606" algn="l" defTabSz="914174" rtl="0" eaLnBrk="1" latinLnBrk="0" hangingPunct="1">
              <a:defRPr sz="1600" b="1" kern="1200">
                <a:solidFill>
                  <a:srgbClr val="0066CC"/>
                </a:solidFill>
                <a:latin typeface="Arial" charset="0"/>
                <a:ea typeface="+mn-ea"/>
                <a:cs typeface="Arial" charset="0"/>
              </a:defRPr>
            </a:lvl8pPr>
            <a:lvl9pPr marL="3656694" algn="l" defTabSz="914174" rtl="0" eaLnBrk="1" latinLnBrk="0" hangingPunct="1">
              <a:defRPr sz="1600" b="1" kern="1200">
                <a:solidFill>
                  <a:srgbClr val="0066CC"/>
                </a:solidFill>
                <a:latin typeface="Arial" charset="0"/>
                <a:ea typeface="+mn-ea"/>
                <a:cs typeface="Arial" charset="0"/>
              </a:defRPr>
            </a:lvl9pPr>
          </a:lstStyle>
          <a:p>
            <a:pPr algn="ctr" fontAlgn="auto">
              <a:spcBef>
                <a:spcPts val="0"/>
              </a:spcBef>
              <a:spcAft>
                <a:spcPts val="0"/>
              </a:spcAft>
              <a:defRPr/>
            </a:pPr>
            <a:r>
              <a:rPr lang="en-US" sz="2400" kern="0" dirty="0">
                <a:solidFill>
                  <a:prstClr val="black"/>
                </a:solidFill>
                <a:latin typeface="+mn-lt"/>
                <a:cs typeface="Arial" pitchFamily="34" charset="0"/>
              </a:rPr>
              <a:t>D</a:t>
            </a:r>
            <a:endParaRPr lang="en-US" sz="1800" kern="0" dirty="0">
              <a:solidFill>
                <a:prstClr val="black"/>
              </a:solidFill>
              <a:latin typeface="+mn-lt"/>
              <a:cs typeface="Arial" pitchFamily="34" charset="0"/>
            </a:endParaRPr>
          </a:p>
        </p:txBody>
      </p:sp>
      <p:cxnSp>
        <p:nvCxnSpPr>
          <p:cNvPr id="28" name="Straight Connector 27"/>
          <p:cNvCxnSpPr>
            <a:cxnSpLocks noChangeShapeType="1"/>
            <a:stCxn id="25" idx="6"/>
            <a:endCxn id="22" idx="0"/>
          </p:cNvCxnSpPr>
          <p:nvPr/>
        </p:nvCxnSpPr>
        <p:spPr bwMode="auto">
          <a:xfrm>
            <a:off x="2701253" y="2816086"/>
            <a:ext cx="263108" cy="37779"/>
          </a:xfrm>
          <a:prstGeom prst="line">
            <a:avLst/>
          </a:prstGeom>
          <a:ln>
            <a:headEnd/>
            <a:tailEnd type="none" w="lg" len="lg"/>
          </a:ln>
        </p:spPr>
        <p:style>
          <a:lnRef idx="2">
            <a:schemeClr val="dk1"/>
          </a:lnRef>
          <a:fillRef idx="0">
            <a:schemeClr val="dk1"/>
          </a:fillRef>
          <a:effectRef idx="1">
            <a:schemeClr val="dk1"/>
          </a:effectRef>
          <a:fontRef idx="minor">
            <a:schemeClr val="tx1"/>
          </a:fontRef>
        </p:style>
      </p:cxnSp>
      <p:cxnSp>
        <p:nvCxnSpPr>
          <p:cNvPr id="29" name="Straight Connector 28"/>
          <p:cNvCxnSpPr>
            <a:cxnSpLocks noChangeShapeType="1"/>
            <a:stCxn id="23" idx="4"/>
            <a:endCxn id="22" idx="3"/>
          </p:cNvCxnSpPr>
          <p:nvPr/>
        </p:nvCxnSpPr>
        <p:spPr bwMode="auto">
          <a:xfrm>
            <a:off x="4002911" y="2130192"/>
            <a:ext cx="127120" cy="245313"/>
          </a:xfrm>
          <a:prstGeom prst="line">
            <a:avLst/>
          </a:prstGeom>
          <a:ln>
            <a:headEnd/>
            <a:tailEnd type="none" w="lg" len="lg"/>
          </a:ln>
        </p:spPr>
        <p:style>
          <a:lnRef idx="2">
            <a:schemeClr val="dk1"/>
          </a:lnRef>
          <a:fillRef idx="0">
            <a:schemeClr val="dk1"/>
          </a:fillRef>
          <a:effectRef idx="1">
            <a:schemeClr val="dk1"/>
          </a:effectRef>
          <a:fontRef idx="minor">
            <a:schemeClr val="tx1"/>
          </a:fontRef>
        </p:style>
      </p:cxnSp>
      <p:cxnSp>
        <p:nvCxnSpPr>
          <p:cNvPr id="30" name="Straight Connector 29"/>
          <p:cNvCxnSpPr>
            <a:cxnSpLocks noChangeShapeType="1"/>
            <a:stCxn id="24" idx="2"/>
            <a:endCxn id="22" idx="2"/>
          </p:cNvCxnSpPr>
          <p:nvPr/>
        </p:nvCxnSpPr>
        <p:spPr bwMode="auto">
          <a:xfrm flipH="1">
            <a:off x="5301022" y="2325834"/>
            <a:ext cx="361158" cy="528031"/>
          </a:xfrm>
          <a:prstGeom prst="line">
            <a:avLst/>
          </a:prstGeom>
          <a:ln>
            <a:headEnd/>
            <a:tailEnd type="none" w="lg" len="lg"/>
          </a:ln>
        </p:spPr>
        <p:style>
          <a:lnRef idx="2">
            <a:schemeClr val="dk1"/>
          </a:lnRef>
          <a:fillRef idx="0">
            <a:schemeClr val="dk1"/>
          </a:fillRef>
          <a:effectRef idx="1">
            <a:schemeClr val="dk1"/>
          </a:effectRef>
          <a:fontRef idx="minor">
            <a:schemeClr val="tx1"/>
          </a:fontRef>
        </p:style>
      </p:cxnSp>
      <p:cxnSp>
        <p:nvCxnSpPr>
          <p:cNvPr id="31" name="Straight Connector 30"/>
          <p:cNvCxnSpPr>
            <a:cxnSpLocks noChangeShapeType="1"/>
            <a:stCxn id="26" idx="0"/>
            <a:endCxn id="22" idx="1"/>
          </p:cNvCxnSpPr>
          <p:nvPr/>
        </p:nvCxnSpPr>
        <p:spPr bwMode="auto">
          <a:xfrm flipV="1">
            <a:off x="4002911" y="3392839"/>
            <a:ext cx="127120" cy="199873"/>
          </a:xfrm>
          <a:prstGeom prst="line">
            <a:avLst/>
          </a:prstGeom>
          <a:ln>
            <a:headEnd/>
            <a:tailEnd type="none" w="lg" len="lg"/>
          </a:ln>
        </p:spPr>
        <p:style>
          <a:lnRef idx="2">
            <a:schemeClr val="dk1"/>
          </a:lnRef>
          <a:fillRef idx="0">
            <a:schemeClr val="dk1"/>
          </a:fillRef>
          <a:effectRef idx="1">
            <a:schemeClr val="dk1"/>
          </a:effectRef>
          <a:fontRef idx="minor">
            <a:schemeClr val="tx1"/>
          </a:fontRef>
        </p:style>
      </p:cxnSp>
      <p:cxnSp>
        <p:nvCxnSpPr>
          <p:cNvPr id="42" name="Straight Arrow Connector 41"/>
          <p:cNvCxnSpPr/>
          <p:nvPr/>
        </p:nvCxnSpPr>
        <p:spPr>
          <a:xfrm>
            <a:off x="2438400" y="6172200"/>
            <a:ext cx="73152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3" name="TextBox 42"/>
          <p:cNvSpPr txBox="1"/>
          <p:nvPr/>
        </p:nvSpPr>
        <p:spPr>
          <a:xfrm>
            <a:off x="1752601" y="5909890"/>
            <a:ext cx="668773" cy="369332"/>
          </a:xfrm>
          <a:prstGeom prst="rect">
            <a:avLst/>
          </a:prstGeom>
          <a:noFill/>
        </p:spPr>
        <p:txBody>
          <a:bodyPr wrap="none" rtlCol="0">
            <a:spAutoFit/>
          </a:bodyPr>
          <a:lstStyle/>
          <a:p>
            <a:r>
              <a:rPr lang="en-US" dirty="0"/>
              <a:t>Time</a:t>
            </a:r>
          </a:p>
        </p:txBody>
      </p:sp>
      <p:pic>
        <p:nvPicPr>
          <p:cNvPr id="51" name="Picture 2" descr="C:\Users\Dejan\AppData\Local\Microsoft\Windows\Temporary Internet Files\Content.IE5\YNXI1QNA\MC90023453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2809869"/>
            <a:ext cx="748262" cy="77515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descr="C:\Documents and Settings\maysam\Local Settings\Temporary Internet Files\Content.IE5\G2CNU7NB\MCj04380280000[1].png"/>
          <p:cNvPicPr>
            <a:picLocks noChangeAspect="1" noChangeArrowheads="1"/>
          </p:cNvPicPr>
          <p:nvPr/>
        </p:nvPicPr>
        <p:blipFill>
          <a:blip r:embed="rId4"/>
          <a:srcRect/>
          <a:stretch>
            <a:fillRect/>
          </a:stretch>
        </p:blipFill>
        <p:spPr bwMode="auto">
          <a:xfrm>
            <a:off x="3919178" y="3174593"/>
            <a:ext cx="992028" cy="875319"/>
          </a:xfrm>
          <a:prstGeom prst="rect">
            <a:avLst/>
          </a:prstGeom>
          <a:noFill/>
        </p:spPr>
      </p:pic>
      <p:pic>
        <p:nvPicPr>
          <p:cNvPr id="53" name="Picture 3" descr="C:\Users\Dejan\AppData\Local\Microsoft\Windows\Temporary Internet Files\Content.IE5\YNXI1QNA\MC90033567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1691" y="1834745"/>
            <a:ext cx="1210538" cy="752741"/>
          </a:xfrm>
          <a:prstGeom prst="rect">
            <a:avLst/>
          </a:prstGeom>
          <a:noFill/>
          <a:extLst>
            <a:ext uri="{909E8E84-426E-40DD-AFC4-6F175D3DCCD1}">
              <a14:hiddenFill xmlns:a14="http://schemas.microsoft.com/office/drawing/2010/main">
                <a:solidFill>
                  <a:srgbClr val="FFFFFF"/>
                </a:solidFill>
              </a14:hiddenFill>
            </a:ext>
          </a:extLst>
        </p:spPr>
      </p:pic>
      <p:sp>
        <p:nvSpPr>
          <p:cNvPr id="97" name="AutoShape 3"/>
          <p:cNvSpPr>
            <a:spLocks noChangeAspect="1" noChangeArrowheads="1"/>
          </p:cNvSpPr>
          <p:nvPr/>
        </p:nvSpPr>
        <p:spPr bwMode="auto">
          <a:xfrm>
            <a:off x="6839420" y="4422213"/>
            <a:ext cx="586614" cy="556113"/>
          </a:xfrm>
          <a:custGeom>
            <a:avLst/>
            <a:gdLst>
              <a:gd name="T0" fmla="*/ 2147483647 w 21600"/>
              <a:gd name="T1" fmla="*/ 0 h 21600"/>
              <a:gd name="T2" fmla="*/ 1584990963 w 21600"/>
              <a:gd name="T3" fmla="*/ 1176247328 h 21600"/>
              <a:gd name="T4" fmla="*/ 0 w 21600"/>
              <a:gd name="T5" fmla="*/ 2147483647 h 21600"/>
              <a:gd name="T6" fmla="*/ 1584990963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117624732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marL="342900" indent="-342900">
              <a:lnSpc>
                <a:spcPct val="80000"/>
              </a:lnSpc>
              <a:spcBef>
                <a:spcPct val="20000"/>
              </a:spcBef>
              <a:buFont typeface="Arial" charset="0"/>
              <a:buChar char="•"/>
            </a:pPr>
            <a:endParaRPr lang="en-US" sz="2000" dirty="0"/>
          </a:p>
          <a:p>
            <a:pPr marL="342900" indent="-342900">
              <a:lnSpc>
                <a:spcPct val="80000"/>
              </a:lnSpc>
              <a:spcBef>
                <a:spcPct val="20000"/>
              </a:spcBef>
            </a:pPr>
            <a:r>
              <a:rPr lang="en-US" sz="7200" dirty="0"/>
              <a:t>   </a:t>
            </a:r>
          </a:p>
        </p:txBody>
      </p:sp>
      <p:sp>
        <p:nvSpPr>
          <p:cNvPr id="98" name="Right Arrow 97"/>
          <p:cNvSpPr/>
          <p:nvPr/>
        </p:nvSpPr>
        <p:spPr bwMode="auto">
          <a:xfrm>
            <a:off x="3243217" y="4448241"/>
            <a:ext cx="3489461" cy="504056"/>
          </a:xfrm>
          <a:prstGeom prst="rightArrow">
            <a:avLst/>
          </a:prstGeom>
          <a:ln>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600" b="1">
              <a:solidFill>
                <a:srgbClr val="0066CC"/>
              </a:solidFill>
            </a:endParaRPr>
          </a:p>
        </p:txBody>
      </p:sp>
      <p:sp>
        <p:nvSpPr>
          <p:cNvPr id="99" name="Right Arrow 98"/>
          <p:cNvSpPr/>
          <p:nvPr/>
        </p:nvSpPr>
        <p:spPr bwMode="auto">
          <a:xfrm>
            <a:off x="7542670" y="4448241"/>
            <a:ext cx="2134731" cy="504056"/>
          </a:xfrm>
          <a:prstGeom prst="rightArrow">
            <a:avLst/>
          </a:prstGeom>
          <a:ln>
            <a:headEnd type="none" w="med" len="med"/>
            <a:tailEnd type="triangle" w="lg" len="lg"/>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600" b="1">
              <a:solidFill>
                <a:srgbClr val="0066CC"/>
              </a:solidFill>
            </a:endParaRPr>
          </a:p>
        </p:txBody>
      </p:sp>
      <p:sp>
        <p:nvSpPr>
          <p:cNvPr id="100" name="Right Arrow 99"/>
          <p:cNvSpPr/>
          <p:nvPr/>
        </p:nvSpPr>
        <p:spPr bwMode="auto">
          <a:xfrm>
            <a:off x="3243217" y="5425426"/>
            <a:ext cx="1717637" cy="504056"/>
          </a:xfrm>
          <a:prstGeom prst="rightArrow">
            <a:avLst/>
          </a:prstGeom>
          <a:ln>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600" b="1">
              <a:solidFill>
                <a:srgbClr val="0066CC"/>
              </a:solidFill>
            </a:endParaRPr>
          </a:p>
        </p:txBody>
      </p:sp>
      <p:sp>
        <p:nvSpPr>
          <p:cNvPr id="101" name="Right Arrow 100"/>
          <p:cNvSpPr/>
          <p:nvPr/>
        </p:nvSpPr>
        <p:spPr bwMode="auto">
          <a:xfrm>
            <a:off x="5113254" y="5417986"/>
            <a:ext cx="1053239" cy="504056"/>
          </a:xfrm>
          <a:prstGeom prst="rightArrow">
            <a:avLst/>
          </a:prstGeom>
          <a:ln>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600" b="1">
              <a:solidFill>
                <a:srgbClr val="0066CC"/>
              </a:solidFill>
            </a:endParaRPr>
          </a:p>
        </p:txBody>
      </p:sp>
      <p:sp>
        <p:nvSpPr>
          <p:cNvPr id="102" name="Right Arrow 101"/>
          <p:cNvSpPr/>
          <p:nvPr/>
        </p:nvSpPr>
        <p:spPr bwMode="auto">
          <a:xfrm>
            <a:off x="6273908" y="5417986"/>
            <a:ext cx="3403492" cy="504056"/>
          </a:xfrm>
          <a:prstGeom prst="rightArrow">
            <a:avLst/>
          </a:prstGeom>
          <a:ln>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600" b="1">
              <a:solidFill>
                <a:srgbClr val="0066CC"/>
              </a:solidFill>
            </a:endParaRPr>
          </a:p>
        </p:txBody>
      </p:sp>
      <p:sp>
        <p:nvSpPr>
          <p:cNvPr id="103" name="TextBox 102"/>
          <p:cNvSpPr txBox="1"/>
          <p:nvPr/>
        </p:nvSpPr>
        <p:spPr>
          <a:xfrm>
            <a:off x="1773525" y="5410201"/>
            <a:ext cx="1152128" cy="461665"/>
          </a:xfrm>
          <a:prstGeom prst="rect">
            <a:avLst/>
          </a:prstGeom>
          <a:noFill/>
        </p:spPr>
        <p:txBody>
          <a:bodyPr wrap="square" rtlCol="0">
            <a:spAutoFit/>
          </a:bodyPr>
          <a:lstStyle/>
          <a:p>
            <a:r>
              <a:rPr lang="en-US" sz="2400" dirty="0"/>
              <a:t>Live</a:t>
            </a:r>
          </a:p>
        </p:txBody>
      </p:sp>
      <p:sp>
        <p:nvSpPr>
          <p:cNvPr id="104" name="TextBox 103"/>
          <p:cNvSpPr txBox="1"/>
          <p:nvPr/>
        </p:nvSpPr>
        <p:spPr>
          <a:xfrm>
            <a:off x="545337" y="4469029"/>
            <a:ext cx="3315188" cy="461665"/>
          </a:xfrm>
          <a:prstGeom prst="rect">
            <a:avLst/>
          </a:prstGeom>
          <a:noFill/>
        </p:spPr>
        <p:txBody>
          <a:bodyPr wrap="square" rtlCol="0">
            <a:spAutoFit/>
          </a:bodyPr>
          <a:lstStyle/>
          <a:p>
            <a:r>
              <a:rPr lang="en-US" sz="2400" dirty="0"/>
              <a:t>Testing (in parallel)</a:t>
            </a:r>
          </a:p>
        </p:txBody>
      </p:sp>
      <p:sp>
        <p:nvSpPr>
          <p:cNvPr id="105" name="Bent Arrow 104"/>
          <p:cNvSpPr/>
          <p:nvPr/>
        </p:nvSpPr>
        <p:spPr bwMode="auto">
          <a:xfrm>
            <a:off x="4960854" y="4460405"/>
            <a:ext cx="969469" cy="1032988"/>
          </a:xfrm>
          <a:prstGeom prst="bentArrow">
            <a:avLst/>
          </a:prstGeom>
          <a:ln>
            <a:headEnd type="none" w="med" len="med"/>
            <a:tailEnd type="triangle" w="lg" len="lg"/>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600" b="1">
              <a:solidFill>
                <a:srgbClr val="0066CC"/>
              </a:solidFill>
            </a:endParaRPr>
          </a:p>
        </p:txBody>
      </p:sp>
      <p:pic>
        <p:nvPicPr>
          <p:cNvPr id="112" name="Picture 1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4894" y="2420356"/>
            <a:ext cx="1415280" cy="1316210"/>
          </a:xfrm>
          <a:prstGeom prst="rect">
            <a:avLst/>
          </a:prstGeom>
        </p:spPr>
      </p:pic>
      <p:sp>
        <p:nvSpPr>
          <p:cNvPr id="113" name="Rounded Rectangular Callout 112"/>
          <p:cNvSpPr/>
          <p:nvPr/>
        </p:nvSpPr>
        <p:spPr>
          <a:xfrm>
            <a:off x="6614688" y="1676400"/>
            <a:ext cx="3596112" cy="1967536"/>
          </a:xfrm>
          <a:prstGeom prst="wedgeRoundRectCallout">
            <a:avLst>
              <a:gd name="adj1" fmla="val -72619"/>
              <a:gd name="adj2" fmla="val 93485"/>
              <a:gd name="adj3" fmla="val 16667"/>
            </a:avLst>
          </a:prstGeom>
        </p:spPr>
        <p:style>
          <a:lnRef idx="3">
            <a:schemeClr val="lt1"/>
          </a:lnRef>
          <a:fillRef idx="1">
            <a:schemeClr val="accent4"/>
          </a:fillRef>
          <a:effectRef idx="1">
            <a:schemeClr val="accent4"/>
          </a:effectRef>
          <a:fontRef idx="minor">
            <a:schemeClr val="lt1"/>
          </a:fontRef>
        </p:style>
        <p:txBody>
          <a:bodyPr rtlCol="0" anchor="ctr"/>
          <a:lstStyle/>
          <a:p>
            <a:pPr algn="ctr">
              <a:spcAft>
                <a:spcPts val="1200"/>
              </a:spcAft>
            </a:pPr>
            <a:r>
              <a:rPr lang="en-GB" sz="2800" dirty="0"/>
              <a:t>Account for current state, code and configuration</a:t>
            </a:r>
          </a:p>
        </p:txBody>
      </p:sp>
      <p:grpSp>
        <p:nvGrpSpPr>
          <p:cNvPr id="106" name="Group 105"/>
          <p:cNvGrpSpPr/>
          <p:nvPr/>
        </p:nvGrpSpPr>
        <p:grpSpPr>
          <a:xfrm>
            <a:off x="5957215" y="3991798"/>
            <a:ext cx="1114444" cy="1211631"/>
            <a:chOff x="4344226" y="4292837"/>
            <a:chExt cx="1114444" cy="1211631"/>
          </a:xfrm>
          <a:solidFill>
            <a:srgbClr val="FFCCCC"/>
          </a:solidFill>
        </p:grpSpPr>
        <p:sp>
          <p:nvSpPr>
            <p:cNvPr id="107" name="Document"/>
            <p:cNvSpPr>
              <a:spLocks noEditPoints="1" noChangeArrowheads="1"/>
            </p:cNvSpPr>
            <p:nvPr/>
          </p:nvSpPr>
          <p:spPr bwMode="auto">
            <a:xfrm rot="10800000">
              <a:off x="4344226" y="4292837"/>
              <a:ext cx="1114444" cy="121163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grp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grpSp>
          <p:nvGrpSpPr>
            <p:cNvPr id="108" name="Group 107"/>
            <p:cNvGrpSpPr/>
            <p:nvPr/>
          </p:nvGrpSpPr>
          <p:grpSpPr>
            <a:xfrm>
              <a:off x="4426175" y="4361701"/>
              <a:ext cx="792894" cy="1097461"/>
              <a:chOff x="4426175" y="4361701"/>
              <a:chExt cx="792894" cy="1097461"/>
            </a:xfrm>
            <a:grpFill/>
          </p:grpSpPr>
          <p:pic>
            <p:nvPicPr>
              <p:cNvPr id="109" name="Picture 2" descr="C:\Users\Dejan\AppData\Local\Microsoft\Windows\Temporary Internet Files\Content.IE5\YNXI1QNA\MC90023453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7567" y="4361701"/>
                <a:ext cx="374131" cy="387580"/>
              </a:xfrm>
              <a:prstGeom prst="rect">
                <a:avLst/>
              </a:prstGeom>
              <a:grpFill/>
            </p:spPr>
          </p:pic>
          <p:pic>
            <p:nvPicPr>
              <p:cNvPr id="110" name="Picture 109" descr="C:\Documents and Settings\maysam\Local Settings\Temporary Internet Files\Content.IE5\G2CNU7NB\MCj04380280000[1].png"/>
              <p:cNvPicPr>
                <a:picLocks noChangeAspect="1" noChangeArrowheads="1"/>
              </p:cNvPicPr>
              <p:nvPr/>
            </p:nvPicPr>
            <p:blipFill>
              <a:blip r:embed="rId4"/>
              <a:srcRect/>
              <a:stretch>
                <a:fillRect/>
              </a:stretch>
            </p:blipFill>
            <p:spPr bwMode="auto">
              <a:xfrm>
                <a:off x="4583826" y="4898653"/>
                <a:ext cx="635243" cy="560509"/>
              </a:xfrm>
              <a:prstGeom prst="rect">
                <a:avLst/>
              </a:prstGeom>
              <a:grpFill/>
            </p:spPr>
          </p:pic>
          <p:pic>
            <p:nvPicPr>
              <p:cNvPr id="111" name="Picture 3" descr="C:\Users\Dejan\AppData\Local\Microsoft\Windows\Temporary Internet Files\Content.IE5\YNXI1QNA\MC90033567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6175" y="4761445"/>
                <a:ext cx="526656" cy="327487"/>
              </a:xfrm>
              <a:prstGeom prst="rect">
                <a:avLst/>
              </a:prstGeom>
              <a:grpFill/>
            </p:spPr>
          </p:pic>
        </p:grpSp>
      </p:grpSp>
      <p:grpSp>
        <p:nvGrpSpPr>
          <p:cNvPr id="3" name="Group 2">
            <a:extLst>
              <a:ext uri="{FF2B5EF4-FFF2-40B4-BE49-F238E27FC236}">
                <a16:creationId xmlns:a16="http://schemas.microsoft.com/office/drawing/2014/main" id="{11E6A52A-D6F6-852C-63BC-2A6104C84518}"/>
              </a:ext>
            </a:extLst>
          </p:cNvPr>
          <p:cNvGrpSpPr/>
          <p:nvPr/>
        </p:nvGrpSpPr>
        <p:grpSpPr>
          <a:xfrm>
            <a:off x="10296939" y="-731828"/>
            <a:ext cx="2194390" cy="2545492"/>
            <a:chOff x="10296939" y="-731828"/>
            <a:chExt cx="2194390" cy="2545492"/>
          </a:xfrm>
        </p:grpSpPr>
        <p:sp>
          <p:nvSpPr>
            <p:cNvPr id="4" name="Triangle 3">
              <a:extLst>
                <a:ext uri="{FF2B5EF4-FFF2-40B4-BE49-F238E27FC236}">
                  <a16:creationId xmlns:a16="http://schemas.microsoft.com/office/drawing/2014/main" id="{F878E274-7C2A-A0EA-EA3A-6071C20761F1}"/>
                </a:ext>
              </a:extLst>
            </p:cNvPr>
            <p:cNvSpPr/>
            <p:nvPr/>
          </p:nvSpPr>
          <p:spPr>
            <a:xfrm rot="18000000">
              <a:off x="10121388" y="-556277"/>
              <a:ext cx="2545492" cy="2194390"/>
            </a:xfrm>
            <a:prstGeom prst="triangl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358A245-DF74-9649-92BB-ADF2974C06E3}"/>
                </a:ext>
              </a:extLst>
            </p:cNvPr>
            <p:cNvSpPr txBox="1"/>
            <p:nvPr/>
          </p:nvSpPr>
          <p:spPr>
            <a:xfrm>
              <a:off x="10873946" y="0"/>
              <a:ext cx="1318054" cy="1200329"/>
            </a:xfrm>
            <a:prstGeom prst="rect">
              <a:avLst/>
            </a:prstGeom>
            <a:noFill/>
          </p:spPr>
          <p:txBody>
            <a:bodyPr wrap="square">
              <a:spAutoFit/>
            </a:bodyPr>
            <a:lstStyle/>
            <a:p>
              <a:pPr algn="ctr"/>
              <a:r>
                <a:rPr lang="en-US" sz="2400" dirty="0">
                  <a:solidFill>
                    <a:schemeClr val="bg1"/>
                  </a:solidFill>
                </a:rPr>
                <a:t>A blast from the past</a:t>
              </a:r>
            </a:p>
          </p:txBody>
        </p:sp>
      </p:grpSp>
    </p:spTree>
    <p:extLst>
      <p:ext uri="{BB962C8B-B14F-4D97-AF65-F5344CB8AC3E}">
        <p14:creationId xmlns:p14="http://schemas.microsoft.com/office/powerpoint/2010/main" val="387155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53" presetClass="entr" presetSubtype="16" fill="hold" nodeType="withEffect">
                                  <p:stCondLst>
                                    <p:cond delay="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750" fill="hold"/>
                                        <p:tgtEl>
                                          <p:spTgt spid="112"/>
                                        </p:tgtEl>
                                        <p:attrNameLst>
                                          <p:attrName>ppt_w</p:attrName>
                                        </p:attrNameLst>
                                      </p:cBhvr>
                                      <p:tavLst>
                                        <p:tav tm="0">
                                          <p:val>
                                            <p:fltVal val="0"/>
                                          </p:val>
                                        </p:tav>
                                        <p:tav tm="100000">
                                          <p:val>
                                            <p:strVal val="#ppt_w"/>
                                          </p:val>
                                        </p:tav>
                                      </p:tavLst>
                                    </p:anim>
                                    <p:anim calcmode="lin" valueType="num">
                                      <p:cBhvr>
                                        <p:cTn id="14" dur="750" fill="hold"/>
                                        <p:tgtEl>
                                          <p:spTgt spid="112"/>
                                        </p:tgtEl>
                                        <p:attrNameLst>
                                          <p:attrName>ppt_h</p:attrName>
                                        </p:attrNameLst>
                                      </p:cBhvr>
                                      <p:tavLst>
                                        <p:tav tm="0">
                                          <p:val>
                                            <p:fltVal val="0"/>
                                          </p:val>
                                        </p:tav>
                                        <p:tav tm="100000">
                                          <p:val>
                                            <p:strVal val="#ppt_h"/>
                                          </p:val>
                                        </p:tav>
                                      </p:tavLst>
                                    </p:anim>
                                    <p:animEffect transition="in" filter="fade">
                                      <p:cBhvr>
                                        <p:cTn id="15" dur="750"/>
                                        <p:tgtEl>
                                          <p:spTgt spid="112"/>
                                        </p:tgtEl>
                                      </p:cBhvr>
                                    </p:animEffect>
                                  </p:childTnLst>
                                </p:cTn>
                              </p:par>
                            </p:childTnLst>
                          </p:cTn>
                        </p:par>
                        <p:par>
                          <p:cTn id="16" fill="hold">
                            <p:stCondLst>
                              <p:cond delay="750"/>
                            </p:stCondLst>
                            <p:childTnLst>
                              <p:par>
                                <p:cTn id="17" presetID="1" presetClass="entr" presetSubtype="0"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par>
                          <p:cTn id="19" fill="hold">
                            <p:stCondLst>
                              <p:cond delay="750"/>
                            </p:stCondLst>
                            <p:childTnLst>
                              <p:par>
                                <p:cTn id="20" presetID="22" presetClass="entr" presetSubtype="8" fill="hold" grpId="0" nodeType="after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wipe(left)">
                                      <p:cBhvr>
                                        <p:cTn id="22" dur="500"/>
                                        <p:tgtEl>
                                          <p:spTgt spid="9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8"/>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97"/>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99"/>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12"/>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03"/>
                                        </p:tgtEl>
                                        <p:attrNameLst>
                                          <p:attrName>style.visibility</p:attrName>
                                        </p:attrNameLst>
                                      </p:cBhvr>
                                      <p:to>
                                        <p:strVal val="visible"/>
                                      </p:to>
                                    </p:set>
                                  </p:childTnLst>
                                </p:cTn>
                              </p:par>
                              <p:par>
                                <p:cTn id="36" presetID="22" presetClass="entr" presetSubtype="8"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Effect transition="in" filter="wipe(left)">
                                      <p:cBhvr>
                                        <p:cTn id="38" dur="500"/>
                                        <p:tgtEl>
                                          <p:spTgt spid="10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left)">
                                      <p:cBhvr>
                                        <p:cTn id="42" dur="500"/>
                                        <p:tgtEl>
                                          <p:spTgt spid="10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left)">
                                      <p:cBhvr>
                                        <p:cTn id="45" dur="500"/>
                                        <p:tgtEl>
                                          <p:spTgt spid="105"/>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0"/>
                                          </p:stCondLst>
                                        </p:cTn>
                                        <p:tgtEl>
                                          <p:spTgt spid="1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6"/>
                                        </p:tgtEl>
                                        <p:attrNameLst>
                                          <p:attrName>style.visibility</p:attrName>
                                        </p:attrNameLst>
                                      </p:cBhvr>
                                      <p:to>
                                        <p:strVal val="visible"/>
                                      </p:to>
                                    </p:set>
                                    <p:animEffect transition="in" filter="fade">
                                      <p:cBhvr>
                                        <p:cTn id="55" dur="1000"/>
                                        <p:tgtEl>
                                          <p:spTgt spid="106"/>
                                        </p:tgtEl>
                                      </p:cBhvr>
                                    </p:animEffect>
                                  </p:childTnLst>
                                </p:cTn>
                              </p:par>
                              <p:par>
                                <p:cTn id="56" presetID="10" presetClass="exit" presetSubtype="0" fill="hold" nodeType="withEffect">
                                  <p:stCondLst>
                                    <p:cond delay="0"/>
                                  </p:stCondLst>
                                  <p:childTnLst>
                                    <p:animEffect transition="out" filter="fade">
                                      <p:cBhvr>
                                        <p:cTn id="57" dur="500"/>
                                        <p:tgtEl>
                                          <p:spTgt spid="52"/>
                                        </p:tgtEl>
                                      </p:cBhvr>
                                    </p:animEffect>
                                    <p:set>
                                      <p:cBhvr>
                                        <p:cTn id="58" dur="1" fill="hold">
                                          <p:stCondLst>
                                            <p:cond delay="499"/>
                                          </p:stCondLst>
                                        </p:cTn>
                                        <p:tgtEl>
                                          <p:spTgt spid="52"/>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1"/>
                                        </p:tgtEl>
                                      </p:cBhvr>
                                    </p:animEffect>
                                    <p:set>
                                      <p:cBhvr>
                                        <p:cTn id="61" dur="1" fill="hold">
                                          <p:stCondLst>
                                            <p:cond delay="499"/>
                                          </p:stCondLst>
                                        </p:cTn>
                                        <p:tgtEl>
                                          <p:spTgt spid="51"/>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3"/>
                                        </p:tgtEl>
                                      </p:cBhvr>
                                    </p:animEffect>
                                    <p:set>
                                      <p:cBhvr>
                                        <p:cTn id="64" dur="1" fill="hold">
                                          <p:stCondLst>
                                            <p:cond delay="499"/>
                                          </p:stCondLst>
                                        </p:cTn>
                                        <p:tgtEl>
                                          <p:spTgt spid="53"/>
                                        </p:tgtEl>
                                        <p:attrNameLst>
                                          <p:attrName>style.visibility</p:attrName>
                                        </p:attrNameLst>
                                      </p:cBhvr>
                                      <p:to>
                                        <p:strVal val="hidden"/>
                                      </p:to>
                                    </p:se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left)">
                                      <p:cBhvr>
                                        <p:cTn id="68"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8" grpId="0" animBg="1"/>
      <p:bldP spid="99" grpId="0" animBg="1"/>
      <p:bldP spid="99" grpId="1" animBg="1"/>
      <p:bldP spid="100" grpId="0" animBg="1"/>
      <p:bldP spid="101" grpId="0" animBg="1"/>
      <p:bldP spid="102" grpId="0" animBg="1"/>
      <p:bldP spid="103" grpId="0"/>
      <p:bldP spid="104" grpId="0"/>
      <p:bldP spid="105" grpId="0" animBg="1"/>
      <p:bldP spid="1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ular Callout 55"/>
          <p:cNvSpPr/>
          <p:nvPr/>
        </p:nvSpPr>
        <p:spPr>
          <a:xfrm>
            <a:off x="2438400" y="4253753"/>
            <a:ext cx="3276600" cy="1613647"/>
          </a:xfrm>
          <a:prstGeom prst="wedgeRectCallout">
            <a:avLst>
              <a:gd name="adj1" fmla="val 29242"/>
              <a:gd name="adj2" fmla="val 66422"/>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en-US" kern="0">
              <a:solidFill>
                <a:sysClr val="windowText" lastClr="000000"/>
              </a:solidFill>
              <a:latin typeface="Calibri"/>
            </a:endParaRPr>
          </a:p>
        </p:txBody>
      </p:sp>
      <p:sp>
        <p:nvSpPr>
          <p:cNvPr id="57" name="Cloud 56"/>
          <p:cNvSpPr/>
          <p:nvPr/>
        </p:nvSpPr>
        <p:spPr>
          <a:xfrm>
            <a:off x="6477000" y="4876800"/>
            <a:ext cx="2971800" cy="1828800"/>
          </a:xfrm>
          <a:prstGeom prst="cloud">
            <a:avLst/>
          </a:prstGeom>
          <a:noFill/>
          <a:ln w="25400" cap="flat" cmpd="sng" algn="ctr">
            <a:solidFill>
              <a:srgbClr val="000000"/>
            </a:solidFill>
            <a:prstDash val="solid"/>
          </a:ln>
          <a:effectLst/>
        </p:spPr>
        <p:txBody>
          <a:bodyPr rtlCol="0" anchor="ctr"/>
          <a:lstStyle/>
          <a:p>
            <a:pPr algn="ctr">
              <a:defRPr/>
            </a:pPr>
            <a:r>
              <a:rPr lang="en-US" sz="2400" kern="0" dirty="0">
                <a:solidFill>
                  <a:sysClr val="windowText" lastClr="000000"/>
                </a:solidFill>
                <a:latin typeface="Calibri"/>
              </a:rPr>
              <a:t>BGP neighbors</a:t>
            </a:r>
          </a:p>
        </p:txBody>
      </p:sp>
      <p:sp>
        <p:nvSpPr>
          <p:cNvPr id="58" name="Rectangle 57"/>
          <p:cNvSpPr/>
          <p:nvPr/>
        </p:nvSpPr>
        <p:spPr>
          <a:xfrm>
            <a:off x="4076700" y="5056093"/>
            <a:ext cx="1524000" cy="68580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400" kern="0" dirty="0">
                <a:solidFill>
                  <a:sysClr val="windowText" lastClr="000000"/>
                </a:solidFill>
                <a:latin typeface="Calibri"/>
              </a:rPr>
              <a:t>BGP process</a:t>
            </a:r>
          </a:p>
        </p:txBody>
      </p:sp>
      <p:sp>
        <p:nvSpPr>
          <p:cNvPr id="59" name="Bent Arrow 58"/>
          <p:cNvSpPr/>
          <p:nvPr/>
        </p:nvSpPr>
        <p:spPr>
          <a:xfrm rot="5400000">
            <a:off x="3881763" y="3765223"/>
            <a:ext cx="636493" cy="1945249"/>
          </a:xfrm>
          <a:prstGeom prst="bentArrow">
            <a:avLst>
              <a:gd name="adj1" fmla="val 28529"/>
              <a:gd name="adj2" fmla="val 44412"/>
              <a:gd name="adj3" fmla="val 37941"/>
              <a:gd name="adj4" fmla="val 34338"/>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en-US" kern="0">
              <a:solidFill>
                <a:sysClr val="windowText" lastClr="000000"/>
              </a:solidFill>
              <a:latin typeface="Calibri"/>
            </a:endParaRPr>
          </a:p>
        </p:txBody>
      </p:sp>
      <p:pic>
        <p:nvPicPr>
          <p:cNvPr id="60" name="Picture 10" descr="http://www.clker.com/cliparts/b/9/a/d/11949966891742578055kexi.svg.m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5858" y="4343401"/>
            <a:ext cx="1380342" cy="1302123"/>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p:cNvSpPr txBox="1"/>
          <p:nvPr/>
        </p:nvSpPr>
        <p:spPr>
          <a:xfrm>
            <a:off x="2815322" y="4623520"/>
            <a:ext cx="854721" cy="461665"/>
          </a:xfrm>
          <a:prstGeom prst="rect">
            <a:avLst/>
          </a:prstGeom>
          <a:noFill/>
        </p:spPr>
        <p:txBody>
          <a:bodyPr wrap="none" rtlCol="0">
            <a:spAutoFit/>
          </a:bodyPr>
          <a:lstStyle/>
          <a:p>
            <a:pPr>
              <a:defRPr/>
            </a:pPr>
            <a:r>
              <a:rPr lang="en-US" sz="2400" kern="0" dirty="0" err="1">
                <a:solidFill>
                  <a:sysClr val="window" lastClr="FFFFFF"/>
                </a:solidFill>
              </a:rPr>
              <a:t>DiCE</a:t>
            </a:r>
            <a:endParaRPr lang="en-US" sz="2400" kern="0" dirty="0">
              <a:solidFill>
                <a:sysClr val="window" lastClr="FFFFFF"/>
              </a:solidFill>
            </a:endParaRPr>
          </a:p>
        </p:txBody>
      </p:sp>
      <p:cxnSp>
        <p:nvCxnSpPr>
          <p:cNvPr id="62" name="Straight Connector 61"/>
          <p:cNvCxnSpPr>
            <a:stCxn id="64" idx="3"/>
            <a:endCxn id="57" idx="2"/>
          </p:cNvCxnSpPr>
          <p:nvPr/>
        </p:nvCxnSpPr>
        <p:spPr>
          <a:xfrm flipV="1">
            <a:off x="5507692" y="5791201"/>
            <a:ext cx="978527" cy="628649"/>
          </a:xfrm>
          <a:prstGeom prst="line">
            <a:avLst/>
          </a:prstGeom>
          <a:noFill/>
          <a:ln w="38100" cap="flat" cmpd="sng" algn="ctr">
            <a:solidFill>
              <a:sysClr val="windowText" lastClr="000000"/>
            </a:solidFill>
            <a:prstDash val="solid"/>
          </a:ln>
          <a:effectLst/>
        </p:spPr>
      </p:cxnSp>
      <p:pic>
        <p:nvPicPr>
          <p:cNvPr id="64" name="Picture 2" descr="C:\Users\Marco\Documents\work\art\clicker\router-modified-blue-md.png"/>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4599641" y="6145212"/>
            <a:ext cx="908050" cy="5492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58236C24-597C-D601-5211-C81307F6006D}"/>
              </a:ext>
            </a:extLst>
          </p:cNvPr>
          <p:cNvSpPr>
            <a:spLocks noGrp="1"/>
          </p:cNvSpPr>
          <p:nvPr>
            <p:ph type="title"/>
          </p:nvPr>
        </p:nvSpPr>
        <p:spPr/>
        <p:txBody>
          <a:bodyPr/>
          <a:lstStyle/>
          <a:p>
            <a:r>
              <a:rPr lang="en-US" dirty="0" err="1"/>
              <a:t>DiCE</a:t>
            </a:r>
            <a:endParaRPr lang="en-US" dirty="0"/>
          </a:p>
        </p:txBody>
      </p:sp>
      <p:sp>
        <p:nvSpPr>
          <p:cNvPr id="4" name="Content Placeholder 3">
            <a:extLst>
              <a:ext uri="{FF2B5EF4-FFF2-40B4-BE49-F238E27FC236}">
                <a16:creationId xmlns:a16="http://schemas.microsoft.com/office/drawing/2014/main" id="{24DC0106-A889-53A0-63A7-C91A8EF955D3}"/>
              </a:ext>
            </a:extLst>
          </p:cNvPr>
          <p:cNvSpPr>
            <a:spLocks noGrp="1"/>
          </p:cNvSpPr>
          <p:nvPr>
            <p:ph idx="1"/>
          </p:nvPr>
        </p:nvSpPr>
        <p:spPr/>
        <p:txBody>
          <a:bodyPr/>
          <a:lstStyle/>
          <a:p>
            <a:pPr marL="0" indent="0">
              <a:buNone/>
              <a:defRPr/>
            </a:pPr>
            <a:r>
              <a:rPr lang="en-US" b="1" dirty="0">
                <a:solidFill>
                  <a:sysClr val="windowText" lastClr="000000"/>
                </a:solidFill>
              </a:rPr>
              <a:t>Key idea</a:t>
            </a:r>
            <a:r>
              <a:rPr lang="en-US" dirty="0">
                <a:solidFill>
                  <a:sysClr val="windowText" lastClr="000000"/>
                </a:solidFill>
              </a:rPr>
              <a:t>: automatically explore system behavior to detect potential faults</a:t>
            </a:r>
          </a:p>
          <a:p>
            <a:pPr marL="971550" lvl="1" indent="-514350">
              <a:buFont typeface="+mj-lt"/>
              <a:buAutoNum type="arabicPeriod"/>
              <a:defRPr/>
            </a:pPr>
            <a:r>
              <a:rPr lang="en-US" dirty="0">
                <a:solidFill>
                  <a:sysClr val="windowText" lastClr="000000"/>
                </a:solidFill>
              </a:rPr>
              <a:t>Create an isolated snapshot of a BGP neighborhood</a:t>
            </a:r>
          </a:p>
          <a:p>
            <a:pPr marL="971550" lvl="1" indent="-514350">
              <a:buFont typeface="+mj-lt"/>
              <a:buAutoNum type="arabicPeriod"/>
              <a:defRPr/>
            </a:pPr>
            <a:r>
              <a:rPr lang="en-US" dirty="0">
                <a:solidFill>
                  <a:sysClr val="windowText" lastClr="000000"/>
                </a:solidFill>
              </a:rPr>
              <a:t>Subject a router’s BGP process to many inputs that exercise router actions</a:t>
            </a:r>
          </a:p>
          <a:p>
            <a:pPr marL="971550" lvl="1" indent="-514350">
              <a:buFont typeface="+mj-lt"/>
              <a:buAutoNum type="arabicPeriod"/>
              <a:defRPr/>
            </a:pPr>
            <a:r>
              <a:rPr lang="en-US" dirty="0">
                <a:solidFill>
                  <a:sysClr val="windowText" lastClr="000000"/>
                </a:solidFill>
              </a:rPr>
              <a:t>For each input, check if the snapshot misbehaves</a:t>
            </a:r>
          </a:p>
          <a:p>
            <a:endParaRPr lang="en-US" dirty="0"/>
          </a:p>
        </p:txBody>
      </p:sp>
      <p:sp>
        <p:nvSpPr>
          <p:cNvPr id="2" name="Slide Number Placeholder 1"/>
          <p:cNvSpPr>
            <a:spLocks noGrp="1"/>
          </p:cNvSpPr>
          <p:nvPr>
            <p:ph type="sldNum" sz="quarter" idx="12"/>
          </p:nvPr>
        </p:nvSpPr>
        <p:spPr/>
        <p:txBody>
          <a:bodyPr/>
          <a:lstStyle/>
          <a:p>
            <a:pPr>
              <a:defRPr/>
            </a:pPr>
            <a:fld id="{636DD522-BC70-485E-BF83-BAEAA7A19786}" type="slidenum">
              <a:rPr lang="en-US" smtClean="0"/>
              <a:pPr>
                <a:defRPr/>
              </a:pPr>
              <a:t>47</a:t>
            </a:fld>
            <a:endParaRPr lang="en-US" dirty="0"/>
          </a:p>
        </p:txBody>
      </p:sp>
      <p:sp>
        <p:nvSpPr>
          <p:cNvPr id="6" name="TextBox 5">
            <a:extLst>
              <a:ext uri="{FF2B5EF4-FFF2-40B4-BE49-F238E27FC236}">
                <a16:creationId xmlns:a16="http://schemas.microsoft.com/office/drawing/2014/main" id="{5946C19A-56F4-51E8-DB04-9830000E6C5E}"/>
              </a:ext>
            </a:extLst>
          </p:cNvPr>
          <p:cNvSpPr txBox="1"/>
          <p:nvPr/>
        </p:nvSpPr>
        <p:spPr>
          <a:xfrm>
            <a:off x="2123605" y="1080620"/>
            <a:ext cx="6098058" cy="369332"/>
          </a:xfrm>
          <a:prstGeom prst="rect">
            <a:avLst/>
          </a:prstGeom>
          <a:noFill/>
        </p:spPr>
        <p:txBody>
          <a:bodyPr wrap="square">
            <a:spAutoFit/>
          </a:bodyPr>
          <a:lstStyle/>
          <a:p>
            <a:r>
              <a:rPr lang="en-US" dirty="0">
                <a:solidFill>
                  <a:schemeClr val="tx2">
                    <a:lumMod val="75000"/>
                  </a:schemeClr>
                </a:solidFill>
              </a:rPr>
              <a:t>[USENIX ATC ’11]</a:t>
            </a:r>
            <a:endParaRPr lang="en-US" dirty="0"/>
          </a:p>
        </p:txBody>
      </p:sp>
      <p:grpSp>
        <p:nvGrpSpPr>
          <p:cNvPr id="7" name="Group 6">
            <a:extLst>
              <a:ext uri="{FF2B5EF4-FFF2-40B4-BE49-F238E27FC236}">
                <a16:creationId xmlns:a16="http://schemas.microsoft.com/office/drawing/2014/main" id="{D37A85E6-8BB8-83D8-8C9E-53EFBE8BBF5E}"/>
              </a:ext>
            </a:extLst>
          </p:cNvPr>
          <p:cNvGrpSpPr/>
          <p:nvPr/>
        </p:nvGrpSpPr>
        <p:grpSpPr>
          <a:xfrm>
            <a:off x="10296939" y="-731828"/>
            <a:ext cx="2194390" cy="2545492"/>
            <a:chOff x="10296939" y="-731828"/>
            <a:chExt cx="2194390" cy="2545492"/>
          </a:xfrm>
        </p:grpSpPr>
        <p:sp>
          <p:nvSpPr>
            <p:cNvPr id="8" name="Triangle 7">
              <a:extLst>
                <a:ext uri="{FF2B5EF4-FFF2-40B4-BE49-F238E27FC236}">
                  <a16:creationId xmlns:a16="http://schemas.microsoft.com/office/drawing/2014/main" id="{1B6A6562-1DEE-2E5E-8631-FC73600A00E2}"/>
                </a:ext>
              </a:extLst>
            </p:cNvPr>
            <p:cNvSpPr/>
            <p:nvPr/>
          </p:nvSpPr>
          <p:spPr>
            <a:xfrm rot="18000000">
              <a:off x="10121388" y="-556277"/>
              <a:ext cx="2545492" cy="2194390"/>
            </a:xfrm>
            <a:prstGeom prst="triangl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51429ED-4F4C-4175-4033-A7D6FAA0DA9D}"/>
                </a:ext>
              </a:extLst>
            </p:cNvPr>
            <p:cNvSpPr txBox="1"/>
            <p:nvPr/>
          </p:nvSpPr>
          <p:spPr>
            <a:xfrm>
              <a:off x="10873946" y="0"/>
              <a:ext cx="1318054" cy="1200329"/>
            </a:xfrm>
            <a:prstGeom prst="rect">
              <a:avLst/>
            </a:prstGeom>
            <a:noFill/>
          </p:spPr>
          <p:txBody>
            <a:bodyPr wrap="square">
              <a:spAutoFit/>
            </a:bodyPr>
            <a:lstStyle/>
            <a:p>
              <a:pPr algn="ctr"/>
              <a:r>
                <a:rPr lang="en-US" sz="2400" dirty="0">
                  <a:solidFill>
                    <a:schemeClr val="bg1"/>
                  </a:solidFill>
                </a:rPr>
                <a:t>A blast from the past</a:t>
              </a:r>
            </a:p>
          </p:txBody>
        </p:sp>
      </p:grpSp>
    </p:spTree>
    <p:custDataLst>
      <p:tags r:id="rId1"/>
    </p:custDataLst>
    <p:extLst>
      <p:ext uri="{BB962C8B-B14F-4D97-AF65-F5344CB8AC3E}">
        <p14:creationId xmlns:p14="http://schemas.microsoft.com/office/powerpoint/2010/main" val="778027346"/>
      </p:ext>
    </p:extLst>
  </p:cSld>
  <p:clrMapOvr>
    <a:masterClrMapping/>
  </p:clrMapOvr>
  <mc:AlternateContent xmlns:mc="http://schemas.openxmlformats.org/markup-compatibility/2006" xmlns:p14="http://schemas.microsoft.com/office/powerpoint/2010/main">
    <mc:Choice Requires="p14">
      <p:transition spd="slow" p14:dur="2000" advTm="33480"/>
    </mc:Choice>
    <mc:Fallback xmlns="">
      <p:transition spd="slow" advTm="3348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Straight Connector 84"/>
          <p:cNvCxnSpPr>
            <a:stCxn id="43" idx="3"/>
            <a:endCxn id="46" idx="1"/>
          </p:cNvCxnSpPr>
          <p:nvPr/>
        </p:nvCxnSpPr>
        <p:spPr>
          <a:xfrm flipV="1">
            <a:off x="3956050" y="3404674"/>
            <a:ext cx="2368550" cy="708454"/>
          </a:xfrm>
          <a:prstGeom prst="line">
            <a:avLst/>
          </a:prstGeom>
          <a:ln>
            <a:prstDash val="lgDash"/>
          </a:ln>
        </p:spPr>
        <p:style>
          <a:lnRef idx="2">
            <a:schemeClr val="dk1"/>
          </a:lnRef>
          <a:fillRef idx="0">
            <a:schemeClr val="dk1"/>
          </a:fillRef>
          <a:effectRef idx="1">
            <a:schemeClr val="dk1"/>
          </a:effectRef>
          <a:fontRef idx="minor">
            <a:schemeClr val="tx1"/>
          </a:fontRef>
        </p:style>
      </p:cxnSp>
      <p:cxnSp>
        <p:nvCxnSpPr>
          <p:cNvPr id="86" name="Straight Connector 85"/>
          <p:cNvCxnSpPr>
            <a:stCxn id="43" idx="3"/>
            <a:endCxn id="81" idx="1"/>
          </p:cNvCxnSpPr>
          <p:nvPr/>
        </p:nvCxnSpPr>
        <p:spPr>
          <a:xfrm>
            <a:off x="3956051" y="4113128"/>
            <a:ext cx="1457325" cy="485108"/>
          </a:xfrm>
          <a:prstGeom prst="line">
            <a:avLst/>
          </a:prstGeom>
          <a:ln>
            <a:prstDash val="lgDash"/>
          </a:ln>
        </p:spPr>
        <p:style>
          <a:lnRef idx="2">
            <a:schemeClr val="dk1"/>
          </a:lnRef>
          <a:fillRef idx="0">
            <a:schemeClr val="dk1"/>
          </a:fillRef>
          <a:effectRef idx="1">
            <a:schemeClr val="dk1"/>
          </a:effectRef>
          <a:fontRef idx="minor">
            <a:schemeClr val="tx1"/>
          </a:fontRef>
        </p:style>
      </p:cxnSp>
      <p:cxnSp>
        <p:nvCxnSpPr>
          <p:cNvPr id="87" name="Straight Connector 86"/>
          <p:cNvCxnSpPr>
            <a:stCxn id="81" idx="0"/>
            <a:endCxn id="46" idx="2"/>
          </p:cNvCxnSpPr>
          <p:nvPr/>
        </p:nvCxnSpPr>
        <p:spPr>
          <a:xfrm flipV="1">
            <a:off x="5867401" y="3679312"/>
            <a:ext cx="911225" cy="644287"/>
          </a:xfrm>
          <a:prstGeom prst="line">
            <a:avLst/>
          </a:prstGeom>
          <a:ln>
            <a:prstDash val="lgDash"/>
          </a:ln>
        </p:spPr>
        <p:style>
          <a:lnRef idx="2">
            <a:schemeClr val="dk1"/>
          </a:lnRef>
          <a:fillRef idx="0">
            <a:schemeClr val="dk1"/>
          </a:fillRef>
          <a:effectRef idx="1">
            <a:schemeClr val="dk1"/>
          </a:effectRef>
          <a:fontRef idx="minor">
            <a:schemeClr val="tx1"/>
          </a:fontRef>
        </p:style>
      </p:cxnSp>
      <p:cxnSp>
        <p:nvCxnSpPr>
          <p:cNvPr id="88" name="Straight Connector 87"/>
          <p:cNvCxnSpPr>
            <a:stCxn id="81" idx="3"/>
            <a:endCxn id="82" idx="1"/>
          </p:cNvCxnSpPr>
          <p:nvPr/>
        </p:nvCxnSpPr>
        <p:spPr>
          <a:xfrm flipV="1">
            <a:off x="6321425" y="3896562"/>
            <a:ext cx="1736538" cy="701675"/>
          </a:xfrm>
          <a:prstGeom prst="line">
            <a:avLst/>
          </a:prstGeom>
          <a:ln>
            <a:prstDash val="lgDash"/>
          </a:ln>
        </p:spPr>
        <p:style>
          <a:lnRef idx="2">
            <a:schemeClr val="dk1"/>
          </a:lnRef>
          <a:fillRef idx="0">
            <a:schemeClr val="dk1"/>
          </a:fillRef>
          <a:effectRef idx="1">
            <a:schemeClr val="dk1"/>
          </a:effectRef>
          <a:fontRef idx="minor">
            <a:schemeClr val="tx1"/>
          </a:fontRef>
        </p:style>
      </p:cxnSp>
      <p:cxnSp>
        <p:nvCxnSpPr>
          <p:cNvPr id="89" name="Straight Connector 88"/>
          <p:cNvCxnSpPr>
            <a:stCxn id="46" idx="3"/>
            <a:endCxn id="82" idx="0"/>
          </p:cNvCxnSpPr>
          <p:nvPr/>
        </p:nvCxnSpPr>
        <p:spPr>
          <a:xfrm>
            <a:off x="7232650" y="3404675"/>
            <a:ext cx="1279338" cy="217249"/>
          </a:xfrm>
          <a:prstGeom prst="line">
            <a:avLst/>
          </a:prstGeom>
          <a:ln>
            <a:prstDash val="lgDash"/>
          </a:ln>
        </p:spPr>
        <p:style>
          <a:lnRef idx="2">
            <a:schemeClr val="dk1"/>
          </a:lnRef>
          <a:fillRef idx="0">
            <a:schemeClr val="dk1"/>
          </a:fillRef>
          <a:effectRef idx="1">
            <a:schemeClr val="dk1"/>
          </a:effectRef>
          <a:fontRef idx="minor">
            <a:schemeClr val="tx1"/>
          </a:fontRef>
        </p:style>
      </p:cxnSp>
      <p:pic>
        <p:nvPicPr>
          <p:cNvPr id="46" name="Picture 5" descr="C:\Users\Marco\Documents\work\art\clicker\router-modified-m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3130037"/>
            <a:ext cx="908050" cy="5492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BGP snapshot</a:t>
            </a:r>
          </a:p>
        </p:txBody>
      </p:sp>
      <p:sp>
        <p:nvSpPr>
          <p:cNvPr id="2058" name="Content Placeholder 2057"/>
          <p:cNvSpPr>
            <a:spLocks noGrp="1"/>
          </p:cNvSpPr>
          <p:nvPr>
            <p:ph idx="1"/>
          </p:nvPr>
        </p:nvSpPr>
        <p:spPr/>
        <p:txBody>
          <a:bodyPr/>
          <a:lstStyle/>
          <a:p>
            <a:pPr marL="0" indent="0">
              <a:buNone/>
            </a:pPr>
            <a:r>
              <a:rPr lang="en-US" sz="3200" dirty="0"/>
              <a:t>Isolate testing from production environment</a:t>
            </a:r>
          </a:p>
          <a:p>
            <a:pPr marL="0" indent="0">
              <a:buNone/>
            </a:pPr>
            <a:endParaRPr lang="en-US" sz="3200" dirty="0"/>
          </a:p>
        </p:txBody>
      </p:sp>
      <p:sp>
        <p:nvSpPr>
          <p:cNvPr id="5" name="Slide Number Placeholder 4"/>
          <p:cNvSpPr>
            <a:spLocks noGrp="1"/>
          </p:cNvSpPr>
          <p:nvPr>
            <p:ph type="sldNum" sz="quarter" idx="12"/>
          </p:nvPr>
        </p:nvSpPr>
        <p:spPr/>
        <p:txBody>
          <a:bodyPr/>
          <a:lstStyle/>
          <a:p>
            <a:fld id="{0B14204E-84C3-437B-B56F-3C9F20482D13}" type="slidenum">
              <a:rPr lang="en-US" smtClean="0"/>
              <a:t>48</a:t>
            </a:fld>
            <a:endParaRPr lang="en-US"/>
          </a:p>
        </p:txBody>
      </p:sp>
      <p:cxnSp>
        <p:nvCxnSpPr>
          <p:cNvPr id="6" name="Straight Connector 5"/>
          <p:cNvCxnSpPr>
            <a:stCxn id="2050" idx="3"/>
            <a:endCxn id="9" idx="1"/>
          </p:cNvCxnSpPr>
          <p:nvPr/>
        </p:nvCxnSpPr>
        <p:spPr>
          <a:xfrm flipV="1">
            <a:off x="3960532" y="2693237"/>
            <a:ext cx="2364068" cy="699291"/>
          </a:xfrm>
          <a:prstGeom prst="line">
            <a:avLst/>
          </a:prstGeom>
          <a:ln/>
        </p:spPr>
        <p:style>
          <a:lnRef idx="2">
            <a:schemeClr val="dk1"/>
          </a:lnRef>
          <a:fillRef idx="0">
            <a:schemeClr val="dk1"/>
          </a:fillRef>
          <a:effectRef idx="1">
            <a:schemeClr val="dk1"/>
          </a:effectRef>
          <a:fontRef idx="minor">
            <a:schemeClr val="tx1"/>
          </a:fontRef>
        </p:style>
      </p:cxnSp>
      <p:cxnSp>
        <p:nvCxnSpPr>
          <p:cNvPr id="15" name="Straight Connector 14"/>
          <p:cNvCxnSpPr>
            <a:stCxn id="2050" idx="3"/>
            <a:endCxn id="2053" idx="1"/>
          </p:cNvCxnSpPr>
          <p:nvPr/>
        </p:nvCxnSpPr>
        <p:spPr>
          <a:xfrm>
            <a:off x="3960532" y="3392528"/>
            <a:ext cx="1449668" cy="510147"/>
          </a:xfrm>
          <a:prstGeom prst="line">
            <a:avLst/>
          </a:prstGeom>
          <a:ln/>
        </p:spPr>
        <p:style>
          <a:lnRef idx="2">
            <a:schemeClr val="dk1"/>
          </a:lnRef>
          <a:fillRef idx="0">
            <a:schemeClr val="dk1"/>
          </a:fillRef>
          <a:effectRef idx="1">
            <a:schemeClr val="dk1"/>
          </a:effectRef>
          <a:fontRef idx="minor">
            <a:schemeClr val="tx1"/>
          </a:fontRef>
        </p:style>
      </p:cxnSp>
      <p:cxnSp>
        <p:nvCxnSpPr>
          <p:cNvPr id="18" name="Straight Connector 17"/>
          <p:cNvCxnSpPr>
            <a:stCxn id="2053" idx="0"/>
            <a:endCxn id="9" idx="2"/>
          </p:cNvCxnSpPr>
          <p:nvPr/>
        </p:nvCxnSpPr>
        <p:spPr>
          <a:xfrm flipV="1">
            <a:off x="5864225" y="2967874"/>
            <a:ext cx="914400" cy="660163"/>
          </a:xfrm>
          <a:prstGeom prst="line">
            <a:avLst/>
          </a:prstGeom>
          <a:ln/>
        </p:spPr>
        <p:style>
          <a:lnRef idx="2">
            <a:schemeClr val="dk1"/>
          </a:lnRef>
          <a:fillRef idx="0">
            <a:schemeClr val="dk1"/>
          </a:fillRef>
          <a:effectRef idx="1">
            <a:schemeClr val="dk1"/>
          </a:effectRef>
          <a:fontRef idx="minor">
            <a:schemeClr val="tx1"/>
          </a:fontRef>
        </p:style>
      </p:cxnSp>
      <p:cxnSp>
        <p:nvCxnSpPr>
          <p:cNvPr id="21" name="Straight Connector 20"/>
          <p:cNvCxnSpPr>
            <a:stCxn id="2053" idx="3"/>
            <a:endCxn id="10" idx="1"/>
          </p:cNvCxnSpPr>
          <p:nvPr/>
        </p:nvCxnSpPr>
        <p:spPr>
          <a:xfrm flipV="1">
            <a:off x="6318251" y="3185916"/>
            <a:ext cx="1739713" cy="716758"/>
          </a:xfrm>
          <a:prstGeom prst="line">
            <a:avLst/>
          </a:prstGeom>
          <a:ln/>
        </p:spPr>
        <p:style>
          <a:lnRef idx="2">
            <a:schemeClr val="dk1"/>
          </a:lnRef>
          <a:fillRef idx="0">
            <a:schemeClr val="dk1"/>
          </a:fillRef>
          <a:effectRef idx="1">
            <a:schemeClr val="dk1"/>
          </a:effectRef>
          <a:fontRef idx="minor">
            <a:schemeClr val="tx1"/>
          </a:fontRef>
        </p:style>
      </p:cxnSp>
      <p:cxnSp>
        <p:nvCxnSpPr>
          <p:cNvPr id="26" name="Straight Connector 25"/>
          <p:cNvCxnSpPr>
            <a:stCxn id="9" idx="3"/>
            <a:endCxn id="10" idx="0"/>
          </p:cNvCxnSpPr>
          <p:nvPr/>
        </p:nvCxnSpPr>
        <p:spPr>
          <a:xfrm>
            <a:off x="7232650" y="2693236"/>
            <a:ext cx="1279338" cy="218042"/>
          </a:xfrm>
          <a:prstGeom prst="line">
            <a:avLst/>
          </a:prstGeom>
          <a:ln/>
        </p:spPr>
        <p:style>
          <a:lnRef idx="2">
            <a:schemeClr val="dk1"/>
          </a:lnRef>
          <a:fillRef idx="0">
            <a:schemeClr val="dk1"/>
          </a:fillRef>
          <a:effectRef idx="1">
            <a:schemeClr val="dk1"/>
          </a:effectRef>
          <a:fontRef idx="minor">
            <a:schemeClr val="tx1"/>
          </a:fontRef>
        </p:style>
      </p:cxnSp>
      <p:pic>
        <p:nvPicPr>
          <p:cNvPr id="43" name="Picture 2" descr="C:\Users\Marco\Documents\work\art\clicker\router-modified-blue-m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3838491"/>
            <a:ext cx="908050" cy="549275"/>
          </a:xfrm>
          <a:prstGeom prst="rect">
            <a:avLst/>
          </a:prstGeom>
          <a:noFill/>
          <a:extLst>
            <a:ext uri="{909E8E84-426E-40DD-AFC4-6F175D3DCCD1}">
              <a14:hiddenFill xmlns:a14="http://schemas.microsoft.com/office/drawing/2010/main">
                <a:solidFill>
                  <a:srgbClr val="FFFFFF"/>
                </a:solidFill>
              </a14:hiddenFill>
            </a:ext>
          </a:extLst>
        </p:spPr>
      </p:pic>
      <p:cxnSp>
        <p:nvCxnSpPr>
          <p:cNvPr id="2060" name="Straight Arrow Connector 2059"/>
          <p:cNvCxnSpPr/>
          <p:nvPr/>
        </p:nvCxnSpPr>
        <p:spPr>
          <a:xfrm flipV="1">
            <a:off x="4114800" y="2599631"/>
            <a:ext cx="1905000" cy="580969"/>
          </a:xfrm>
          <a:prstGeom prst="straightConnector1">
            <a:avLst/>
          </a:prstGeom>
          <a:ln>
            <a:solidFill>
              <a:schemeClr val="accent3">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49" name="Straight Arrow Connector 48"/>
          <p:cNvCxnSpPr/>
          <p:nvPr/>
        </p:nvCxnSpPr>
        <p:spPr>
          <a:xfrm>
            <a:off x="4114800" y="3621924"/>
            <a:ext cx="914400" cy="320675"/>
          </a:xfrm>
          <a:prstGeom prst="straightConnector1">
            <a:avLst/>
          </a:prstGeom>
          <a:ln>
            <a:solidFill>
              <a:schemeClr val="accent3">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52" name="Straight Arrow Connector 51"/>
          <p:cNvCxnSpPr/>
          <p:nvPr/>
        </p:nvCxnSpPr>
        <p:spPr>
          <a:xfrm flipV="1">
            <a:off x="6472517" y="3404673"/>
            <a:ext cx="1585446" cy="644288"/>
          </a:xfrm>
          <a:prstGeom prst="straightConnector1">
            <a:avLst/>
          </a:prstGeom>
          <a:ln>
            <a:solidFill>
              <a:schemeClr val="accent3">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54" name="Straight Arrow Connector 53"/>
          <p:cNvCxnSpPr/>
          <p:nvPr/>
        </p:nvCxnSpPr>
        <p:spPr>
          <a:xfrm>
            <a:off x="7391400" y="2506027"/>
            <a:ext cx="990600" cy="187209"/>
          </a:xfrm>
          <a:prstGeom prst="straightConnector1">
            <a:avLst/>
          </a:prstGeom>
          <a:ln>
            <a:solidFill>
              <a:schemeClr val="accent3">
                <a:lumMod val="50000"/>
              </a:schemeClr>
            </a:solidFill>
            <a:tailEnd type="arrow"/>
          </a:ln>
        </p:spPr>
        <p:style>
          <a:lnRef idx="3">
            <a:schemeClr val="accent1"/>
          </a:lnRef>
          <a:fillRef idx="0">
            <a:schemeClr val="accent1"/>
          </a:fillRef>
          <a:effectRef idx="2">
            <a:schemeClr val="accent1"/>
          </a:effectRef>
          <a:fontRef idx="minor">
            <a:schemeClr val="tx1"/>
          </a:fontRef>
        </p:style>
      </p:cxnSp>
      <p:pic>
        <p:nvPicPr>
          <p:cNvPr id="81" name="Picture 5" descr="C:\Users\Marco\Documents\work\art\clicker\router-modified-m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3375" y="4323599"/>
            <a:ext cx="908050" cy="549275"/>
          </a:xfrm>
          <a:prstGeom prst="rect">
            <a:avLst/>
          </a:prstGeom>
          <a:noFill/>
          <a:extLst>
            <a:ext uri="{909E8E84-426E-40DD-AFC4-6F175D3DCCD1}">
              <a14:hiddenFill xmlns:a14="http://schemas.microsoft.com/office/drawing/2010/main">
                <a:solidFill>
                  <a:srgbClr val="FFFFFF"/>
                </a:solidFill>
              </a14:hiddenFill>
            </a:ext>
          </a:extLst>
        </p:spPr>
      </p:pic>
      <p:sp>
        <p:nvSpPr>
          <p:cNvPr id="60" name="Line Callout 3 59"/>
          <p:cNvSpPr/>
          <p:nvPr/>
        </p:nvSpPr>
        <p:spPr>
          <a:xfrm>
            <a:off x="1719471" y="4560209"/>
            <a:ext cx="2166729" cy="982589"/>
          </a:xfrm>
          <a:prstGeom prst="borderCallout3">
            <a:avLst>
              <a:gd name="adj1" fmla="val 18750"/>
              <a:gd name="adj2" fmla="val -8333"/>
              <a:gd name="adj3" fmla="val 18750"/>
              <a:gd name="adj4" fmla="val -16667"/>
              <a:gd name="adj5" fmla="val -7064"/>
              <a:gd name="adj6" fmla="val -16638"/>
              <a:gd name="adj7" fmla="val -60671"/>
              <a:gd name="adj8" fmla="val 48740"/>
            </a:avLst>
          </a:prstGeom>
          <a:solidFill>
            <a:schemeClr val="bg1"/>
          </a:solidFill>
          <a:ln>
            <a:solidFill>
              <a:schemeClr val="tx1">
                <a:lumMod val="50000"/>
                <a:lumOff val="5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rPr>
              <a:t>Local checkpoint of current state and configuration</a:t>
            </a:r>
          </a:p>
        </p:txBody>
      </p:sp>
      <p:pic>
        <p:nvPicPr>
          <p:cNvPr id="82" name="Picture 5" descr="C:\Users\Marco\Documents\work\art\clicker\router-modified-m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57963" y="3621924"/>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Marco\Documents\work\art\clicker\router-modified-blue-md.png"/>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a:stretch>
            <a:fillRect/>
          </a:stretch>
        </p:blipFill>
        <p:spPr bwMode="auto">
          <a:xfrm>
            <a:off x="3052482" y="3117890"/>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Marco\Documents\work\art\clicker\router-modified-md.png"/>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5410200" y="3628037"/>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Marco\Documents\work\art\clicker\router-modified-md.png"/>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6324600" y="2418599"/>
            <a:ext cx="908050" cy="5492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Marco\Documents\work\art\clicker\router-modified-md.png"/>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8057963" y="2911279"/>
            <a:ext cx="908050" cy="549275"/>
          </a:xfrm>
          <a:prstGeom prst="rect">
            <a:avLst/>
          </a:prstGeom>
          <a:noFill/>
          <a:extLst>
            <a:ext uri="{909E8E84-426E-40DD-AFC4-6F175D3DCCD1}">
              <a14:hiddenFill xmlns:a14="http://schemas.microsoft.com/office/drawing/2010/main">
                <a:solidFill>
                  <a:srgbClr val="FFFFFF"/>
                </a:solidFill>
              </a14:hiddenFill>
            </a:ext>
          </a:extLst>
        </p:spPr>
      </p:pic>
      <p:sp>
        <p:nvSpPr>
          <p:cNvPr id="84" name="Rounded Rectangular Callout 83"/>
          <p:cNvSpPr/>
          <p:nvPr/>
        </p:nvSpPr>
        <p:spPr>
          <a:xfrm>
            <a:off x="1828800" y="5594651"/>
            <a:ext cx="8610600" cy="914400"/>
          </a:xfrm>
          <a:prstGeom prst="wedgeRoundRectCallout">
            <a:avLst>
              <a:gd name="adj1" fmla="val 2983"/>
              <a:gd name="adj2" fmla="val -137398"/>
              <a:gd name="adj3" fmla="val 16667"/>
            </a:avLst>
          </a:prstGeom>
          <a:solidFill>
            <a:srgbClr val="C0504D"/>
          </a:solidFill>
          <a:ln w="38100" cap="flat" cmpd="sng" algn="ctr">
            <a:solidFill>
              <a:sysClr val="window" lastClr="FFFFFF"/>
            </a:solidFill>
            <a:prstDash val="solid"/>
          </a:ln>
          <a:effectLst/>
        </p:spPr>
        <p:txBody>
          <a:bodyPr rtlCol="0" anchor="ctr"/>
          <a:lstStyle/>
          <a:p>
            <a:pPr algn="ctr">
              <a:spcAft>
                <a:spcPts val="1200"/>
              </a:spcAft>
            </a:pPr>
            <a:r>
              <a:rPr lang="en-US" sz="2400" kern="0" dirty="0">
                <a:solidFill>
                  <a:sysClr val="window" lastClr="FFFFFF"/>
                </a:solidFill>
              </a:rPr>
              <a:t>BGP’s federated environment </a:t>
            </a:r>
            <a:r>
              <a:rPr lang="en-US" sz="2400" kern="0" dirty="0">
                <a:solidFill>
                  <a:sysClr val="window" lastClr="FFFFFF"/>
                </a:solidFill>
                <a:sym typeface="Wingdings" pitchFamily="2" charset="2"/>
              </a:rPr>
              <a:t> Each router keeps its local checkpoint  Private state &amp; </a:t>
            </a:r>
            <a:r>
              <a:rPr lang="en-US" sz="2400" kern="0" dirty="0" err="1">
                <a:solidFill>
                  <a:sysClr val="window" lastClr="FFFFFF"/>
                </a:solidFill>
                <a:sym typeface="Wingdings" pitchFamily="2" charset="2"/>
              </a:rPr>
              <a:t>config</a:t>
            </a:r>
            <a:r>
              <a:rPr lang="en-US" sz="2400" kern="0" dirty="0">
                <a:solidFill>
                  <a:sysClr val="window" lastClr="FFFFFF"/>
                </a:solidFill>
                <a:sym typeface="Wingdings" pitchFamily="2" charset="2"/>
              </a:rPr>
              <a:t> stays in the AS</a:t>
            </a:r>
          </a:p>
        </p:txBody>
      </p:sp>
      <p:pic>
        <p:nvPicPr>
          <p:cNvPr id="40" name="Picture 5" descr="C:\Users\Marco\Documents\work\art\clicker\camera-md.png"/>
          <p:cNvPicPr>
            <a:picLocks noChangeAspect="1" noChangeArrowheads="1"/>
          </p:cNvPicPr>
          <p:nvPr/>
        </p:nvPicPr>
        <p:blipFill>
          <a:blip r:embed="rId5">
            <a:grayscl/>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64491" y="2506027"/>
            <a:ext cx="1298270" cy="9906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062E47BF-EFF2-97A7-93FD-9EA56A8BA49A}"/>
              </a:ext>
            </a:extLst>
          </p:cNvPr>
          <p:cNvGrpSpPr/>
          <p:nvPr/>
        </p:nvGrpSpPr>
        <p:grpSpPr>
          <a:xfrm>
            <a:off x="10296939" y="-731828"/>
            <a:ext cx="2194390" cy="2545492"/>
            <a:chOff x="10296939" y="-731828"/>
            <a:chExt cx="2194390" cy="2545492"/>
          </a:xfrm>
        </p:grpSpPr>
        <p:sp>
          <p:nvSpPr>
            <p:cNvPr id="7" name="Triangle 6">
              <a:extLst>
                <a:ext uri="{FF2B5EF4-FFF2-40B4-BE49-F238E27FC236}">
                  <a16:creationId xmlns:a16="http://schemas.microsoft.com/office/drawing/2014/main" id="{2B9844FE-8377-9369-5126-367776EAAFA8}"/>
                </a:ext>
              </a:extLst>
            </p:cNvPr>
            <p:cNvSpPr/>
            <p:nvPr/>
          </p:nvSpPr>
          <p:spPr>
            <a:xfrm rot="18000000">
              <a:off x="10121388" y="-556277"/>
              <a:ext cx="2545492" cy="2194390"/>
            </a:xfrm>
            <a:prstGeom prst="triangl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6F86D89-A804-51C3-A391-49CAED00F634}"/>
                </a:ext>
              </a:extLst>
            </p:cNvPr>
            <p:cNvSpPr txBox="1"/>
            <p:nvPr/>
          </p:nvSpPr>
          <p:spPr>
            <a:xfrm>
              <a:off x="10873946" y="0"/>
              <a:ext cx="1318054" cy="1200329"/>
            </a:xfrm>
            <a:prstGeom prst="rect">
              <a:avLst/>
            </a:prstGeom>
            <a:noFill/>
          </p:spPr>
          <p:txBody>
            <a:bodyPr wrap="square">
              <a:spAutoFit/>
            </a:bodyPr>
            <a:lstStyle/>
            <a:p>
              <a:pPr algn="ctr"/>
              <a:r>
                <a:rPr lang="en-US" sz="2400" dirty="0">
                  <a:solidFill>
                    <a:schemeClr val="bg1"/>
                  </a:solidFill>
                </a:rPr>
                <a:t>A blast from the past</a:t>
              </a:r>
            </a:p>
          </p:txBody>
        </p:sp>
      </p:grpSp>
    </p:spTree>
    <p:extLst>
      <p:ext uri="{BB962C8B-B14F-4D97-AF65-F5344CB8AC3E}">
        <p14:creationId xmlns:p14="http://schemas.microsoft.com/office/powerpoint/2010/main" val="252881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42" presetClass="path" presetSubtype="0" accel="50000" decel="50000" fill="hold" nodeType="withEffect">
                                  <p:stCondLst>
                                    <p:cond delay="0"/>
                                  </p:stCondLst>
                                  <p:childTnLst>
                                    <p:animMotion origin="layout" path="M 0.00035 -0.10255 L 5.55556E-7 -7.40741E-7 " pathEditMode="relative" rAng="0" ptsTypes="AA">
                                      <p:cBhvr>
                                        <p:cTn id="9" dur="1000" fill="hold"/>
                                        <p:tgtEl>
                                          <p:spTgt spid="43"/>
                                        </p:tgtEl>
                                        <p:attrNameLst>
                                          <p:attrName>ppt_x</p:attrName>
                                          <p:attrName>ppt_y</p:attrName>
                                        </p:attrNameLst>
                                      </p:cBhvr>
                                      <p:rCtr x="-17" y="5116"/>
                                    </p:animMotion>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22" presetClass="entr" presetSubtype="8" fill="hold" nodeType="withEffect">
                                  <p:stCondLst>
                                    <p:cond delay="0"/>
                                  </p:stCondLst>
                                  <p:childTnLst>
                                    <p:set>
                                      <p:cBhvr>
                                        <p:cTn id="14" dur="1" fill="hold">
                                          <p:stCondLst>
                                            <p:cond delay="0"/>
                                          </p:stCondLst>
                                        </p:cTn>
                                        <p:tgtEl>
                                          <p:spTgt spid="2060"/>
                                        </p:tgtEl>
                                        <p:attrNameLst>
                                          <p:attrName>style.visibility</p:attrName>
                                        </p:attrNameLst>
                                      </p:cBhvr>
                                      <p:to>
                                        <p:strVal val="visible"/>
                                      </p:to>
                                    </p:set>
                                    <p:animEffect transition="in" filter="wipe(left)">
                                      <p:cBhvr>
                                        <p:cTn id="15" dur="500"/>
                                        <p:tgtEl>
                                          <p:spTgt spid="206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par>
                                <p:cTn id="23" presetID="42" presetClass="path" presetSubtype="0" accel="50000" decel="50000" fill="hold" nodeType="withEffect">
                                  <p:stCondLst>
                                    <p:cond delay="0"/>
                                  </p:stCondLst>
                                  <p:childTnLst>
                                    <p:animMotion origin="layout" path="M -2.77778E-6 -0.09931 L -2.77778E-6 0 " pathEditMode="relative" rAng="0" ptsTypes="AA">
                                      <p:cBhvr>
                                        <p:cTn id="24" dur="2000" fill="hold"/>
                                        <p:tgtEl>
                                          <p:spTgt spid="46"/>
                                        </p:tgtEl>
                                        <p:attrNameLst>
                                          <p:attrName>ppt_x</p:attrName>
                                          <p:attrName>ppt_y</p:attrName>
                                        </p:attrNameLst>
                                      </p:cBhvr>
                                      <p:rCtr x="0" y="4954"/>
                                    </p:animMotion>
                                  </p:childTnLst>
                                </p:cTn>
                              </p:par>
                              <p:par>
                                <p:cTn id="25" presetID="10" presetClass="entr" presetSubtype="0"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1000"/>
                                        <p:tgtEl>
                                          <p:spTgt spid="81"/>
                                        </p:tgtEl>
                                      </p:cBhvr>
                                    </p:animEffect>
                                  </p:childTnLst>
                                </p:cTn>
                              </p:par>
                              <p:par>
                                <p:cTn id="28" presetID="42" presetClass="path" presetSubtype="0" accel="50000" decel="50000" fill="hold" nodeType="withEffect">
                                  <p:stCondLst>
                                    <p:cond delay="0"/>
                                  </p:stCondLst>
                                  <p:childTnLst>
                                    <p:animMotion origin="layout" path="M -2.77778E-6 -0.09931 L -2.77778E-6 0 " pathEditMode="relative" rAng="0" ptsTypes="AA">
                                      <p:cBhvr>
                                        <p:cTn id="29" dur="2000" fill="hold"/>
                                        <p:tgtEl>
                                          <p:spTgt spid="81"/>
                                        </p:tgtEl>
                                        <p:attrNameLst>
                                          <p:attrName>ppt_x</p:attrName>
                                          <p:attrName>ppt_y</p:attrName>
                                        </p:attrNameLst>
                                      </p:cBhvr>
                                      <p:rCtr x="0" y="4954"/>
                                    </p:animMotion>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par>
                                <p:cTn id="34" presetID="22" presetClass="entr" presetSubtype="8"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ipe(left)">
                                      <p:cBhvr>
                                        <p:cTn id="36" dur="500"/>
                                        <p:tgtEl>
                                          <p:spTgt spid="52"/>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fade">
                                      <p:cBhvr>
                                        <p:cTn id="40" dur="1000"/>
                                        <p:tgtEl>
                                          <p:spTgt spid="82"/>
                                        </p:tgtEl>
                                      </p:cBhvr>
                                    </p:animEffect>
                                  </p:childTnLst>
                                </p:cTn>
                              </p:par>
                              <p:par>
                                <p:cTn id="41" presetID="42" presetClass="path" presetSubtype="0" accel="50000" decel="50000" fill="hold" nodeType="withEffect">
                                  <p:stCondLst>
                                    <p:cond delay="0"/>
                                  </p:stCondLst>
                                  <p:childTnLst>
                                    <p:animMotion origin="layout" path="M -2.77778E-6 -0.09931 L -2.77778E-6 0 " pathEditMode="relative" rAng="0" ptsTypes="AA">
                                      <p:cBhvr>
                                        <p:cTn id="42" dur="2000" fill="hold"/>
                                        <p:tgtEl>
                                          <p:spTgt spid="82"/>
                                        </p:tgtEl>
                                        <p:attrNameLst>
                                          <p:attrName>ppt_x</p:attrName>
                                          <p:attrName>ppt_y</p:attrName>
                                        </p:attrNameLst>
                                      </p:cBhvr>
                                      <p:rCtr x="0" y="4954"/>
                                    </p:animMotion>
                                  </p:childTnLst>
                                </p:cTn>
                              </p:par>
                              <p:par>
                                <p:cTn id="43" presetID="10" presetClass="entr" presetSubtype="0" fill="hold" nodeType="with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fade">
                                      <p:cBhvr>
                                        <p:cTn id="45" dur="500"/>
                                        <p:tgtEl>
                                          <p:spTgt spid="86"/>
                                        </p:tgtEl>
                                      </p:cBhvr>
                                    </p:animEffect>
                                  </p:childTnLst>
                                </p:cTn>
                              </p:par>
                              <p:par>
                                <p:cTn id="46" presetID="10" presetClass="entr" presetSubtype="0" fill="hold"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nodeType="with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fade">
                                      <p:cBhvr>
                                        <p:cTn id="51" dur="500"/>
                                        <p:tgtEl>
                                          <p:spTgt spid="89"/>
                                        </p:tgtEl>
                                      </p:cBhvr>
                                    </p:animEffect>
                                  </p:childTnLst>
                                </p:cTn>
                              </p:par>
                              <p:par>
                                <p:cTn id="52" presetID="10" presetClass="entr" presetSubtype="0"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childTnLst>
                          </p:cTn>
                        </p:par>
                        <p:par>
                          <p:cTn id="58" fill="hold">
                            <p:stCondLst>
                              <p:cond delay="6000"/>
                            </p:stCondLst>
                            <p:childTnLst>
                              <p:par>
                                <p:cTn id="59" presetID="26" presetClass="emph" presetSubtype="0" repeatCount="2000" fill="hold" nodeType="afterEffect">
                                  <p:stCondLst>
                                    <p:cond delay="0"/>
                                  </p:stCondLst>
                                  <p:childTnLst>
                                    <p:animEffect transition="out" filter="fade">
                                      <p:cBhvr>
                                        <p:cTn id="60" dur="500" tmFilter="0, 0; .2, .5; .8, .5; 1, 0"/>
                                        <p:tgtEl>
                                          <p:spTgt spid="43"/>
                                        </p:tgtEl>
                                      </p:cBhvr>
                                    </p:animEffect>
                                    <p:animScale>
                                      <p:cBhvr>
                                        <p:cTn id="61" dur="250" autoRev="1" fill="hold"/>
                                        <p:tgtEl>
                                          <p:spTgt spid="43"/>
                                        </p:tgtEl>
                                      </p:cBhvr>
                                      <p:by x="105000" y="105000"/>
                                    </p:animScale>
                                  </p:childTnLst>
                                </p:cTn>
                              </p:par>
                              <p:par>
                                <p:cTn id="62" presetID="26" presetClass="emph" presetSubtype="0" repeatCount="2000" fill="hold" nodeType="withEffect">
                                  <p:stCondLst>
                                    <p:cond delay="0"/>
                                  </p:stCondLst>
                                  <p:childTnLst>
                                    <p:animEffect transition="out" filter="fade">
                                      <p:cBhvr>
                                        <p:cTn id="63" dur="500" tmFilter="0, 0; .2, .5; .8, .5; 1, 0"/>
                                        <p:tgtEl>
                                          <p:spTgt spid="46"/>
                                        </p:tgtEl>
                                      </p:cBhvr>
                                    </p:animEffect>
                                    <p:animScale>
                                      <p:cBhvr>
                                        <p:cTn id="64" dur="250" autoRev="1" fill="hold"/>
                                        <p:tgtEl>
                                          <p:spTgt spid="46"/>
                                        </p:tgtEl>
                                      </p:cBhvr>
                                      <p:by x="105000" y="105000"/>
                                    </p:animScale>
                                  </p:childTnLst>
                                </p:cTn>
                              </p:par>
                              <p:par>
                                <p:cTn id="65" presetID="26" presetClass="emph" presetSubtype="0" repeatCount="2000" fill="hold" nodeType="withEffect">
                                  <p:stCondLst>
                                    <p:cond delay="0"/>
                                  </p:stCondLst>
                                  <p:childTnLst>
                                    <p:animEffect transition="out" filter="fade">
                                      <p:cBhvr>
                                        <p:cTn id="66" dur="500" tmFilter="0, 0; .2, .5; .8, .5; 1, 0"/>
                                        <p:tgtEl>
                                          <p:spTgt spid="81"/>
                                        </p:tgtEl>
                                      </p:cBhvr>
                                    </p:animEffect>
                                    <p:animScale>
                                      <p:cBhvr>
                                        <p:cTn id="67" dur="250" autoRev="1" fill="hold"/>
                                        <p:tgtEl>
                                          <p:spTgt spid="81"/>
                                        </p:tgtEl>
                                      </p:cBhvr>
                                      <p:by x="105000" y="105000"/>
                                    </p:animScale>
                                  </p:childTnLst>
                                </p:cTn>
                              </p:par>
                              <p:par>
                                <p:cTn id="68" presetID="26" presetClass="emph" presetSubtype="0" repeatCount="2000" fill="hold" nodeType="withEffect">
                                  <p:stCondLst>
                                    <p:cond delay="0"/>
                                  </p:stCondLst>
                                  <p:childTnLst>
                                    <p:animEffect transition="out" filter="fade">
                                      <p:cBhvr>
                                        <p:cTn id="69" dur="500" tmFilter="0, 0; .2, .5; .8, .5; 1, 0"/>
                                        <p:tgtEl>
                                          <p:spTgt spid="82"/>
                                        </p:tgtEl>
                                      </p:cBhvr>
                                    </p:animEffect>
                                    <p:animScale>
                                      <p:cBhvr>
                                        <p:cTn id="70" dur="250" autoRev="1" fill="hold"/>
                                        <p:tgtEl>
                                          <p:spTgt spid="82"/>
                                        </p:tgtEl>
                                      </p:cBhvr>
                                      <p:by x="105000" y="105000"/>
                                    </p:animScale>
                                  </p:childTnLst>
                                </p:cTn>
                              </p:par>
                              <p:par>
                                <p:cTn id="71" presetID="26" presetClass="emph" presetSubtype="0" repeatCount="2000" fill="hold" nodeType="withEffect">
                                  <p:stCondLst>
                                    <p:cond delay="0"/>
                                  </p:stCondLst>
                                  <p:childTnLst>
                                    <p:animEffect transition="out" filter="fade">
                                      <p:cBhvr>
                                        <p:cTn id="72" dur="500" tmFilter="0, 0; .2, .5; .8, .5; 1, 0"/>
                                        <p:tgtEl>
                                          <p:spTgt spid="86"/>
                                        </p:tgtEl>
                                      </p:cBhvr>
                                    </p:animEffect>
                                    <p:animScale>
                                      <p:cBhvr>
                                        <p:cTn id="73" dur="250" autoRev="1" fill="hold"/>
                                        <p:tgtEl>
                                          <p:spTgt spid="86"/>
                                        </p:tgtEl>
                                      </p:cBhvr>
                                      <p:by x="105000" y="105000"/>
                                    </p:animScale>
                                  </p:childTnLst>
                                </p:cTn>
                              </p:par>
                              <p:par>
                                <p:cTn id="74" presetID="26" presetClass="emph" presetSubtype="0" repeatCount="2000" fill="hold" nodeType="withEffect">
                                  <p:stCondLst>
                                    <p:cond delay="0"/>
                                  </p:stCondLst>
                                  <p:childTnLst>
                                    <p:animEffect transition="out" filter="fade">
                                      <p:cBhvr>
                                        <p:cTn id="75" dur="500" tmFilter="0, 0; .2, .5; .8, .5; 1, 0"/>
                                        <p:tgtEl>
                                          <p:spTgt spid="85"/>
                                        </p:tgtEl>
                                      </p:cBhvr>
                                    </p:animEffect>
                                    <p:animScale>
                                      <p:cBhvr>
                                        <p:cTn id="76" dur="250" autoRev="1" fill="hold"/>
                                        <p:tgtEl>
                                          <p:spTgt spid="85"/>
                                        </p:tgtEl>
                                      </p:cBhvr>
                                      <p:by x="105000" y="105000"/>
                                    </p:animScale>
                                  </p:childTnLst>
                                </p:cTn>
                              </p:par>
                              <p:par>
                                <p:cTn id="77" presetID="26" presetClass="emph" presetSubtype="0" repeatCount="2000" fill="hold" nodeType="withEffect">
                                  <p:stCondLst>
                                    <p:cond delay="0"/>
                                  </p:stCondLst>
                                  <p:childTnLst>
                                    <p:animEffect transition="out" filter="fade">
                                      <p:cBhvr>
                                        <p:cTn id="78" dur="500" tmFilter="0, 0; .2, .5; .8, .5; 1, 0"/>
                                        <p:tgtEl>
                                          <p:spTgt spid="89"/>
                                        </p:tgtEl>
                                      </p:cBhvr>
                                    </p:animEffect>
                                    <p:animScale>
                                      <p:cBhvr>
                                        <p:cTn id="79" dur="250" autoRev="1" fill="hold"/>
                                        <p:tgtEl>
                                          <p:spTgt spid="89"/>
                                        </p:tgtEl>
                                      </p:cBhvr>
                                      <p:by x="105000" y="105000"/>
                                    </p:animScale>
                                  </p:childTnLst>
                                </p:cTn>
                              </p:par>
                              <p:par>
                                <p:cTn id="80" presetID="26" presetClass="emph" presetSubtype="0" repeatCount="2000" fill="hold" nodeType="withEffect">
                                  <p:stCondLst>
                                    <p:cond delay="0"/>
                                  </p:stCondLst>
                                  <p:childTnLst>
                                    <p:animEffect transition="out" filter="fade">
                                      <p:cBhvr>
                                        <p:cTn id="81" dur="500" tmFilter="0, 0; .2, .5; .8, .5; 1, 0"/>
                                        <p:tgtEl>
                                          <p:spTgt spid="87"/>
                                        </p:tgtEl>
                                      </p:cBhvr>
                                    </p:animEffect>
                                    <p:animScale>
                                      <p:cBhvr>
                                        <p:cTn id="82" dur="250" autoRev="1" fill="hold"/>
                                        <p:tgtEl>
                                          <p:spTgt spid="87"/>
                                        </p:tgtEl>
                                      </p:cBhvr>
                                      <p:by x="105000" y="105000"/>
                                    </p:animScale>
                                  </p:childTnLst>
                                </p:cTn>
                              </p:par>
                              <p:par>
                                <p:cTn id="83" presetID="26" presetClass="emph" presetSubtype="0" repeatCount="2000" fill="hold" nodeType="withEffect">
                                  <p:stCondLst>
                                    <p:cond delay="0"/>
                                  </p:stCondLst>
                                  <p:childTnLst>
                                    <p:animEffect transition="out" filter="fade">
                                      <p:cBhvr>
                                        <p:cTn id="84" dur="500" tmFilter="0, 0; .2, .5; .8, .5; 1, 0"/>
                                        <p:tgtEl>
                                          <p:spTgt spid="88"/>
                                        </p:tgtEl>
                                      </p:cBhvr>
                                    </p:animEffect>
                                    <p:animScale>
                                      <p:cBhvr>
                                        <p:cTn id="85" dur="250" autoRev="1" fill="hold"/>
                                        <p:tgtEl>
                                          <p:spTgt spid="88"/>
                                        </p:tgtEl>
                                      </p:cBhvr>
                                      <p:by x="105000" y="105000"/>
                                    </p:animScale>
                                  </p:childTnLst>
                                </p:cTn>
                              </p:par>
                              <p:par>
                                <p:cTn id="86" presetID="1" presetClass="entr" presetSubtype="0"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8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11564-77F8-C32E-2A06-23C91670C2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A16F5-9244-6934-BFAD-93EAA18863DC}"/>
              </a:ext>
            </a:extLst>
          </p:cNvPr>
          <p:cNvSpPr>
            <a:spLocks noGrp="1"/>
          </p:cNvSpPr>
          <p:nvPr>
            <p:ph type="title"/>
          </p:nvPr>
        </p:nvSpPr>
        <p:spPr/>
        <p:txBody>
          <a:bodyPr/>
          <a:lstStyle/>
          <a:p>
            <a:r>
              <a:rPr lang="en-US" dirty="0"/>
              <a:t>Takeaway: Focus on tooling &amp; interfacing</a:t>
            </a:r>
          </a:p>
        </p:txBody>
      </p:sp>
      <p:sp>
        <p:nvSpPr>
          <p:cNvPr id="3" name="Content Placeholder 2">
            <a:extLst>
              <a:ext uri="{FF2B5EF4-FFF2-40B4-BE49-F238E27FC236}">
                <a16:creationId xmlns:a16="http://schemas.microsoft.com/office/drawing/2014/main" id="{7173BE7A-7B9C-A603-AB2C-DE5BEE396E09}"/>
              </a:ext>
            </a:extLst>
          </p:cNvPr>
          <p:cNvSpPr>
            <a:spLocks noGrp="1"/>
          </p:cNvSpPr>
          <p:nvPr>
            <p:ph idx="1"/>
          </p:nvPr>
        </p:nvSpPr>
        <p:spPr/>
        <p:txBody>
          <a:bodyPr>
            <a:normAutofit/>
          </a:bodyPr>
          <a:lstStyle/>
          <a:p>
            <a:r>
              <a:rPr lang="en-US" dirty="0"/>
              <a:t>Agents need to “experience” networked systems rigorously</a:t>
            </a:r>
          </a:p>
          <a:p>
            <a:endParaRPr lang="en-US" dirty="0"/>
          </a:p>
          <a:p>
            <a:r>
              <a:rPr lang="en-US" dirty="0"/>
              <a:t>Rigorous analysis tools will help bridge the gap</a:t>
            </a:r>
          </a:p>
          <a:p>
            <a:pPr lvl="1"/>
            <a:r>
              <a:rPr lang="en-US" dirty="0"/>
              <a:t>Network </a:t>
            </a:r>
            <a:r>
              <a:rPr lang="en-US" dirty="0" err="1"/>
              <a:t>softwarization</a:t>
            </a:r>
            <a:r>
              <a:rPr lang="en-US" dirty="0"/>
              <a:t> over the past decade laid a new foundation for rigorous, systematic interaction with networked systems</a:t>
            </a:r>
          </a:p>
          <a:p>
            <a:endParaRPr lang="en-US" dirty="0"/>
          </a:p>
          <a:p>
            <a:r>
              <a:rPr lang="en-US" dirty="0"/>
              <a:t>Let agents exploit rich tools and interfaces, guiding the search</a:t>
            </a:r>
          </a:p>
          <a:p>
            <a:pPr lvl="1"/>
            <a:r>
              <a:rPr lang="en-US" dirty="0"/>
              <a:t>An agent is a reasonable glue layer around the right substrate — stand up the twin, invoke control-plane verification (Batfish / Minesweeper-style), run fault injection and what-if exploration, interpret results</a:t>
            </a:r>
          </a:p>
          <a:p>
            <a:endParaRPr lang="en-US" dirty="0"/>
          </a:p>
        </p:txBody>
      </p:sp>
      <p:sp>
        <p:nvSpPr>
          <p:cNvPr id="4" name="Slide Number Placeholder 3">
            <a:extLst>
              <a:ext uri="{FF2B5EF4-FFF2-40B4-BE49-F238E27FC236}">
                <a16:creationId xmlns:a16="http://schemas.microsoft.com/office/drawing/2014/main" id="{332C08A0-07D7-1963-0288-4AB5425E17AC}"/>
              </a:ext>
            </a:extLst>
          </p:cNvPr>
          <p:cNvSpPr>
            <a:spLocks noGrp="1"/>
          </p:cNvSpPr>
          <p:nvPr>
            <p:ph type="sldNum" sz="quarter" idx="12"/>
          </p:nvPr>
        </p:nvSpPr>
        <p:spPr/>
        <p:txBody>
          <a:bodyPr/>
          <a:lstStyle/>
          <a:p>
            <a:fld id="{4B376956-1DBF-7C4F-8825-29FD10811C3B}" type="slidenum">
              <a:rPr lang="en-US" smtClean="0"/>
              <a:t>49</a:t>
            </a:fld>
            <a:endParaRPr lang="en-US"/>
          </a:p>
        </p:txBody>
      </p:sp>
    </p:spTree>
    <p:extLst>
      <p:ext uri="{BB962C8B-B14F-4D97-AF65-F5344CB8AC3E}">
        <p14:creationId xmlns:p14="http://schemas.microsoft.com/office/powerpoint/2010/main" val="6035071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G"/>
          <p:cNvSpPr/>
          <p:nvPr/>
        </p:nvSpPr>
        <p:spPr>
          <a:xfrm>
            <a:off x="0" y="0"/>
            <a:ext cx="12192000" cy="6858000"/>
          </a:xfrm>
          <a:prstGeom prst="rect">
            <a:avLst/>
          </a:prstGeom>
          <a:solidFill>
            <a:srgbClr val="000000"/>
          </a:solidFill>
          <a:ln>
            <a:noFill/>
          </a:ln>
        </p:spPr>
        <p:txBody>
          <a:bodyPr rtlCol="0" anchor="ctr"/>
          <a:lstStyle/>
          <a:p>
            <a:pPr algn="ctr"/>
            <a:endParaRPr lang="en-US" sz="2000"/>
          </a:p>
        </p:txBody>
      </p:sp>
      <p:sp>
        <p:nvSpPr>
          <p:cNvPr id="12" name="Eyebrow"/>
          <p:cNvSpPr txBox="1"/>
          <p:nvPr/>
        </p:nvSpPr>
        <p:spPr>
          <a:xfrm>
            <a:off x="760000" y="560000"/>
            <a:ext cx="10670000" cy="430000"/>
          </a:xfrm>
          <a:prstGeom prst="rect">
            <a:avLst/>
          </a:prstGeom>
          <a:noFill/>
        </p:spPr>
        <p:txBody>
          <a:bodyPr wrap="square" lIns="0" tIns="0" rIns="0" bIns="0" rtlCol="0"/>
          <a:lstStyle/>
          <a:p>
            <a:r>
              <a:rPr lang="en-US" sz="1400" b="1" spc="360" dirty="0">
                <a:solidFill>
                  <a:srgbClr val="0F9ED5"/>
                </a:solidFill>
              </a:rPr>
              <a:t>NETWORKS ARE HARD, EVALUATION SHOULDN’T BE!</a:t>
            </a:r>
          </a:p>
        </p:txBody>
      </p:sp>
      <p:sp>
        <p:nvSpPr>
          <p:cNvPr id="13" name="Title"/>
          <p:cNvSpPr txBox="1"/>
          <p:nvPr/>
        </p:nvSpPr>
        <p:spPr>
          <a:xfrm>
            <a:off x="760000" y="1060000"/>
            <a:ext cx="10670000" cy="1500000"/>
          </a:xfrm>
          <a:prstGeom prst="rect">
            <a:avLst/>
          </a:prstGeom>
          <a:noFill/>
        </p:spPr>
        <p:txBody>
          <a:bodyPr wrap="square" lIns="0" tIns="0" rIns="0" bIns="0" rtlCol="0">
            <a:normAutofit lnSpcReduction="10000"/>
          </a:bodyPr>
          <a:lstStyle/>
          <a:p>
            <a:pPr>
              <a:lnSpc>
                <a:spcPct val="104000"/>
              </a:lnSpc>
            </a:pPr>
            <a:r>
              <a:rPr lang="en-US" sz="3400" b="1" dirty="0">
                <a:solidFill>
                  <a:srgbClr val="FFFFFF"/>
                </a:solidFill>
                <a:latin typeface="+mj-lt"/>
              </a:rPr>
              <a:t>Agents don’t fail for lack of reasoning. They lack an effective search policy.</a:t>
            </a:r>
          </a:p>
          <a:p>
            <a:pPr>
              <a:lnSpc>
                <a:spcPct val="104000"/>
              </a:lnSpc>
            </a:pPr>
            <a:r>
              <a:rPr lang="en-US" sz="3400" b="1" dirty="0">
                <a:solidFill>
                  <a:srgbClr val="FFFFFF"/>
                </a:solidFill>
                <a:latin typeface="+mj-lt"/>
              </a:rPr>
              <a:t>This community should build it in!</a:t>
            </a:r>
          </a:p>
        </p:txBody>
      </p:sp>
      <p:pic>
        <p:nvPicPr>
          <p:cNvPr id="2" name="poc_video_detail">
            <a:hlinkClick r:id="" action="ppaction://media"/>
            <a:extLst>
              <a:ext uri="{FF2B5EF4-FFF2-40B4-BE49-F238E27FC236}">
                <a16:creationId xmlns:a16="http://schemas.microsoft.com/office/drawing/2014/main" id="{6881311B-D002-F44C-933F-D2C70CB47C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24116" y="2732870"/>
            <a:ext cx="3681789" cy="3913713"/>
          </a:xfrm>
          <a:prstGeom prst="rect">
            <a:avLst/>
          </a:prstGeom>
        </p:spPr>
      </p:pic>
      <p:grpSp>
        <p:nvGrpSpPr>
          <p:cNvPr id="3" name="Group 2">
            <a:extLst>
              <a:ext uri="{FF2B5EF4-FFF2-40B4-BE49-F238E27FC236}">
                <a16:creationId xmlns:a16="http://schemas.microsoft.com/office/drawing/2014/main" id="{73421D11-EA9D-FDDD-6107-D45768B9EAE2}"/>
              </a:ext>
            </a:extLst>
          </p:cNvPr>
          <p:cNvGrpSpPr/>
          <p:nvPr/>
        </p:nvGrpSpPr>
        <p:grpSpPr>
          <a:xfrm>
            <a:off x="6241884" y="2841490"/>
            <a:ext cx="4826000" cy="660400"/>
            <a:chOff x="558800" y="2527300"/>
            <a:chExt cx="4826000" cy="660400"/>
          </a:xfrm>
        </p:grpSpPr>
        <p:sp>
          <p:nvSpPr>
            <p:cNvPr id="4" name="nika_url_GitHub">
              <a:extLst>
                <a:ext uri="{FF2B5EF4-FFF2-40B4-BE49-F238E27FC236}">
                  <a16:creationId xmlns:a16="http://schemas.microsoft.com/office/drawing/2014/main" id="{DA2D442F-5979-02F7-1E39-20E8EB382A5C}"/>
                </a:ext>
              </a:extLst>
            </p:cNvPr>
            <p:cNvSpPr txBox="1"/>
            <p:nvPr/>
          </p:nvSpPr>
          <p:spPr>
            <a:xfrm>
              <a:off x="1320800" y="2870200"/>
              <a:ext cx="4064000" cy="304800"/>
            </a:xfrm>
            <a:prstGeom prst="rect">
              <a:avLst/>
            </a:prstGeom>
            <a:noFill/>
          </p:spPr>
          <p:txBody>
            <a:bodyPr vertOverflow="overflow" vert="horz" wrap="square" rtlCol="0" anchor="t">
              <a:noAutofit/>
            </a:bodyPr>
            <a:lstStyle/>
            <a:p>
              <a:r>
                <a:rPr lang="en-US" dirty="0">
                  <a:solidFill>
                    <a:schemeClr val="accent1">
                      <a:lumMod val="20000"/>
                      <a:lumOff val="80000"/>
                    </a:schemeClr>
                  </a:solidFill>
                  <a:latin typeface="Consolas" panose="020B0609020204030204" pitchFamily="49" charset="0"/>
                  <a:cs typeface="Consolas" panose="020B0609020204030204" pitchFamily="49" charset="0"/>
                  <a:hlinkClick r:id="rId6">
                    <a:extLst>
                      <a:ext uri="{A12FA001-AC4F-418D-AE19-62706E023703}">
                        <ahyp:hlinkClr xmlns:ahyp="http://schemas.microsoft.com/office/drawing/2018/hyperlinkcolor" val="tx"/>
                      </a:ext>
                    </a:extLst>
                  </a:hlinkClick>
                </a:rPr>
                <a:t>sands-lab/nika</a:t>
              </a:r>
              <a:endParaRPr lang="en-US" dirty="0">
                <a:solidFill>
                  <a:schemeClr val="accent1">
                    <a:lumMod val="20000"/>
                    <a:lumOff val="80000"/>
                  </a:schemeClr>
                </a:solidFill>
                <a:latin typeface="Consolas" panose="020B0609020204030204" pitchFamily="49" charset="0"/>
                <a:cs typeface="Consolas" panose="020B0609020204030204" pitchFamily="49" charset="0"/>
              </a:endParaRPr>
            </a:p>
          </p:txBody>
        </p:sp>
        <p:sp>
          <p:nvSpPr>
            <p:cNvPr id="5" name="nika_label_GitHub">
              <a:extLst>
                <a:ext uri="{FF2B5EF4-FFF2-40B4-BE49-F238E27FC236}">
                  <a16:creationId xmlns:a16="http://schemas.microsoft.com/office/drawing/2014/main" id="{C9504BDB-14F3-A5E3-4382-7229ACB2ACD2}"/>
                </a:ext>
              </a:extLst>
            </p:cNvPr>
            <p:cNvSpPr txBox="1"/>
            <p:nvPr/>
          </p:nvSpPr>
          <p:spPr>
            <a:xfrm>
              <a:off x="1320800" y="2540000"/>
              <a:ext cx="4064000" cy="330200"/>
            </a:xfrm>
            <a:prstGeom prst="rect">
              <a:avLst/>
            </a:prstGeom>
            <a:noFill/>
          </p:spPr>
          <p:txBody>
            <a:bodyPr vertOverflow="overflow" vert="horz" wrap="square" rtlCol="0" anchor="t">
              <a:noAutofit/>
            </a:bodyPr>
            <a:lstStyle/>
            <a:p>
              <a:r>
                <a:rPr lang="en-US" sz="2000" b="1" dirty="0">
                  <a:solidFill>
                    <a:schemeClr val="bg1"/>
                  </a:solidFill>
                  <a:latin typeface="Aptos Display"/>
                </a:rPr>
                <a:t>Code</a:t>
              </a:r>
            </a:p>
          </p:txBody>
        </p:sp>
        <p:pic>
          <p:nvPicPr>
            <p:cNvPr id="6" name="Picture 5" descr="Github Logo - Free social media icons">
              <a:extLst>
                <a:ext uri="{FF2B5EF4-FFF2-40B4-BE49-F238E27FC236}">
                  <a16:creationId xmlns:a16="http://schemas.microsoft.com/office/drawing/2014/main" id="{1AE3827D-138A-DB9E-719C-FA2B58DB90DB}"/>
                </a:ext>
              </a:extLst>
            </p:cNvPr>
            <p:cNvPicPr>
              <a:picLocks noChangeAspect="1"/>
            </p:cNvPicPr>
            <p:nvPr/>
          </p:nvPicPr>
          <p:blipFill>
            <a:blip r:embed="rId7"/>
            <a:stretch>
              <a:fillRect/>
            </a:stretch>
          </p:blipFill>
          <p:spPr>
            <a:xfrm>
              <a:off x="558800" y="2527300"/>
              <a:ext cx="660400" cy="660400"/>
            </a:xfrm>
            <a:prstGeom prst="rect">
              <a:avLst/>
            </a:prstGeom>
          </p:spPr>
        </p:pic>
      </p:grpSp>
      <p:grpSp>
        <p:nvGrpSpPr>
          <p:cNvPr id="7" name="Group 6">
            <a:extLst>
              <a:ext uri="{FF2B5EF4-FFF2-40B4-BE49-F238E27FC236}">
                <a16:creationId xmlns:a16="http://schemas.microsoft.com/office/drawing/2014/main" id="{9DFD31A1-88DE-AA6E-7843-1EF2450E55B1}"/>
              </a:ext>
            </a:extLst>
          </p:cNvPr>
          <p:cNvGrpSpPr/>
          <p:nvPr/>
        </p:nvGrpSpPr>
        <p:grpSpPr>
          <a:xfrm>
            <a:off x="6241884" y="4006466"/>
            <a:ext cx="4826000" cy="660400"/>
            <a:chOff x="558800" y="3670300"/>
            <a:chExt cx="4826000" cy="660400"/>
          </a:xfrm>
        </p:grpSpPr>
        <p:sp>
          <p:nvSpPr>
            <p:cNvPr id="11" name="nika_label_Website">
              <a:extLst>
                <a:ext uri="{FF2B5EF4-FFF2-40B4-BE49-F238E27FC236}">
                  <a16:creationId xmlns:a16="http://schemas.microsoft.com/office/drawing/2014/main" id="{8EDAE4AC-1E56-B52D-A8FD-FCD9DA28761A}"/>
                </a:ext>
              </a:extLst>
            </p:cNvPr>
            <p:cNvSpPr txBox="1"/>
            <p:nvPr/>
          </p:nvSpPr>
          <p:spPr>
            <a:xfrm>
              <a:off x="1320800" y="3683000"/>
              <a:ext cx="4064000" cy="330200"/>
            </a:xfrm>
            <a:prstGeom prst="rect">
              <a:avLst/>
            </a:prstGeom>
            <a:noFill/>
          </p:spPr>
          <p:txBody>
            <a:bodyPr vertOverflow="overflow" vert="horz" wrap="square" rtlCol="0" anchor="t">
              <a:noAutofit/>
            </a:bodyPr>
            <a:lstStyle/>
            <a:p>
              <a:r>
                <a:rPr lang="en-US" sz="2000" b="1" dirty="0">
                  <a:solidFill>
                    <a:schemeClr val="bg1"/>
                  </a:solidFill>
                  <a:latin typeface="Aptos Display"/>
                </a:rPr>
                <a:t>Website</a:t>
              </a:r>
            </a:p>
          </p:txBody>
        </p:sp>
        <p:sp>
          <p:nvSpPr>
            <p:cNvPr id="14" name="nika_url_Website">
              <a:extLst>
                <a:ext uri="{FF2B5EF4-FFF2-40B4-BE49-F238E27FC236}">
                  <a16:creationId xmlns:a16="http://schemas.microsoft.com/office/drawing/2014/main" id="{68A74FE5-BF5A-F0DE-D8DA-10B92ED9AA13}"/>
                </a:ext>
              </a:extLst>
            </p:cNvPr>
            <p:cNvSpPr txBox="1"/>
            <p:nvPr/>
          </p:nvSpPr>
          <p:spPr>
            <a:xfrm>
              <a:off x="1320800" y="4013200"/>
              <a:ext cx="4064000" cy="304800"/>
            </a:xfrm>
            <a:prstGeom prst="rect">
              <a:avLst/>
            </a:prstGeom>
            <a:noFill/>
          </p:spPr>
          <p:txBody>
            <a:bodyPr vertOverflow="overflow" vert="horz" wrap="square" rtlCol="0" anchor="t">
              <a:noAutofit/>
            </a:bodyPr>
            <a:lstStyle/>
            <a:p>
              <a:r>
                <a:rPr lang="en-US" dirty="0">
                  <a:solidFill>
                    <a:schemeClr val="accent1">
                      <a:lumMod val="20000"/>
                      <a:lumOff val="80000"/>
                    </a:schemeClr>
                  </a:solidFill>
                  <a:latin typeface="Consolas" panose="020B0609020204030204" pitchFamily="49" charset="0"/>
                  <a:cs typeface="Consolas" panose="020B0609020204030204" pitchFamily="49" charset="0"/>
                  <a:hlinkClick r:id="rId8">
                    <a:extLst>
                      <a:ext uri="{A12FA001-AC4F-418D-AE19-62706E023703}">
                        <ahyp:hlinkClr xmlns:ahyp="http://schemas.microsoft.com/office/drawing/2018/hyperlinkcolor" val="tx"/>
                      </a:ext>
                    </a:extLst>
                  </a:hlinkClick>
                </a:rPr>
                <a:t>sands-lab.github.io/nika</a:t>
              </a:r>
              <a:endParaRPr lang="en-US" dirty="0">
                <a:solidFill>
                  <a:schemeClr val="accent1">
                    <a:lumMod val="20000"/>
                    <a:lumOff val="80000"/>
                  </a:schemeClr>
                </a:solidFill>
                <a:latin typeface="Consolas" panose="020B0609020204030204" pitchFamily="49" charset="0"/>
                <a:cs typeface="Consolas" panose="020B0609020204030204" pitchFamily="49" charset="0"/>
              </a:endParaRPr>
            </a:p>
          </p:txBody>
        </p:sp>
        <p:pic>
          <p:nvPicPr>
            <p:cNvPr id="15" name="Picture 14" descr="Web Icon Logo PNG Vector (EPS) Free Download">
              <a:extLst>
                <a:ext uri="{FF2B5EF4-FFF2-40B4-BE49-F238E27FC236}">
                  <a16:creationId xmlns:a16="http://schemas.microsoft.com/office/drawing/2014/main" id="{FF13E2FC-C1EC-8303-31D6-95A5758D4986}"/>
                </a:ext>
              </a:extLst>
            </p:cNvPr>
            <p:cNvPicPr>
              <a:picLocks noChangeAspect="1"/>
            </p:cNvPicPr>
            <p:nvPr/>
          </p:nvPicPr>
          <p:blipFill>
            <a:blip r:embed="rId9"/>
            <a:stretch>
              <a:fillRect/>
            </a:stretch>
          </p:blipFill>
          <p:spPr>
            <a:xfrm>
              <a:off x="558800" y="3670300"/>
              <a:ext cx="660400" cy="660400"/>
            </a:xfrm>
            <a:prstGeom prst="rect">
              <a:avLst/>
            </a:prstGeom>
          </p:spPr>
        </p:pic>
      </p:grpSp>
      <p:pic>
        <p:nvPicPr>
          <p:cNvPr id="16" name="Content Placeholder 7" descr="A black background with white text&#10;&#10;Description automatically generated">
            <a:extLst>
              <a:ext uri="{FF2B5EF4-FFF2-40B4-BE49-F238E27FC236}">
                <a16:creationId xmlns:a16="http://schemas.microsoft.com/office/drawing/2014/main" id="{D17CF193-3D4D-6850-A896-1388426574B1}"/>
              </a:ext>
            </a:extLst>
          </p:cNvPr>
          <p:cNvPicPr>
            <a:picLocks noChangeAspect="1"/>
          </p:cNvPicPr>
          <p:nvPr/>
        </p:nvPicPr>
        <p:blipFill>
          <a:blip r:embed="rId10"/>
          <a:stretch>
            <a:fillRect/>
          </a:stretch>
        </p:blipFill>
        <p:spPr>
          <a:xfrm>
            <a:off x="5969359" y="4949586"/>
            <a:ext cx="5460641" cy="17766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BBF3-B1E4-E878-5B2A-3084236E57EC}"/>
            </a:ext>
          </a:extLst>
        </p:cNvPr>
        <p:cNvGrpSpPr/>
        <p:nvPr/>
      </p:nvGrpSpPr>
      <p:grpSpPr>
        <a:xfrm>
          <a:off x="0" y="0"/>
          <a:ext cx="0" cy="0"/>
          <a:chOff x="0" y="0"/>
          <a:chExt cx="0" cy="0"/>
        </a:xfrm>
      </p:grpSpPr>
      <p:sp>
        <p:nvSpPr>
          <p:cNvPr id="210" name="Text 208">
            <a:extLst>
              <a:ext uri="{FF2B5EF4-FFF2-40B4-BE49-F238E27FC236}">
                <a16:creationId xmlns:a16="http://schemas.microsoft.com/office/drawing/2014/main" id="{EE2B31C3-BD90-A459-1BCF-3BCBC7A0FEA2}"/>
              </a:ext>
            </a:extLst>
          </p:cNvPr>
          <p:cNvSpPr txBox="1"/>
          <p:nvPr/>
        </p:nvSpPr>
        <p:spPr>
          <a:xfrm>
            <a:off x="11155680" y="6419088"/>
            <a:ext cx="548640" cy="274320"/>
          </a:xfrm>
          <a:prstGeom prst="rect">
            <a:avLst/>
          </a:prstGeom>
          <a:noFill/>
          <a:ln/>
        </p:spPr>
        <p:txBody>
          <a:bodyPr wrap="square" lIns="0" tIns="0" rIns="0" bIns="0" rtlCol="0" anchor="ctr"/>
          <a:lstStyle/>
          <a:p>
            <a:pPr marL="0" indent="0" algn="r">
              <a:buNone/>
            </a:pPr>
            <a:r>
              <a:rPr lang="en-US" sz="1100" dirty="0">
                <a:solidFill>
                  <a:srgbClr val="A0A0A0"/>
                </a:solidFill>
                <a:latin typeface="Arial" pitchFamily="34" charset="0"/>
                <a:ea typeface="Arial" pitchFamily="34" charset="-122"/>
                <a:cs typeface="Arial" pitchFamily="34" charset="-120"/>
              </a:rPr>
              <a:t>25</a:t>
            </a:r>
            <a:endParaRPr lang="en-US" sz="1100" dirty="0"/>
          </a:p>
        </p:txBody>
      </p:sp>
      <p:sp>
        <p:nvSpPr>
          <p:cNvPr id="211" name="Title 1">
            <a:extLst>
              <a:ext uri="{FF2B5EF4-FFF2-40B4-BE49-F238E27FC236}">
                <a16:creationId xmlns:a16="http://schemas.microsoft.com/office/drawing/2014/main" id="{E5E2D239-0822-B171-BB94-9B5A5E181FD3}"/>
              </a:ext>
            </a:extLst>
          </p:cNvPr>
          <p:cNvSpPr txBox="1">
            <a:spLocks/>
          </p:cNvSpPr>
          <p:nvPr/>
        </p:nvSpPr>
        <p:spPr>
          <a:xfrm>
            <a:off x="838200" y="46799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T" dirty="0"/>
              <a:t>Backup: GPT-6 scores*</a:t>
            </a:r>
          </a:p>
        </p:txBody>
      </p:sp>
      <p:sp>
        <p:nvSpPr>
          <p:cNvPr id="216" name="Rounded Rectangle 215">
            <a:extLst>
              <a:ext uri="{FF2B5EF4-FFF2-40B4-BE49-F238E27FC236}">
                <a16:creationId xmlns:a16="http://schemas.microsoft.com/office/drawing/2014/main" id="{A7BA5EC5-131E-1768-1FA7-076DCECAB2D3}"/>
              </a:ext>
            </a:extLst>
          </p:cNvPr>
          <p:cNvSpPr/>
          <p:nvPr/>
        </p:nvSpPr>
        <p:spPr>
          <a:xfrm>
            <a:off x="3420872" y="1906814"/>
            <a:ext cx="142494" cy="142494"/>
          </a:xfrm>
          <a:prstGeom prst="roundRect">
            <a:avLst>
              <a:gd name="adj" fmla="val 13636"/>
            </a:avLst>
          </a:prstGeom>
          <a:solidFill>
            <a:srgbClr val="16857B"/>
          </a:solidFill>
          <a:ln w="6477" cap="flat">
            <a:noFill/>
            <a:prstDash val="solid"/>
            <a:miter/>
          </a:ln>
        </p:spPr>
        <p:txBody>
          <a:bodyPr/>
          <a:lstStyle/>
          <a:p>
            <a:endParaRPr lang="en-IT"/>
          </a:p>
        </p:txBody>
      </p:sp>
      <p:sp>
        <p:nvSpPr>
          <p:cNvPr id="217" name="TextBox 216">
            <a:extLst>
              <a:ext uri="{FF2B5EF4-FFF2-40B4-BE49-F238E27FC236}">
                <a16:creationId xmlns:a16="http://schemas.microsoft.com/office/drawing/2014/main" id="{94C8E053-C30F-C594-ABB7-D4CF6250C02B}"/>
              </a:ext>
            </a:extLst>
          </p:cNvPr>
          <p:cNvSpPr txBox="1"/>
          <p:nvPr/>
        </p:nvSpPr>
        <p:spPr>
          <a:xfrm>
            <a:off x="3600323" y="1787194"/>
            <a:ext cx="1594612" cy="257868"/>
          </a:xfrm>
          <a:prstGeom prst="rect">
            <a:avLst/>
          </a:prstGeom>
          <a:noFill/>
        </p:spPr>
        <p:txBody>
          <a:bodyPr wrap="none" rtlCol="0">
            <a:spAutoFit/>
          </a:bodyPr>
          <a:lstStyle/>
          <a:p>
            <a:pPr algn="l"/>
            <a:r>
              <a:rPr lang="en-IT" sz="1725" spc="0" baseline="0" dirty="0">
                <a:ln/>
                <a:solidFill>
                  <a:srgbClr val="243447"/>
                </a:solidFill>
                <a:latin typeface="Arial"/>
                <a:cs typeface="Arial"/>
                <a:sym typeface="Arial"/>
                <a:rtl val="0"/>
              </a:rPr>
              <a:t>Codex + GPT-6 Astra</a:t>
            </a:r>
          </a:p>
        </p:txBody>
      </p:sp>
      <p:sp>
        <p:nvSpPr>
          <p:cNvPr id="218" name="Rounded Rectangle 217">
            <a:extLst>
              <a:ext uri="{FF2B5EF4-FFF2-40B4-BE49-F238E27FC236}">
                <a16:creationId xmlns:a16="http://schemas.microsoft.com/office/drawing/2014/main" id="{089CE2A8-1474-6DF8-0139-DF688113CD15}"/>
              </a:ext>
            </a:extLst>
          </p:cNvPr>
          <p:cNvSpPr/>
          <p:nvPr/>
        </p:nvSpPr>
        <p:spPr>
          <a:xfrm>
            <a:off x="6802755" y="1864233"/>
            <a:ext cx="142494" cy="142494"/>
          </a:xfrm>
          <a:prstGeom prst="roundRect">
            <a:avLst>
              <a:gd name="adj" fmla="val 13636"/>
            </a:avLst>
          </a:prstGeom>
          <a:solidFill>
            <a:srgbClr val="D98A57"/>
          </a:solidFill>
          <a:ln w="6477" cap="flat">
            <a:noFill/>
            <a:prstDash val="solid"/>
            <a:miter/>
          </a:ln>
        </p:spPr>
        <p:txBody>
          <a:bodyPr/>
          <a:lstStyle/>
          <a:p>
            <a:endParaRPr lang="en-IT"/>
          </a:p>
        </p:txBody>
      </p:sp>
      <p:sp>
        <p:nvSpPr>
          <p:cNvPr id="219" name="TextBox 218">
            <a:extLst>
              <a:ext uri="{FF2B5EF4-FFF2-40B4-BE49-F238E27FC236}">
                <a16:creationId xmlns:a16="http://schemas.microsoft.com/office/drawing/2014/main" id="{C12A48B0-EA24-5B07-7308-4417875D72F1}"/>
              </a:ext>
            </a:extLst>
          </p:cNvPr>
          <p:cNvSpPr txBox="1"/>
          <p:nvPr/>
        </p:nvSpPr>
        <p:spPr>
          <a:xfrm>
            <a:off x="7089044" y="1744879"/>
            <a:ext cx="1569663" cy="257868"/>
          </a:xfrm>
          <a:prstGeom prst="rect">
            <a:avLst/>
          </a:prstGeom>
          <a:noFill/>
        </p:spPr>
        <p:txBody>
          <a:bodyPr wrap="none" rtlCol="0">
            <a:spAutoFit/>
          </a:bodyPr>
          <a:lstStyle/>
          <a:p>
            <a:pPr algn="l"/>
            <a:r>
              <a:rPr lang="en-IT" sz="1725" spc="0" baseline="0" dirty="0">
                <a:ln/>
                <a:solidFill>
                  <a:srgbClr val="243447"/>
                </a:solidFill>
                <a:latin typeface="Arial"/>
                <a:cs typeface="Arial"/>
                <a:sym typeface="Arial"/>
                <a:rtl val="0"/>
              </a:rPr>
              <a:t>ReAct + GPT-6 Astra</a:t>
            </a:r>
          </a:p>
        </p:txBody>
      </p:sp>
      <p:sp>
        <p:nvSpPr>
          <p:cNvPr id="220" name="TextBox 219">
            <a:extLst>
              <a:ext uri="{FF2B5EF4-FFF2-40B4-BE49-F238E27FC236}">
                <a16:creationId xmlns:a16="http://schemas.microsoft.com/office/drawing/2014/main" id="{534A2A19-7B45-6953-7D5E-991A0963A6F0}"/>
              </a:ext>
            </a:extLst>
          </p:cNvPr>
          <p:cNvSpPr txBox="1"/>
          <p:nvPr/>
        </p:nvSpPr>
        <p:spPr>
          <a:xfrm>
            <a:off x="1057318" y="3903982"/>
            <a:ext cx="758725"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Score (%)</a:t>
            </a:r>
          </a:p>
        </p:txBody>
      </p:sp>
      <p:sp>
        <p:nvSpPr>
          <p:cNvPr id="221" name="Freeform 220">
            <a:extLst>
              <a:ext uri="{FF2B5EF4-FFF2-40B4-BE49-F238E27FC236}">
                <a16:creationId xmlns:a16="http://schemas.microsoft.com/office/drawing/2014/main" id="{2C17D470-B69F-0BC9-7857-BF9E66E6F63B}"/>
              </a:ext>
            </a:extLst>
          </p:cNvPr>
          <p:cNvSpPr/>
          <p:nvPr/>
        </p:nvSpPr>
        <p:spPr>
          <a:xfrm>
            <a:off x="2533650" y="5467350"/>
            <a:ext cx="6736080" cy="6477"/>
          </a:xfrm>
          <a:custGeom>
            <a:avLst/>
            <a:gdLst>
              <a:gd name="csX0" fmla="*/ 0 w 6736080"/>
              <a:gd name="csY0" fmla="*/ 0 h 6477"/>
              <a:gd name="csX1" fmla="*/ 6736080 w 6736080"/>
              <a:gd name="csY1" fmla="*/ 0 h 6477"/>
            </a:gdLst>
            <a:ahLst/>
            <a:cxnLst>
              <a:cxn ang="0">
                <a:pos x="csX0" y="csY0"/>
              </a:cxn>
              <a:cxn ang="0">
                <a:pos x="csX1" y="csY1"/>
              </a:cxn>
            </a:cxnLst>
            <a:rect l="l" t="t" r="r" b="b"/>
            <a:pathLst>
              <a:path w="6736080" h="6477">
                <a:moveTo>
                  <a:pt x="0" y="0"/>
                </a:moveTo>
                <a:lnTo>
                  <a:pt x="6736080" y="0"/>
                </a:lnTo>
              </a:path>
            </a:pathLst>
          </a:custGeom>
          <a:ln w="9716" cap="flat">
            <a:solidFill>
              <a:srgbClr val="BCC6CE"/>
            </a:solidFill>
            <a:prstDash val="solid"/>
            <a:miter/>
          </a:ln>
        </p:spPr>
        <p:txBody>
          <a:bodyPr/>
          <a:lstStyle/>
          <a:p>
            <a:endParaRPr lang="en-IT"/>
          </a:p>
        </p:txBody>
      </p:sp>
      <p:sp>
        <p:nvSpPr>
          <p:cNvPr id="222" name="TextBox 221">
            <a:extLst>
              <a:ext uri="{FF2B5EF4-FFF2-40B4-BE49-F238E27FC236}">
                <a16:creationId xmlns:a16="http://schemas.microsoft.com/office/drawing/2014/main" id="{ABB059EA-44A2-B49A-7FCD-77908C0F8F2B}"/>
              </a:ext>
            </a:extLst>
          </p:cNvPr>
          <p:cNvSpPr txBox="1"/>
          <p:nvPr/>
        </p:nvSpPr>
        <p:spPr>
          <a:xfrm>
            <a:off x="2253580" y="5349699"/>
            <a:ext cx="254923"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0</a:t>
            </a:r>
          </a:p>
        </p:txBody>
      </p:sp>
      <p:sp>
        <p:nvSpPr>
          <p:cNvPr id="223" name="Freeform 222">
            <a:extLst>
              <a:ext uri="{FF2B5EF4-FFF2-40B4-BE49-F238E27FC236}">
                <a16:creationId xmlns:a16="http://schemas.microsoft.com/office/drawing/2014/main" id="{27E03332-BDAA-CB9F-3BE5-2B8295320209}"/>
              </a:ext>
            </a:extLst>
          </p:cNvPr>
          <p:cNvSpPr/>
          <p:nvPr/>
        </p:nvSpPr>
        <p:spPr>
          <a:xfrm>
            <a:off x="2533650" y="4916805"/>
            <a:ext cx="6736080" cy="6477"/>
          </a:xfrm>
          <a:custGeom>
            <a:avLst/>
            <a:gdLst>
              <a:gd name="csX0" fmla="*/ 0 w 6736080"/>
              <a:gd name="csY0" fmla="*/ 0 h 6477"/>
              <a:gd name="csX1" fmla="*/ 6736080 w 6736080"/>
              <a:gd name="csY1" fmla="*/ 0 h 6477"/>
            </a:gdLst>
            <a:ahLst/>
            <a:cxnLst>
              <a:cxn ang="0">
                <a:pos x="csX0" y="csY0"/>
              </a:cxn>
              <a:cxn ang="0">
                <a:pos x="csX1" y="csY1"/>
              </a:cxn>
            </a:cxnLst>
            <a:rect l="l" t="t" r="r" b="b"/>
            <a:pathLst>
              <a:path w="6736080" h="6477">
                <a:moveTo>
                  <a:pt x="0" y="0"/>
                </a:moveTo>
                <a:lnTo>
                  <a:pt x="6736080" y="0"/>
                </a:lnTo>
              </a:path>
            </a:pathLst>
          </a:custGeom>
          <a:ln w="6477" cap="flat">
            <a:solidFill>
              <a:srgbClr val="E5EAEE"/>
            </a:solidFill>
            <a:prstDash val="solid"/>
            <a:miter/>
          </a:ln>
        </p:spPr>
        <p:txBody>
          <a:bodyPr/>
          <a:lstStyle/>
          <a:p>
            <a:endParaRPr lang="en-IT"/>
          </a:p>
        </p:txBody>
      </p:sp>
      <p:sp>
        <p:nvSpPr>
          <p:cNvPr id="224" name="TextBox 223">
            <a:extLst>
              <a:ext uri="{FF2B5EF4-FFF2-40B4-BE49-F238E27FC236}">
                <a16:creationId xmlns:a16="http://schemas.microsoft.com/office/drawing/2014/main" id="{0059147F-FCFA-8445-516C-A372E0422B5E}"/>
              </a:ext>
            </a:extLst>
          </p:cNvPr>
          <p:cNvSpPr txBox="1"/>
          <p:nvPr/>
        </p:nvSpPr>
        <p:spPr>
          <a:xfrm>
            <a:off x="2181536" y="4799154"/>
            <a:ext cx="326967"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20</a:t>
            </a:r>
          </a:p>
        </p:txBody>
      </p:sp>
      <p:sp>
        <p:nvSpPr>
          <p:cNvPr id="225" name="Freeform 224">
            <a:extLst>
              <a:ext uri="{FF2B5EF4-FFF2-40B4-BE49-F238E27FC236}">
                <a16:creationId xmlns:a16="http://schemas.microsoft.com/office/drawing/2014/main" id="{E6DA4D6A-1130-C5BA-2AD1-D1FDBF70022C}"/>
              </a:ext>
            </a:extLst>
          </p:cNvPr>
          <p:cNvSpPr/>
          <p:nvPr/>
        </p:nvSpPr>
        <p:spPr>
          <a:xfrm>
            <a:off x="2533650" y="4366260"/>
            <a:ext cx="6736080" cy="6477"/>
          </a:xfrm>
          <a:custGeom>
            <a:avLst/>
            <a:gdLst>
              <a:gd name="csX0" fmla="*/ 0 w 6736080"/>
              <a:gd name="csY0" fmla="*/ 0 h 6477"/>
              <a:gd name="csX1" fmla="*/ 6736080 w 6736080"/>
              <a:gd name="csY1" fmla="*/ 0 h 6477"/>
            </a:gdLst>
            <a:ahLst/>
            <a:cxnLst>
              <a:cxn ang="0">
                <a:pos x="csX0" y="csY0"/>
              </a:cxn>
              <a:cxn ang="0">
                <a:pos x="csX1" y="csY1"/>
              </a:cxn>
            </a:cxnLst>
            <a:rect l="l" t="t" r="r" b="b"/>
            <a:pathLst>
              <a:path w="6736080" h="6477">
                <a:moveTo>
                  <a:pt x="0" y="0"/>
                </a:moveTo>
                <a:lnTo>
                  <a:pt x="6736080" y="0"/>
                </a:lnTo>
              </a:path>
            </a:pathLst>
          </a:custGeom>
          <a:ln w="6477" cap="flat">
            <a:solidFill>
              <a:srgbClr val="E5EAEE"/>
            </a:solidFill>
            <a:prstDash val="solid"/>
            <a:miter/>
          </a:ln>
        </p:spPr>
        <p:txBody>
          <a:bodyPr/>
          <a:lstStyle/>
          <a:p>
            <a:endParaRPr lang="en-IT"/>
          </a:p>
        </p:txBody>
      </p:sp>
      <p:sp>
        <p:nvSpPr>
          <p:cNvPr id="226" name="TextBox 225">
            <a:extLst>
              <a:ext uri="{FF2B5EF4-FFF2-40B4-BE49-F238E27FC236}">
                <a16:creationId xmlns:a16="http://schemas.microsoft.com/office/drawing/2014/main" id="{F57A79E9-B3C2-61D8-39CC-AE74287F4E82}"/>
              </a:ext>
            </a:extLst>
          </p:cNvPr>
          <p:cNvSpPr txBox="1"/>
          <p:nvPr/>
        </p:nvSpPr>
        <p:spPr>
          <a:xfrm>
            <a:off x="2181536" y="4248609"/>
            <a:ext cx="326967"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40</a:t>
            </a:r>
          </a:p>
        </p:txBody>
      </p:sp>
      <p:sp>
        <p:nvSpPr>
          <p:cNvPr id="227" name="Freeform 226">
            <a:extLst>
              <a:ext uri="{FF2B5EF4-FFF2-40B4-BE49-F238E27FC236}">
                <a16:creationId xmlns:a16="http://schemas.microsoft.com/office/drawing/2014/main" id="{1C721492-2014-7C48-329D-B9EA1370189F}"/>
              </a:ext>
            </a:extLst>
          </p:cNvPr>
          <p:cNvSpPr/>
          <p:nvPr/>
        </p:nvSpPr>
        <p:spPr>
          <a:xfrm>
            <a:off x="2533650" y="3815715"/>
            <a:ext cx="6736080" cy="6477"/>
          </a:xfrm>
          <a:custGeom>
            <a:avLst/>
            <a:gdLst>
              <a:gd name="csX0" fmla="*/ 0 w 6736080"/>
              <a:gd name="csY0" fmla="*/ 0 h 6477"/>
              <a:gd name="csX1" fmla="*/ 6736080 w 6736080"/>
              <a:gd name="csY1" fmla="*/ 0 h 6477"/>
            </a:gdLst>
            <a:ahLst/>
            <a:cxnLst>
              <a:cxn ang="0">
                <a:pos x="csX0" y="csY0"/>
              </a:cxn>
              <a:cxn ang="0">
                <a:pos x="csX1" y="csY1"/>
              </a:cxn>
            </a:cxnLst>
            <a:rect l="l" t="t" r="r" b="b"/>
            <a:pathLst>
              <a:path w="6736080" h="6477">
                <a:moveTo>
                  <a:pt x="0" y="0"/>
                </a:moveTo>
                <a:lnTo>
                  <a:pt x="6736080" y="0"/>
                </a:lnTo>
              </a:path>
            </a:pathLst>
          </a:custGeom>
          <a:ln w="6477" cap="flat">
            <a:solidFill>
              <a:srgbClr val="E5EAEE"/>
            </a:solidFill>
            <a:prstDash val="solid"/>
            <a:miter/>
          </a:ln>
        </p:spPr>
        <p:txBody>
          <a:bodyPr/>
          <a:lstStyle/>
          <a:p>
            <a:endParaRPr lang="en-IT"/>
          </a:p>
        </p:txBody>
      </p:sp>
      <p:sp>
        <p:nvSpPr>
          <p:cNvPr id="228" name="TextBox 227">
            <a:extLst>
              <a:ext uri="{FF2B5EF4-FFF2-40B4-BE49-F238E27FC236}">
                <a16:creationId xmlns:a16="http://schemas.microsoft.com/office/drawing/2014/main" id="{8DC8882A-E64C-2E82-E443-5E229376FB23}"/>
              </a:ext>
            </a:extLst>
          </p:cNvPr>
          <p:cNvSpPr txBox="1"/>
          <p:nvPr/>
        </p:nvSpPr>
        <p:spPr>
          <a:xfrm>
            <a:off x="2181536" y="3698064"/>
            <a:ext cx="326967"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60</a:t>
            </a:r>
          </a:p>
        </p:txBody>
      </p:sp>
      <p:sp>
        <p:nvSpPr>
          <p:cNvPr id="229" name="Freeform 228">
            <a:extLst>
              <a:ext uri="{FF2B5EF4-FFF2-40B4-BE49-F238E27FC236}">
                <a16:creationId xmlns:a16="http://schemas.microsoft.com/office/drawing/2014/main" id="{E4069EA4-46D8-6D0F-ABA2-B844906DC48E}"/>
              </a:ext>
            </a:extLst>
          </p:cNvPr>
          <p:cNvSpPr/>
          <p:nvPr/>
        </p:nvSpPr>
        <p:spPr>
          <a:xfrm>
            <a:off x="2533650" y="3265170"/>
            <a:ext cx="6736080" cy="6477"/>
          </a:xfrm>
          <a:custGeom>
            <a:avLst/>
            <a:gdLst>
              <a:gd name="csX0" fmla="*/ 0 w 6736080"/>
              <a:gd name="csY0" fmla="*/ 0 h 6477"/>
              <a:gd name="csX1" fmla="*/ 6736080 w 6736080"/>
              <a:gd name="csY1" fmla="*/ 0 h 6477"/>
            </a:gdLst>
            <a:ahLst/>
            <a:cxnLst>
              <a:cxn ang="0">
                <a:pos x="csX0" y="csY0"/>
              </a:cxn>
              <a:cxn ang="0">
                <a:pos x="csX1" y="csY1"/>
              </a:cxn>
            </a:cxnLst>
            <a:rect l="l" t="t" r="r" b="b"/>
            <a:pathLst>
              <a:path w="6736080" h="6477">
                <a:moveTo>
                  <a:pt x="0" y="0"/>
                </a:moveTo>
                <a:lnTo>
                  <a:pt x="6736080" y="0"/>
                </a:lnTo>
              </a:path>
            </a:pathLst>
          </a:custGeom>
          <a:ln w="6477" cap="flat">
            <a:solidFill>
              <a:srgbClr val="E5EAEE"/>
            </a:solidFill>
            <a:prstDash val="solid"/>
            <a:miter/>
          </a:ln>
        </p:spPr>
        <p:txBody>
          <a:bodyPr/>
          <a:lstStyle/>
          <a:p>
            <a:endParaRPr lang="en-IT"/>
          </a:p>
        </p:txBody>
      </p:sp>
      <p:sp>
        <p:nvSpPr>
          <p:cNvPr id="230" name="TextBox 229">
            <a:extLst>
              <a:ext uri="{FF2B5EF4-FFF2-40B4-BE49-F238E27FC236}">
                <a16:creationId xmlns:a16="http://schemas.microsoft.com/office/drawing/2014/main" id="{61CD1E77-F41C-A2CE-69CF-4071E29536E0}"/>
              </a:ext>
            </a:extLst>
          </p:cNvPr>
          <p:cNvSpPr txBox="1"/>
          <p:nvPr/>
        </p:nvSpPr>
        <p:spPr>
          <a:xfrm>
            <a:off x="2181536" y="3147519"/>
            <a:ext cx="326967"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80</a:t>
            </a:r>
          </a:p>
        </p:txBody>
      </p:sp>
      <p:sp>
        <p:nvSpPr>
          <p:cNvPr id="231" name="Freeform 230">
            <a:extLst>
              <a:ext uri="{FF2B5EF4-FFF2-40B4-BE49-F238E27FC236}">
                <a16:creationId xmlns:a16="http://schemas.microsoft.com/office/drawing/2014/main" id="{1A78CEAA-CE94-92BA-AE27-EC643E5C1439}"/>
              </a:ext>
            </a:extLst>
          </p:cNvPr>
          <p:cNvSpPr/>
          <p:nvPr/>
        </p:nvSpPr>
        <p:spPr>
          <a:xfrm>
            <a:off x="2533650" y="2714625"/>
            <a:ext cx="6736080" cy="6477"/>
          </a:xfrm>
          <a:custGeom>
            <a:avLst/>
            <a:gdLst>
              <a:gd name="csX0" fmla="*/ 0 w 6736080"/>
              <a:gd name="csY0" fmla="*/ 0 h 6477"/>
              <a:gd name="csX1" fmla="*/ 6736080 w 6736080"/>
              <a:gd name="csY1" fmla="*/ 0 h 6477"/>
            </a:gdLst>
            <a:ahLst/>
            <a:cxnLst>
              <a:cxn ang="0">
                <a:pos x="csX0" y="csY0"/>
              </a:cxn>
              <a:cxn ang="0">
                <a:pos x="csX1" y="csY1"/>
              </a:cxn>
            </a:cxnLst>
            <a:rect l="l" t="t" r="r" b="b"/>
            <a:pathLst>
              <a:path w="6736080" h="6477">
                <a:moveTo>
                  <a:pt x="0" y="0"/>
                </a:moveTo>
                <a:lnTo>
                  <a:pt x="6736080" y="0"/>
                </a:lnTo>
              </a:path>
            </a:pathLst>
          </a:custGeom>
          <a:ln w="6477" cap="flat">
            <a:solidFill>
              <a:srgbClr val="E5EAEE"/>
            </a:solidFill>
            <a:prstDash val="solid"/>
            <a:miter/>
          </a:ln>
        </p:spPr>
        <p:txBody>
          <a:bodyPr/>
          <a:lstStyle/>
          <a:p>
            <a:endParaRPr lang="en-IT"/>
          </a:p>
        </p:txBody>
      </p:sp>
      <p:sp>
        <p:nvSpPr>
          <p:cNvPr id="232" name="TextBox 231">
            <a:extLst>
              <a:ext uri="{FF2B5EF4-FFF2-40B4-BE49-F238E27FC236}">
                <a16:creationId xmlns:a16="http://schemas.microsoft.com/office/drawing/2014/main" id="{112100FF-61B9-F061-258F-BA201741D064}"/>
              </a:ext>
            </a:extLst>
          </p:cNvPr>
          <p:cNvSpPr txBox="1"/>
          <p:nvPr/>
        </p:nvSpPr>
        <p:spPr>
          <a:xfrm>
            <a:off x="2109492" y="2596974"/>
            <a:ext cx="399011" cy="236160"/>
          </a:xfrm>
          <a:prstGeom prst="rect">
            <a:avLst/>
          </a:prstGeom>
          <a:noFill/>
        </p:spPr>
        <p:txBody>
          <a:bodyPr wrap="none" rtlCol="0">
            <a:spAutoFit/>
          </a:bodyPr>
          <a:lstStyle/>
          <a:p>
            <a:pPr algn="l"/>
            <a:r>
              <a:rPr lang="en-IT" sz="1500" spc="0" baseline="0">
                <a:ln/>
                <a:solidFill>
                  <a:srgbClr val="687787"/>
                </a:solidFill>
                <a:latin typeface="Arial"/>
                <a:cs typeface="Arial"/>
                <a:sym typeface="Arial"/>
                <a:rtl val="0"/>
              </a:rPr>
              <a:t>100</a:t>
            </a:r>
          </a:p>
        </p:txBody>
      </p:sp>
      <p:sp>
        <p:nvSpPr>
          <p:cNvPr id="233" name="Rectangle 232">
            <a:extLst>
              <a:ext uri="{FF2B5EF4-FFF2-40B4-BE49-F238E27FC236}">
                <a16:creationId xmlns:a16="http://schemas.microsoft.com/office/drawing/2014/main" id="{A813234F-B568-F204-9070-3F027358906D}"/>
              </a:ext>
            </a:extLst>
          </p:cNvPr>
          <p:cNvSpPr/>
          <p:nvPr/>
        </p:nvSpPr>
        <p:spPr>
          <a:xfrm>
            <a:off x="2922270" y="2812936"/>
            <a:ext cx="647700" cy="2654413"/>
          </a:xfrm>
          <a:prstGeom prst="rect">
            <a:avLst/>
          </a:prstGeom>
          <a:solidFill>
            <a:srgbClr val="16857B"/>
          </a:solidFill>
          <a:ln w="6477" cap="flat">
            <a:noFill/>
            <a:prstDash val="solid"/>
            <a:miter/>
          </a:ln>
        </p:spPr>
        <p:txBody>
          <a:bodyPr/>
          <a:lstStyle/>
          <a:p>
            <a:endParaRPr lang="en-IT"/>
          </a:p>
        </p:txBody>
      </p:sp>
      <p:sp>
        <p:nvSpPr>
          <p:cNvPr id="234" name="TextBox 233">
            <a:extLst>
              <a:ext uri="{FF2B5EF4-FFF2-40B4-BE49-F238E27FC236}">
                <a16:creationId xmlns:a16="http://schemas.microsoft.com/office/drawing/2014/main" id="{5228DCEF-BA62-4B26-8442-DC3A3C6E5995}"/>
              </a:ext>
            </a:extLst>
          </p:cNvPr>
          <p:cNvSpPr txBox="1"/>
          <p:nvPr/>
        </p:nvSpPr>
        <p:spPr>
          <a:xfrm>
            <a:off x="2845104" y="2512045"/>
            <a:ext cx="642010" cy="272340"/>
          </a:xfrm>
          <a:prstGeom prst="rect">
            <a:avLst/>
          </a:prstGeom>
          <a:noFill/>
        </p:spPr>
        <p:txBody>
          <a:bodyPr wrap="none" rtlCol="0">
            <a:spAutoFit/>
          </a:bodyPr>
          <a:lstStyle/>
          <a:p>
            <a:pPr algn="l"/>
            <a:r>
              <a:rPr lang="en-IT" sz="1875" b="1" spc="0" baseline="0" dirty="0">
                <a:ln/>
                <a:solidFill>
                  <a:srgbClr val="243447"/>
                </a:solidFill>
                <a:latin typeface="Arial"/>
                <a:cs typeface="Arial"/>
                <a:sym typeface="Arial"/>
                <a:rtl val="0"/>
              </a:rPr>
              <a:t>96.4%</a:t>
            </a:r>
          </a:p>
        </p:txBody>
      </p:sp>
      <p:sp>
        <p:nvSpPr>
          <p:cNvPr id="235" name="Rectangle 234">
            <a:extLst>
              <a:ext uri="{FF2B5EF4-FFF2-40B4-BE49-F238E27FC236}">
                <a16:creationId xmlns:a16="http://schemas.microsoft.com/office/drawing/2014/main" id="{4289B48D-3E44-77FC-DA8F-0BE893336DEC}"/>
              </a:ext>
            </a:extLst>
          </p:cNvPr>
          <p:cNvSpPr/>
          <p:nvPr/>
        </p:nvSpPr>
        <p:spPr>
          <a:xfrm>
            <a:off x="3764280" y="3474377"/>
            <a:ext cx="647700" cy="1992972"/>
          </a:xfrm>
          <a:prstGeom prst="rect">
            <a:avLst/>
          </a:prstGeom>
          <a:solidFill>
            <a:srgbClr val="D98A57"/>
          </a:solidFill>
          <a:ln w="6477" cap="flat">
            <a:noFill/>
            <a:prstDash val="solid"/>
            <a:miter/>
          </a:ln>
        </p:spPr>
        <p:txBody>
          <a:bodyPr/>
          <a:lstStyle/>
          <a:p>
            <a:endParaRPr lang="en-IT"/>
          </a:p>
        </p:txBody>
      </p:sp>
      <p:sp>
        <p:nvSpPr>
          <p:cNvPr id="236" name="TextBox 235">
            <a:extLst>
              <a:ext uri="{FF2B5EF4-FFF2-40B4-BE49-F238E27FC236}">
                <a16:creationId xmlns:a16="http://schemas.microsoft.com/office/drawing/2014/main" id="{0293F07A-CB36-81D3-82C8-C05A0DE3F748}"/>
              </a:ext>
            </a:extLst>
          </p:cNvPr>
          <p:cNvSpPr txBox="1"/>
          <p:nvPr/>
        </p:nvSpPr>
        <p:spPr>
          <a:xfrm>
            <a:off x="3709974" y="3173485"/>
            <a:ext cx="642010" cy="272340"/>
          </a:xfrm>
          <a:prstGeom prst="rect">
            <a:avLst/>
          </a:prstGeom>
          <a:noFill/>
        </p:spPr>
        <p:txBody>
          <a:bodyPr wrap="none" rtlCol="0">
            <a:spAutoFit/>
          </a:bodyPr>
          <a:lstStyle/>
          <a:p>
            <a:pPr algn="l"/>
            <a:r>
              <a:rPr lang="en-IT" sz="1875" b="1" spc="0" baseline="0" dirty="0">
                <a:ln/>
                <a:solidFill>
                  <a:srgbClr val="243447"/>
                </a:solidFill>
                <a:latin typeface="Arial"/>
                <a:cs typeface="Arial"/>
                <a:sym typeface="Arial"/>
                <a:rtl val="0"/>
              </a:rPr>
              <a:t>72.4%</a:t>
            </a:r>
          </a:p>
        </p:txBody>
      </p:sp>
      <p:sp>
        <p:nvSpPr>
          <p:cNvPr id="237" name="TextBox 236">
            <a:extLst>
              <a:ext uri="{FF2B5EF4-FFF2-40B4-BE49-F238E27FC236}">
                <a16:creationId xmlns:a16="http://schemas.microsoft.com/office/drawing/2014/main" id="{901EB138-0D96-01B3-8F06-502A3398F80B}"/>
              </a:ext>
            </a:extLst>
          </p:cNvPr>
          <p:cNvSpPr txBox="1"/>
          <p:nvPr/>
        </p:nvSpPr>
        <p:spPr>
          <a:xfrm>
            <a:off x="3233650" y="5547077"/>
            <a:ext cx="866949" cy="272340"/>
          </a:xfrm>
          <a:prstGeom prst="rect">
            <a:avLst/>
          </a:prstGeom>
          <a:noFill/>
        </p:spPr>
        <p:txBody>
          <a:bodyPr wrap="none" rtlCol="0">
            <a:spAutoFit/>
          </a:bodyPr>
          <a:lstStyle/>
          <a:p>
            <a:pPr algn="l"/>
            <a:r>
              <a:rPr lang="en-IT" sz="1875" spc="0" baseline="0">
                <a:ln/>
                <a:solidFill>
                  <a:srgbClr val="243447"/>
                </a:solidFill>
                <a:latin typeface="Arial"/>
                <a:cs typeface="Arial"/>
                <a:sym typeface="Arial"/>
                <a:rtl val="0"/>
              </a:rPr>
              <a:t>Detection</a:t>
            </a:r>
          </a:p>
        </p:txBody>
      </p:sp>
      <p:sp>
        <p:nvSpPr>
          <p:cNvPr id="238" name="Rectangle 237">
            <a:extLst>
              <a:ext uri="{FF2B5EF4-FFF2-40B4-BE49-F238E27FC236}">
                <a16:creationId xmlns:a16="http://schemas.microsoft.com/office/drawing/2014/main" id="{0CE5ED05-8014-6A81-FDBE-4A3924A375C6}"/>
              </a:ext>
            </a:extLst>
          </p:cNvPr>
          <p:cNvSpPr/>
          <p:nvPr/>
        </p:nvSpPr>
        <p:spPr>
          <a:xfrm>
            <a:off x="5156835" y="3271717"/>
            <a:ext cx="647700" cy="2195632"/>
          </a:xfrm>
          <a:prstGeom prst="rect">
            <a:avLst/>
          </a:prstGeom>
          <a:solidFill>
            <a:srgbClr val="16857B"/>
          </a:solidFill>
          <a:ln w="6477" cap="flat">
            <a:noFill/>
            <a:prstDash val="solid"/>
            <a:miter/>
          </a:ln>
        </p:spPr>
        <p:txBody>
          <a:bodyPr/>
          <a:lstStyle/>
          <a:p>
            <a:endParaRPr lang="en-IT"/>
          </a:p>
        </p:txBody>
      </p:sp>
      <p:sp>
        <p:nvSpPr>
          <p:cNvPr id="239" name="TextBox 238">
            <a:extLst>
              <a:ext uri="{FF2B5EF4-FFF2-40B4-BE49-F238E27FC236}">
                <a16:creationId xmlns:a16="http://schemas.microsoft.com/office/drawing/2014/main" id="{8DA574C3-659F-AA94-A9BB-6EAD6C099546}"/>
              </a:ext>
            </a:extLst>
          </p:cNvPr>
          <p:cNvSpPr txBox="1"/>
          <p:nvPr/>
        </p:nvSpPr>
        <p:spPr>
          <a:xfrm>
            <a:off x="5102529" y="2970826"/>
            <a:ext cx="642010" cy="272340"/>
          </a:xfrm>
          <a:prstGeom prst="rect">
            <a:avLst/>
          </a:prstGeom>
          <a:noFill/>
        </p:spPr>
        <p:txBody>
          <a:bodyPr wrap="none" rtlCol="0">
            <a:spAutoFit/>
          </a:bodyPr>
          <a:lstStyle/>
          <a:p>
            <a:pPr algn="l"/>
            <a:r>
              <a:rPr lang="en-IT" sz="1875" b="1" spc="0" baseline="0" dirty="0">
                <a:ln/>
                <a:solidFill>
                  <a:srgbClr val="243447"/>
                </a:solidFill>
                <a:latin typeface="Arial"/>
                <a:cs typeface="Arial"/>
                <a:sym typeface="Arial"/>
                <a:rtl val="0"/>
              </a:rPr>
              <a:t>79.8%</a:t>
            </a:r>
          </a:p>
        </p:txBody>
      </p:sp>
      <p:sp>
        <p:nvSpPr>
          <p:cNvPr id="240" name="Rectangle 239">
            <a:extLst>
              <a:ext uri="{FF2B5EF4-FFF2-40B4-BE49-F238E27FC236}">
                <a16:creationId xmlns:a16="http://schemas.microsoft.com/office/drawing/2014/main" id="{7BD90EFB-8957-41B8-CC2F-7825B3C4D8E4}"/>
              </a:ext>
            </a:extLst>
          </p:cNvPr>
          <p:cNvSpPr/>
          <p:nvPr/>
        </p:nvSpPr>
        <p:spPr>
          <a:xfrm>
            <a:off x="5998845" y="4107503"/>
            <a:ext cx="647700" cy="1359846"/>
          </a:xfrm>
          <a:prstGeom prst="rect">
            <a:avLst/>
          </a:prstGeom>
          <a:solidFill>
            <a:srgbClr val="D98A57"/>
          </a:solidFill>
          <a:ln w="6477" cap="flat">
            <a:noFill/>
            <a:prstDash val="solid"/>
            <a:miter/>
          </a:ln>
        </p:spPr>
        <p:txBody>
          <a:bodyPr/>
          <a:lstStyle/>
          <a:p>
            <a:endParaRPr lang="en-IT"/>
          </a:p>
        </p:txBody>
      </p:sp>
      <p:sp>
        <p:nvSpPr>
          <p:cNvPr id="241" name="TextBox 240">
            <a:extLst>
              <a:ext uri="{FF2B5EF4-FFF2-40B4-BE49-F238E27FC236}">
                <a16:creationId xmlns:a16="http://schemas.microsoft.com/office/drawing/2014/main" id="{EB8E7F5E-F124-DBD3-47DA-85ADD17A6D56}"/>
              </a:ext>
            </a:extLst>
          </p:cNvPr>
          <p:cNvSpPr txBox="1"/>
          <p:nvPr/>
        </p:nvSpPr>
        <p:spPr>
          <a:xfrm>
            <a:off x="5944539" y="3783752"/>
            <a:ext cx="642010" cy="272340"/>
          </a:xfrm>
          <a:prstGeom prst="rect">
            <a:avLst/>
          </a:prstGeom>
          <a:noFill/>
        </p:spPr>
        <p:txBody>
          <a:bodyPr wrap="none" rtlCol="0">
            <a:spAutoFit/>
          </a:bodyPr>
          <a:lstStyle/>
          <a:p>
            <a:pPr algn="l"/>
            <a:r>
              <a:rPr lang="en-IT" sz="1875" b="1" spc="0" baseline="0" dirty="0">
                <a:ln/>
                <a:solidFill>
                  <a:srgbClr val="243447"/>
                </a:solidFill>
                <a:latin typeface="Arial"/>
                <a:cs typeface="Arial"/>
                <a:sym typeface="Arial"/>
                <a:rtl val="0"/>
              </a:rPr>
              <a:t>49.4%</a:t>
            </a:r>
          </a:p>
        </p:txBody>
      </p:sp>
      <p:sp>
        <p:nvSpPr>
          <p:cNvPr id="242" name="TextBox 241">
            <a:extLst>
              <a:ext uri="{FF2B5EF4-FFF2-40B4-BE49-F238E27FC236}">
                <a16:creationId xmlns:a16="http://schemas.microsoft.com/office/drawing/2014/main" id="{7C87CF36-91AC-83E0-A431-FF1F9FFE5A60}"/>
              </a:ext>
            </a:extLst>
          </p:cNvPr>
          <p:cNvSpPr txBox="1"/>
          <p:nvPr/>
        </p:nvSpPr>
        <p:spPr>
          <a:xfrm>
            <a:off x="5382666" y="5547077"/>
            <a:ext cx="1038046" cy="272340"/>
          </a:xfrm>
          <a:prstGeom prst="rect">
            <a:avLst/>
          </a:prstGeom>
          <a:noFill/>
        </p:spPr>
        <p:txBody>
          <a:bodyPr wrap="none" rtlCol="0">
            <a:spAutoFit/>
          </a:bodyPr>
          <a:lstStyle/>
          <a:p>
            <a:pPr algn="l"/>
            <a:r>
              <a:rPr lang="en-IT" sz="1875" spc="0" baseline="0">
                <a:ln/>
                <a:solidFill>
                  <a:srgbClr val="243447"/>
                </a:solidFill>
                <a:latin typeface="Arial"/>
                <a:cs typeface="Arial"/>
                <a:sym typeface="Arial"/>
                <a:rtl val="0"/>
              </a:rPr>
              <a:t>Localization</a:t>
            </a:r>
          </a:p>
        </p:txBody>
      </p:sp>
      <p:sp>
        <p:nvSpPr>
          <p:cNvPr id="243" name="TextBox 242">
            <a:extLst>
              <a:ext uri="{FF2B5EF4-FFF2-40B4-BE49-F238E27FC236}">
                <a16:creationId xmlns:a16="http://schemas.microsoft.com/office/drawing/2014/main" id="{41335779-32AF-87C0-8446-34A530EC9CCC}"/>
              </a:ext>
            </a:extLst>
          </p:cNvPr>
          <p:cNvSpPr txBox="1"/>
          <p:nvPr/>
        </p:nvSpPr>
        <p:spPr>
          <a:xfrm>
            <a:off x="5583482" y="5769477"/>
            <a:ext cx="636415" cy="221688"/>
          </a:xfrm>
          <a:prstGeom prst="rect">
            <a:avLst/>
          </a:prstGeom>
          <a:noFill/>
        </p:spPr>
        <p:txBody>
          <a:bodyPr wrap="none" rtlCol="0">
            <a:spAutoFit/>
          </a:bodyPr>
          <a:lstStyle/>
          <a:p>
            <a:pPr algn="l"/>
            <a:r>
              <a:rPr lang="en-IT" sz="1350" spc="0" baseline="0">
                <a:ln/>
                <a:solidFill>
                  <a:srgbClr val="687787"/>
                </a:solidFill>
                <a:latin typeface="Arial"/>
                <a:cs typeface="Arial"/>
                <a:sym typeface="Arial"/>
                <a:rtl val="0"/>
              </a:rPr>
              <a:t>F1 score</a:t>
            </a:r>
          </a:p>
        </p:txBody>
      </p:sp>
      <p:sp>
        <p:nvSpPr>
          <p:cNvPr id="244" name="Rectangle 243">
            <a:extLst>
              <a:ext uri="{FF2B5EF4-FFF2-40B4-BE49-F238E27FC236}">
                <a16:creationId xmlns:a16="http://schemas.microsoft.com/office/drawing/2014/main" id="{5F9E9266-37BC-D47B-FAA7-42E9B98ACD18}"/>
              </a:ext>
            </a:extLst>
          </p:cNvPr>
          <p:cNvSpPr/>
          <p:nvPr/>
        </p:nvSpPr>
        <p:spPr>
          <a:xfrm>
            <a:off x="7391400" y="3370029"/>
            <a:ext cx="647700" cy="2097320"/>
          </a:xfrm>
          <a:prstGeom prst="rect">
            <a:avLst/>
          </a:prstGeom>
          <a:solidFill>
            <a:srgbClr val="16857B"/>
          </a:solidFill>
          <a:ln w="6477" cap="flat">
            <a:noFill/>
            <a:prstDash val="solid"/>
            <a:miter/>
          </a:ln>
        </p:spPr>
        <p:txBody>
          <a:bodyPr/>
          <a:lstStyle/>
          <a:p>
            <a:endParaRPr lang="en-IT"/>
          </a:p>
        </p:txBody>
      </p:sp>
      <p:sp>
        <p:nvSpPr>
          <p:cNvPr id="245" name="TextBox 244">
            <a:extLst>
              <a:ext uri="{FF2B5EF4-FFF2-40B4-BE49-F238E27FC236}">
                <a16:creationId xmlns:a16="http://schemas.microsoft.com/office/drawing/2014/main" id="{A408675C-A588-3B65-E25B-746D50F0FC92}"/>
              </a:ext>
            </a:extLst>
          </p:cNvPr>
          <p:cNvSpPr txBox="1"/>
          <p:nvPr/>
        </p:nvSpPr>
        <p:spPr>
          <a:xfrm>
            <a:off x="7337094" y="3057707"/>
            <a:ext cx="642010" cy="272340"/>
          </a:xfrm>
          <a:prstGeom prst="rect">
            <a:avLst/>
          </a:prstGeom>
          <a:noFill/>
        </p:spPr>
        <p:txBody>
          <a:bodyPr wrap="none" rtlCol="0">
            <a:spAutoFit/>
          </a:bodyPr>
          <a:lstStyle/>
          <a:p>
            <a:pPr algn="l"/>
            <a:r>
              <a:rPr lang="en-IT" sz="1875" b="1" spc="0" baseline="0" dirty="0">
                <a:ln/>
                <a:solidFill>
                  <a:srgbClr val="243447"/>
                </a:solidFill>
                <a:latin typeface="Arial"/>
                <a:cs typeface="Arial"/>
                <a:sym typeface="Arial"/>
                <a:rtl val="0"/>
              </a:rPr>
              <a:t>76.2%</a:t>
            </a:r>
          </a:p>
        </p:txBody>
      </p:sp>
      <p:sp>
        <p:nvSpPr>
          <p:cNvPr id="246" name="Rectangle 245">
            <a:extLst>
              <a:ext uri="{FF2B5EF4-FFF2-40B4-BE49-F238E27FC236}">
                <a16:creationId xmlns:a16="http://schemas.microsoft.com/office/drawing/2014/main" id="{47A3E3C8-F608-28D5-1D54-7E87C611F197}"/>
              </a:ext>
            </a:extLst>
          </p:cNvPr>
          <p:cNvSpPr/>
          <p:nvPr/>
        </p:nvSpPr>
        <p:spPr>
          <a:xfrm>
            <a:off x="8233410" y="4107503"/>
            <a:ext cx="647700" cy="1359846"/>
          </a:xfrm>
          <a:prstGeom prst="rect">
            <a:avLst/>
          </a:prstGeom>
          <a:solidFill>
            <a:srgbClr val="D98A57"/>
          </a:solidFill>
          <a:ln w="6477" cap="flat">
            <a:noFill/>
            <a:prstDash val="solid"/>
            <a:miter/>
          </a:ln>
        </p:spPr>
        <p:txBody>
          <a:bodyPr/>
          <a:lstStyle/>
          <a:p>
            <a:endParaRPr lang="en-IT"/>
          </a:p>
        </p:txBody>
      </p:sp>
      <p:sp>
        <p:nvSpPr>
          <p:cNvPr id="247" name="TextBox 246">
            <a:extLst>
              <a:ext uri="{FF2B5EF4-FFF2-40B4-BE49-F238E27FC236}">
                <a16:creationId xmlns:a16="http://schemas.microsoft.com/office/drawing/2014/main" id="{E166CA2D-3B5A-DE58-6193-AA6DFC172D9E}"/>
              </a:ext>
            </a:extLst>
          </p:cNvPr>
          <p:cNvSpPr txBox="1"/>
          <p:nvPr/>
        </p:nvSpPr>
        <p:spPr>
          <a:xfrm>
            <a:off x="8190534" y="3783752"/>
            <a:ext cx="642010" cy="272340"/>
          </a:xfrm>
          <a:prstGeom prst="rect">
            <a:avLst/>
          </a:prstGeom>
          <a:noFill/>
        </p:spPr>
        <p:txBody>
          <a:bodyPr wrap="none" rtlCol="0">
            <a:spAutoFit/>
          </a:bodyPr>
          <a:lstStyle/>
          <a:p>
            <a:pPr algn="l"/>
            <a:r>
              <a:rPr lang="en-IT" sz="1875" b="1" spc="0" baseline="0" dirty="0">
                <a:ln/>
                <a:solidFill>
                  <a:srgbClr val="243447"/>
                </a:solidFill>
                <a:latin typeface="Arial"/>
                <a:cs typeface="Arial"/>
                <a:sym typeface="Arial"/>
                <a:rtl val="0"/>
              </a:rPr>
              <a:t>49.4%</a:t>
            </a:r>
          </a:p>
        </p:txBody>
      </p:sp>
      <p:sp>
        <p:nvSpPr>
          <p:cNvPr id="248" name="TextBox 247">
            <a:extLst>
              <a:ext uri="{FF2B5EF4-FFF2-40B4-BE49-F238E27FC236}">
                <a16:creationId xmlns:a16="http://schemas.microsoft.com/office/drawing/2014/main" id="{679D9D06-49A7-36BF-94E2-81E1C8DA7775}"/>
              </a:ext>
            </a:extLst>
          </p:cNvPr>
          <p:cNvSpPr txBox="1"/>
          <p:nvPr/>
        </p:nvSpPr>
        <p:spPr>
          <a:xfrm>
            <a:off x="7873876" y="5547077"/>
            <a:ext cx="524756" cy="272340"/>
          </a:xfrm>
          <a:prstGeom prst="rect">
            <a:avLst/>
          </a:prstGeom>
          <a:noFill/>
        </p:spPr>
        <p:txBody>
          <a:bodyPr wrap="none" rtlCol="0">
            <a:spAutoFit/>
          </a:bodyPr>
          <a:lstStyle/>
          <a:p>
            <a:pPr algn="l"/>
            <a:r>
              <a:rPr lang="en-IT" sz="1875" spc="0" baseline="0">
                <a:ln/>
                <a:solidFill>
                  <a:srgbClr val="243447"/>
                </a:solidFill>
                <a:latin typeface="Arial"/>
                <a:cs typeface="Arial"/>
                <a:sym typeface="Arial"/>
                <a:rtl val="0"/>
              </a:rPr>
              <a:t>RCA</a:t>
            </a:r>
          </a:p>
        </p:txBody>
      </p:sp>
      <p:sp>
        <p:nvSpPr>
          <p:cNvPr id="249" name="TextBox 248">
            <a:extLst>
              <a:ext uri="{FF2B5EF4-FFF2-40B4-BE49-F238E27FC236}">
                <a16:creationId xmlns:a16="http://schemas.microsoft.com/office/drawing/2014/main" id="{A3CB35BB-0B29-C913-A436-1AB52EDC0E27}"/>
              </a:ext>
            </a:extLst>
          </p:cNvPr>
          <p:cNvSpPr txBox="1"/>
          <p:nvPr/>
        </p:nvSpPr>
        <p:spPr>
          <a:xfrm>
            <a:off x="7818047" y="5769477"/>
            <a:ext cx="636415" cy="221688"/>
          </a:xfrm>
          <a:prstGeom prst="rect">
            <a:avLst/>
          </a:prstGeom>
          <a:noFill/>
        </p:spPr>
        <p:txBody>
          <a:bodyPr wrap="none" rtlCol="0">
            <a:spAutoFit/>
          </a:bodyPr>
          <a:lstStyle/>
          <a:p>
            <a:pPr algn="l"/>
            <a:r>
              <a:rPr lang="en-IT" sz="1350" spc="0" baseline="0">
                <a:ln/>
                <a:solidFill>
                  <a:srgbClr val="687787"/>
                </a:solidFill>
                <a:latin typeface="Arial"/>
                <a:cs typeface="Arial"/>
                <a:sym typeface="Arial"/>
                <a:rtl val="0"/>
              </a:rPr>
              <a:t>F1 score</a:t>
            </a:r>
          </a:p>
        </p:txBody>
      </p:sp>
      <p:sp>
        <p:nvSpPr>
          <p:cNvPr id="251" name="TextBox 250">
            <a:extLst>
              <a:ext uri="{FF2B5EF4-FFF2-40B4-BE49-F238E27FC236}">
                <a16:creationId xmlns:a16="http://schemas.microsoft.com/office/drawing/2014/main" id="{92BC27D0-10E1-A0A9-9C7D-C7DC35078492}"/>
              </a:ext>
            </a:extLst>
          </p:cNvPr>
          <p:cNvSpPr txBox="1"/>
          <p:nvPr/>
        </p:nvSpPr>
        <p:spPr>
          <a:xfrm>
            <a:off x="551370" y="6278372"/>
            <a:ext cx="10718609" cy="369332"/>
          </a:xfrm>
          <a:prstGeom prst="rect">
            <a:avLst/>
          </a:prstGeom>
          <a:noFill/>
        </p:spPr>
        <p:txBody>
          <a:bodyPr wrap="square">
            <a:spAutoFit/>
          </a:bodyPr>
          <a:lstStyle/>
          <a:p>
            <a:r>
              <a:rPr lang="en-IT" sz="1800" dirty="0">
                <a:solidFill>
                  <a:schemeClr val="bg2">
                    <a:lumMod val="75000"/>
                  </a:schemeClr>
                </a:solidFill>
              </a:rPr>
              <a:t>*results computed on 3 runs of a 30-task fold of NIKA v2.0</a:t>
            </a:r>
            <a:endParaRPr lang="en-IT" dirty="0">
              <a:solidFill>
                <a:schemeClr val="bg2">
                  <a:lumMod val="75000"/>
                </a:schemeClr>
              </a:solidFill>
            </a:endParaRPr>
          </a:p>
        </p:txBody>
      </p:sp>
    </p:spTree>
    <p:extLst>
      <p:ext uri="{BB962C8B-B14F-4D97-AF65-F5344CB8AC3E}">
        <p14:creationId xmlns:p14="http://schemas.microsoft.com/office/powerpoint/2010/main" val="1227162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83E9F-29BD-73C9-EAAE-E8E6F25BA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50390-F551-C656-BE1D-20AEC9043388}"/>
              </a:ext>
            </a:extLst>
          </p:cNvPr>
          <p:cNvSpPr>
            <a:spLocks noGrp="1"/>
          </p:cNvSpPr>
          <p:nvPr>
            <p:ph type="title"/>
          </p:nvPr>
        </p:nvSpPr>
        <p:spPr>
          <a:xfrm>
            <a:off x="701040" y="365125"/>
            <a:ext cx="10866120" cy="1325563"/>
          </a:xfrm>
        </p:spPr>
        <p:txBody>
          <a:bodyPr/>
          <a:lstStyle/>
          <a:p>
            <a:r>
              <a:rPr lang="en-US" dirty="0"/>
              <a:t>Backup: Benchmarking under an evolving world</a:t>
            </a:r>
          </a:p>
        </p:txBody>
      </p:sp>
      <p:sp>
        <p:nvSpPr>
          <p:cNvPr id="4" name="Slide Number Placeholder 3">
            <a:extLst>
              <a:ext uri="{FF2B5EF4-FFF2-40B4-BE49-F238E27FC236}">
                <a16:creationId xmlns:a16="http://schemas.microsoft.com/office/drawing/2014/main" id="{67984906-6736-1F36-7983-5A6A292CFF1C}"/>
              </a:ext>
            </a:extLst>
          </p:cNvPr>
          <p:cNvSpPr>
            <a:spLocks noGrp="1"/>
          </p:cNvSpPr>
          <p:nvPr>
            <p:ph type="sldNum" sz="quarter" idx="12"/>
          </p:nvPr>
        </p:nvSpPr>
        <p:spPr/>
        <p:txBody>
          <a:bodyPr/>
          <a:lstStyle/>
          <a:p>
            <a:fld id="{4B376956-1DBF-7C4F-8825-29FD10811C3B}" type="slidenum">
              <a:rPr lang="en-US" smtClean="0"/>
              <a:t>52</a:t>
            </a:fld>
            <a:endParaRPr lang="en-US"/>
          </a:p>
        </p:txBody>
      </p:sp>
      <p:sp>
        <p:nvSpPr>
          <p:cNvPr id="101" name="Shape 101"/>
          <p:cNvSpPr/>
          <p:nvPr/>
        </p:nvSpPr>
        <p:spPr>
          <a:xfrm>
            <a:off x="838200" y="1854200"/>
            <a:ext cx="1905000" cy="812800"/>
          </a:xfrm>
          <a:prstGeom prst="rect">
            <a:avLst/>
          </a:prstGeom>
          <a:noFill/>
          <a:ln>
            <a:noFill/>
          </a:ln>
        </p:spPr>
        <p:txBody>
          <a:bodyPr wrap="square" lIns="45720" tIns="27432" rIns="45720" bIns="27432" anchor="ctr">
            <a:normAutofit/>
          </a:bodyPr>
          <a:lstStyle/>
          <a:p>
            <a:pPr algn="l"/>
            <a:r>
              <a:rPr lang="en-US" sz="1600" b="1" dirty="0">
                <a:solidFill>
                  <a:srgbClr val="156082"/>
                </a:solidFill>
              </a:rPr>
              <a:t>Today:</a:t>
            </a:r>
          </a:p>
          <a:p>
            <a:pPr algn="l"/>
            <a:r>
              <a:rPr lang="en-US" sz="1600" b="1" dirty="0">
                <a:solidFill>
                  <a:srgbClr val="156082"/>
                </a:solidFill>
              </a:rPr>
              <a:t>one snapshot</a:t>
            </a:r>
          </a:p>
        </p:txBody>
      </p:sp>
      <p:sp>
        <p:nvSpPr>
          <p:cNvPr id="102" name="Shape 102"/>
          <p:cNvSpPr/>
          <p:nvPr/>
        </p:nvSpPr>
        <p:spPr>
          <a:xfrm>
            <a:off x="2921000" y="1905000"/>
            <a:ext cx="1778000" cy="711200"/>
          </a:xfrm>
          <a:prstGeom prst="rect">
            <a:avLst/>
          </a:prstGeom>
          <a:solidFill>
            <a:srgbClr val="156082"/>
          </a:solidFill>
          <a:ln>
            <a:noFill/>
          </a:ln>
        </p:spPr>
        <p:txBody>
          <a:bodyPr wrap="square" lIns="45720" tIns="27432" rIns="45720" bIns="27432" anchor="ctr">
            <a:normAutofit/>
          </a:bodyPr>
          <a:lstStyle/>
          <a:p>
            <a:pPr algn="ctr"/>
            <a:r>
              <a:rPr lang="en-US" sz="1400" dirty="0">
                <a:solidFill>
                  <a:srgbClr val="FFFFFF"/>
                </a:solidFill>
              </a:rPr>
              <a:t>One task</a:t>
            </a:r>
          </a:p>
        </p:txBody>
      </p:sp>
      <p:sp>
        <p:nvSpPr>
          <p:cNvPr id="103" name="Arrow 103"/>
          <p:cNvSpPr/>
          <p:nvPr/>
        </p:nvSpPr>
        <p:spPr>
          <a:xfrm>
            <a:off x="4775200" y="2108200"/>
            <a:ext cx="482600" cy="304800"/>
          </a:xfrm>
          <a:prstGeom prst="rightArrow">
            <a:avLst/>
          </a:prstGeom>
          <a:solidFill>
            <a:srgbClr val="595959"/>
          </a:solidFill>
          <a:ln>
            <a:noFill/>
          </a:ln>
        </p:spPr>
        <p:txBody>
          <a:bodyPr/>
          <a:lstStyle/>
          <a:p>
            <a:endParaRPr lang="en-US"/>
          </a:p>
        </p:txBody>
      </p:sp>
      <p:sp>
        <p:nvSpPr>
          <p:cNvPr id="104" name="Shape 104"/>
          <p:cNvSpPr/>
          <p:nvPr/>
        </p:nvSpPr>
        <p:spPr>
          <a:xfrm>
            <a:off x="5334000" y="1905000"/>
            <a:ext cx="1524000" cy="711200"/>
          </a:xfrm>
          <a:prstGeom prst="rect">
            <a:avLst/>
          </a:prstGeom>
          <a:solidFill>
            <a:srgbClr val="156082"/>
          </a:solidFill>
          <a:ln>
            <a:noFill/>
          </a:ln>
        </p:spPr>
        <p:txBody>
          <a:bodyPr wrap="square" lIns="45720" tIns="27432" rIns="45720" bIns="27432" anchor="ctr">
            <a:normAutofit/>
          </a:bodyPr>
          <a:lstStyle/>
          <a:p>
            <a:pPr algn="ctr"/>
            <a:r>
              <a:rPr lang="en-US" sz="1400" dirty="0">
                <a:solidFill>
                  <a:srgbClr val="FFFFFF"/>
                </a:solidFill>
              </a:rPr>
              <a:t>Agent</a:t>
            </a:r>
          </a:p>
        </p:txBody>
      </p:sp>
      <p:sp>
        <p:nvSpPr>
          <p:cNvPr id="105" name="Arrow 105"/>
          <p:cNvSpPr/>
          <p:nvPr/>
        </p:nvSpPr>
        <p:spPr>
          <a:xfrm>
            <a:off x="6934200" y="2108200"/>
            <a:ext cx="482600" cy="304800"/>
          </a:xfrm>
          <a:prstGeom prst="rightArrow">
            <a:avLst/>
          </a:prstGeom>
          <a:solidFill>
            <a:srgbClr val="595959"/>
          </a:solidFill>
          <a:ln>
            <a:noFill/>
          </a:ln>
        </p:spPr>
        <p:txBody>
          <a:bodyPr/>
          <a:lstStyle/>
          <a:p>
            <a:endParaRPr lang="en-US"/>
          </a:p>
        </p:txBody>
      </p:sp>
      <p:sp>
        <p:nvSpPr>
          <p:cNvPr id="106" name="Shape 106"/>
          <p:cNvSpPr/>
          <p:nvPr/>
        </p:nvSpPr>
        <p:spPr>
          <a:xfrm>
            <a:off x="7493000" y="1905000"/>
            <a:ext cx="2032000" cy="711200"/>
          </a:xfrm>
          <a:prstGeom prst="rect">
            <a:avLst/>
          </a:prstGeom>
          <a:solidFill>
            <a:srgbClr val="156082"/>
          </a:solidFill>
          <a:ln>
            <a:noFill/>
          </a:ln>
        </p:spPr>
        <p:txBody>
          <a:bodyPr wrap="square" lIns="45720" tIns="27432" rIns="45720" bIns="27432" anchor="ctr">
            <a:normAutofit/>
          </a:bodyPr>
          <a:lstStyle/>
          <a:p>
            <a:pPr algn="ctr"/>
            <a:r>
              <a:rPr lang="en-US" sz="1400" dirty="0">
                <a:solidFill>
                  <a:srgbClr val="FFFFFF"/>
                </a:solidFill>
              </a:rPr>
              <a:t>Final configuration</a:t>
            </a:r>
          </a:p>
        </p:txBody>
      </p:sp>
      <p:sp>
        <p:nvSpPr>
          <p:cNvPr id="107" name="Arrow 107"/>
          <p:cNvSpPr/>
          <p:nvPr/>
        </p:nvSpPr>
        <p:spPr>
          <a:xfrm>
            <a:off x="9601200" y="2108200"/>
            <a:ext cx="355600" cy="304800"/>
          </a:xfrm>
          <a:prstGeom prst="rightArrow">
            <a:avLst/>
          </a:prstGeom>
          <a:solidFill>
            <a:srgbClr val="595959"/>
          </a:solidFill>
          <a:ln>
            <a:noFill/>
          </a:ln>
        </p:spPr>
        <p:txBody>
          <a:bodyPr/>
          <a:lstStyle/>
          <a:p>
            <a:endParaRPr lang="en-US"/>
          </a:p>
        </p:txBody>
      </p:sp>
      <p:sp>
        <p:nvSpPr>
          <p:cNvPr id="108" name="Shape 108"/>
          <p:cNvSpPr/>
          <p:nvPr/>
        </p:nvSpPr>
        <p:spPr>
          <a:xfrm>
            <a:off x="10033000" y="1905000"/>
            <a:ext cx="1320800" cy="711200"/>
          </a:xfrm>
          <a:prstGeom prst="rect">
            <a:avLst/>
          </a:prstGeom>
          <a:noFill/>
          <a:ln w="19050">
            <a:solidFill>
              <a:srgbClr val="156082"/>
            </a:solidFill>
          </a:ln>
        </p:spPr>
        <p:txBody>
          <a:bodyPr wrap="square" lIns="45720" tIns="27432" rIns="45720" bIns="27432" anchor="ctr">
            <a:normAutofit/>
          </a:bodyPr>
          <a:lstStyle/>
          <a:p>
            <a:pPr algn="ctr"/>
            <a:r>
              <a:rPr lang="en-US" sz="1400" b="1" dirty="0">
                <a:solidFill>
                  <a:srgbClr val="156082"/>
                </a:solidFill>
              </a:rPr>
              <a:t>Correct?</a:t>
            </a:r>
          </a:p>
        </p:txBody>
      </p:sp>
      <p:sp>
        <p:nvSpPr>
          <p:cNvPr id="109" name="Shape 109"/>
          <p:cNvSpPr/>
          <p:nvPr/>
        </p:nvSpPr>
        <p:spPr>
          <a:xfrm>
            <a:off x="2921000" y="2692400"/>
            <a:ext cx="8432800" cy="330200"/>
          </a:xfrm>
          <a:prstGeom prst="rect">
            <a:avLst/>
          </a:prstGeom>
          <a:noFill/>
          <a:ln>
            <a:noFill/>
          </a:ln>
        </p:spPr>
        <p:txBody>
          <a:bodyPr wrap="square" lIns="45720" tIns="27432" rIns="45720" bIns="27432" anchor="ctr">
            <a:normAutofit/>
          </a:bodyPr>
          <a:lstStyle/>
          <a:p>
            <a:pPr algn="l"/>
            <a:r>
              <a:rPr lang="en-US" sz="1400" dirty="0">
                <a:solidFill>
                  <a:srgbClr val="595959"/>
                </a:solidFill>
              </a:rPr>
              <a:t>Assessed once, at one endpoint</a:t>
            </a:r>
          </a:p>
        </p:txBody>
      </p:sp>
      <p:cxnSp>
        <p:nvCxnSpPr>
          <p:cNvPr id="110" name="Divider"/>
          <p:cNvCxnSpPr/>
          <p:nvPr/>
        </p:nvCxnSpPr>
        <p:spPr>
          <a:xfrm>
            <a:off x="838200" y="3149600"/>
            <a:ext cx="10515600" cy="0"/>
          </a:xfrm>
          <a:prstGeom prst="line">
            <a:avLst/>
          </a:prstGeom>
          <a:ln w="9525">
            <a:solidFill>
              <a:srgbClr val="BFBFBF"/>
            </a:solidFill>
            <a:prstDash val="dash"/>
          </a:ln>
        </p:spPr>
      </p:cxnSp>
      <p:sp>
        <p:nvSpPr>
          <p:cNvPr id="111" name="Shape 111"/>
          <p:cNvSpPr/>
          <p:nvPr/>
        </p:nvSpPr>
        <p:spPr>
          <a:xfrm>
            <a:off x="838200" y="3479800"/>
            <a:ext cx="1905000" cy="1143000"/>
          </a:xfrm>
          <a:prstGeom prst="rect">
            <a:avLst/>
          </a:prstGeom>
          <a:noFill/>
          <a:ln>
            <a:noFill/>
          </a:ln>
        </p:spPr>
        <p:txBody>
          <a:bodyPr wrap="square" lIns="45720" tIns="27432" rIns="45720" bIns="27432" anchor="ctr">
            <a:normAutofit/>
          </a:bodyPr>
          <a:lstStyle/>
          <a:p>
            <a:pPr algn="l"/>
            <a:r>
              <a:rPr lang="en-US" sz="1600" b="1" dirty="0">
                <a:solidFill>
                  <a:srgbClr val="E97132"/>
                </a:solidFill>
              </a:rPr>
              <a:t>Real operations:</a:t>
            </a:r>
          </a:p>
          <a:p>
            <a:pPr algn="l"/>
            <a:r>
              <a:rPr lang="en-US" sz="1600" b="1" dirty="0">
                <a:solidFill>
                  <a:srgbClr val="E97132"/>
                </a:solidFill>
              </a:rPr>
              <a:t>requirements</a:t>
            </a:r>
          </a:p>
          <a:p>
            <a:pPr algn="l"/>
            <a:r>
              <a:rPr lang="en-US" sz="1600" b="1" dirty="0">
                <a:solidFill>
                  <a:srgbClr val="E97132"/>
                </a:solidFill>
              </a:rPr>
              <a:t>accumulate</a:t>
            </a:r>
          </a:p>
        </p:txBody>
      </p:sp>
      <p:sp>
        <p:nvSpPr>
          <p:cNvPr id="112" name="Shape 112"/>
          <p:cNvSpPr/>
          <p:nvPr/>
        </p:nvSpPr>
        <p:spPr>
          <a:xfrm>
            <a:off x="2921000" y="3352800"/>
            <a:ext cx="1778000" cy="711200"/>
          </a:xfrm>
          <a:prstGeom prst="rect">
            <a:avLst/>
          </a:prstGeom>
          <a:noFill/>
          <a:ln w="19050">
            <a:solidFill>
              <a:srgbClr val="156082"/>
            </a:solidFill>
          </a:ln>
        </p:spPr>
        <p:txBody>
          <a:bodyPr wrap="square" lIns="45720" tIns="27432" rIns="45720" bIns="27432" anchor="ctr">
            <a:normAutofit/>
          </a:bodyPr>
          <a:lstStyle/>
          <a:p>
            <a:pPr algn="ctr"/>
            <a:r>
              <a:rPr lang="en-US" sz="1400" dirty="0">
                <a:solidFill>
                  <a:srgbClr val="156082"/>
                </a:solidFill>
              </a:rPr>
              <a:t>Introduce a </a:t>
            </a:r>
          </a:p>
          <a:p>
            <a:pPr algn="ctr"/>
            <a:r>
              <a:rPr lang="en-US" sz="1400" dirty="0">
                <a:solidFill>
                  <a:srgbClr val="156082"/>
                </a:solidFill>
              </a:rPr>
              <a:t>new service</a:t>
            </a:r>
          </a:p>
        </p:txBody>
      </p:sp>
      <p:cxnSp>
        <p:nvCxnSpPr>
          <p:cNvPr id="113" name="Line 113"/>
          <p:cNvCxnSpPr/>
          <p:nvPr/>
        </p:nvCxnSpPr>
        <p:spPr>
          <a:xfrm>
            <a:off x="3810000" y="4064000"/>
            <a:ext cx="0" cy="177800"/>
          </a:xfrm>
          <a:prstGeom prst="straightConnector1">
            <a:avLst/>
          </a:prstGeom>
          <a:ln w="19050">
            <a:solidFill>
              <a:srgbClr val="595959"/>
            </a:solidFill>
            <a:tailEnd type="triangle"/>
          </a:ln>
        </p:spPr>
      </p:cxnSp>
      <p:sp>
        <p:nvSpPr>
          <p:cNvPr id="114" name="Shape 114"/>
          <p:cNvSpPr/>
          <p:nvPr/>
        </p:nvSpPr>
        <p:spPr>
          <a:xfrm>
            <a:off x="2921000" y="4267200"/>
            <a:ext cx="1778000" cy="558800"/>
          </a:xfrm>
          <a:prstGeom prst="rect">
            <a:avLst/>
          </a:prstGeom>
          <a:solidFill>
            <a:srgbClr val="156082"/>
          </a:solidFill>
          <a:ln>
            <a:noFill/>
          </a:ln>
        </p:spPr>
        <p:txBody>
          <a:bodyPr wrap="square" lIns="45720" tIns="27432" rIns="45720" bIns="27432" anchor="ctr">
            <a:normAutofit/>
          </a:bodyPr>
          <a:lstStyle/>
          <a:p>
            <a:pPr algn="ctr"/>
            <a:r>
              <a:rPr lang="en-US" sz="1400" dirty="0">
                <a:solidFill>
                  <a:srgbClr val="FFFFFF"/>
                </a:solidFill>
              </a:rPr>
              <a:t>Configuration 1</a:t>
            </a:r>
          </a:p>
        </p:txBody>
      </p:sp>
      <p:sp>
        <p:nvSpPr>
          <p:cNvPr id="115" name="Arrow 115"/>
          <p:cNvSpPr/>
          <p:nvPr/>
        </p:nvSpPr>
        <p:spPr>
          <a:xfrm>
            <a:off x="4724400" y="4419600"/>
            <a:ext cx="330200" cy="254000"/>
          </a:xfrm>
          <a:prstGeom prst="rightArrow">
            <a:avLst/>
          </a:prstGeom>
          <a:solidFill>
            <a:srgbClr val="595959"/>
          </a:solidFill>
          <a:ln>
            <a:noFill/>
          </a:ln>
        </p:spPr>
        <p:txBody>
          <a:bodyPr/>
          <a:lstStyle/>
          <a:p>
            <a:endParaRPr lang="en-US"/>
          </a:p>
        </p:txBody>
      </p:sp>
      <p:sp>
        <p:nvSpPr>
          <p:cNvPr id="116" name="Shape 116"/>
          <p:cNvSpPr/>
          <p:nvPr/>
        </p:nvSpPr>
        <p:spPr>
          <a:xfrm>
            <a:off x="5080000" y="3352800"/>
            <a:ext cx="1778000" cy="711200"/>
          </a:xfrm>
          <a:prstGeom prst="rect">
            <a:avLst/>
          </a:prstGeom>
          <a:noFill/>
          <a:ln w="19050">
            <a:solidFill>
              <a:srgbClr val="156082"/>
            </a:solidFill>
          </a:ln>
        </p:spPr>
        <p:txBody>
          <a:bodyPr wrap="square" lIns="45720" tIns="27432" rIns="45720" bIns="27432" anchor="ctr">
            <a:normAutofit/>
          </a:bodyPr>
          <a:lstStyle/>
          <a:p>
            <a:pPr algn="ctr"/>
            <a:r>
              <a:rPr lang="en-US" sz="1400" dirty="0">
                <a:solidFill>
                  <a:srgbClr val="156082"/>
                </a:solidFill>
              </a:rPr>
              <a:t>Change </a:t>
            </a:r>
          </a:p>
          <a:p>
            <a:pPr algn="ctr"/>
            <a:r>
              <a:rPr lang="en-US" sz="1400" dirty="0">
                <a:solidFill>
                  <a:srgbClr val="156082"/>
                </a:solidFill>
              </a:rPr>
              <a:t>routing policy</a:t>
            </a:r>
          </a:p>
        </p:txBody>
      </p:sp>
      <p:cxnSp>
        <p:nvCxnSpPr>
          <p:cNvPr id="117" name="Line 117"/>
          <p:cNvCxnSpPr/>
          <p:nvPr/>
        </p:nvCxnSpPr>
        <p:spPr>
          <a:xfrm>
            <a:off x="5969000" y="4064000"/>
            <a:ext cx="0" cy="177800"/>
          </a:xfrm>
          <a:prstGeom prst="straightConnector1">
            <a:avLst/>
          </a:prstGeom>
          <a:ln w="19050">
            <a:solidFill>
              <a:srgbClr val="595959"/>
            </a:solidFill>
            <a:tailEnd type="triangle"/>
          </a:ln>
        </p:spPr>
      </p:cxnSp>
      <p:sp>
        <p:nvSpPr>
          <p:cNvPr id="118" name="Shape 118"/>
          <p:cNvSpPr/>
          <p:nvPr/>
        </p:nvSpPr>
        <p:spPr>
          <a:xfrm>
            <a:off x="5080000" y="4267200"/>
            <a:ext cx="1778000" cy="558800"/>
          </a:xfrm>
          <a:prstGeom prst="rect">
            <a:avLst/>
          </a:prstGeom>
          <a:solidFill>
            <a:srgbClr val="156082"/>
          </a:solidFill>
          <a:ln>
            <a:noFill/>
          </a:ln>
        </p:spPr>
        <p:txBody>
          <a:bodyPr wrap="square" lIns="45720" tIns="27432" rIns="45720" bIns="27432" anchor="ctr">
            <a:normAutofit/>
          </a:bodyPr>
          <a:lstStyle/>
          <a:p>
            <a:pPr algn="ctr"/>
            <a:r>
              <a:rPr lang="en-US" sz="1400" dirty="0">
                <a:solidFill>
                  <a:srgbClr val="FFFFFF"/>
                </a:solidFill>
              </a:rPr>
              <a:t>Configuration 2</a:t>
            </a:r>
          </a:p>
        </p:txBody>
      </p:sp>
      <p:sp>
        <p:nvSpPr>
          <p:cNvPr id="119" name="Arrow 119"/>
          <p:cNvSpPr/>
          <p:nvPr/>
        </p:nvSpPr>
        <p:spPr>
          <a:xfrm>
            <a:off x="6883400" y="4419600"/>
            <a:ext cx="330200" cy="254000"/>
          </a:xfrm>
          <a:prstGeom prst="rightArrow">
            <a:avLst/>
          </a:prstGeom>
          <a:solidFill>
            <a:srgbClr val="595959"/>
          </a:solidFill>
          <a:ln>
            <a:noFill/>
          </a:ln>
        </p:spPr>
        <p:txBody>
          <a:bodyPr/>
          <a:lstStyle/>
          <a:p>
            <a:endParaRPr lang="en-US"/>
          </a:p>
        </p:txBody>
      </p:sp>
      <p:sp>
        <p:nvSpPr>
          <p:cNvPr id="120" name="Shape 120"/>
          <p:cNvSpPr/>
          <p:nvPr/>
        </p:nvSpPr>
        <p:spPr>
          <a:xfrm>
            <a:off x="7239000" y="3352800"/>
            <a:ext cx="1778000" cy="711200"/>
          </a:xfrm>
          <a:prstGeom prst="rect">
            <a:avLst/>
          </a:prstGeom>
          <a:noFill/>
          <a:ln w="19050">
            <a:solidFill>
              <a:srgbClr val="156082"/>
            </a:solidFill>
          </a:ln>
        </p:spPr>
        <p:txBody>
          <a:bodyPr wrap="square" lIns="45720" tIns="27432" rIns="45720" bIns="27432" anchor="ctr">
            <a:normAutofit/>
          </a:bodyPr>
          <a:lstStyle/>
          <a:p>
            <a:pPr algn="ctr"/>
            <a:r>
              <a:rPr lang="en-US" sz="1400" dirty="0">
                <a:solidFill>
                  <a:srgbClr val="156082"/>
                </a:solidFill>
              </a:rPr>
              <a:t>Strengthen security boundary</a:t>
            </a:r>
          </a:p>
        </p:txBody>
      </p:sp>
      <p:cxnSp>
        <p:nvCxnSpPr>
          <p:cNvPr id="121" name="Line 121"/>
          <p:cNvCxnSpPr/>
          <p:nvPr/>
        </p:nvCxnSpPr>
        <p:spPr>
          <a:xfrm>
            <a:off x="8128000" y="4064000"/>
            <a:ext cx="0" cy="177800"/>
          </a:xfrm>
          <a:prstGeom prst="straightConnector1">
            <a:avLst/>
          </a:prstGeom>
          <a:ln w="19050">
            <a:solidFill>
              <a:srgbClr val="595959"/>
            </a:solidFill>
            <a:tailEnd type="triangle"/>
          </a:ln>
        </p:spPr>
      </p:cxnSp>
      <p:sp>
        <p:nvSpPr>
          <p:cNvPr id="122" name="Shape 122"/>
          <p:cNvSpPr/>
          <p:nvPr/>
        </p:nvSpPr>
        <p:spPr>
          <a:xfrm>
            <a:off x="7239000" y="4267200"/>
            <a:ext cx="1778000" cy="558800"/>
          </a:xfrm>
          <a:prstGeom prst="rect">
            <a:avLst/>
          </a:prstGeom>
          <a:solidFill>
            <a:srgbClr val="E97132"/>
          </a:solidFill>
          <a:ln>
            <a:noFill/>
          </a:ln>
        </p:spPr>
        <p:txBody>
          <a:bodyPr wrap="square" lIns="45720" tIns="27432" rIns="45720" bIns="27432" anchor="ctr">
            <a:normAutofit/>
          </a:bodyPr>
          <a:lstStyle/>
          <a:p>
            <a:pPr algn="ctr"/>
            <a:r>
              <a:rPr lang="en-US" sz="1400" b="1" dirty="0">
                <a:solidFill>
                  <a:srgbClr val="FFFFFF"/>
                </a:solidFill>
              </a:rPr>
              <a:t>Configuration 3</a:t>
            </a:r>
          </a:p>
        </p:txBody>
      </p:sp>
      <p:sp>
        <p:nvSpPr>
          <p:cNvPr id="123" name="Arrow 123"/>
          <p:cNvSpPr/>
          <p:nvPr/>
        </p:nvSpPr>
        <p:spPr>
          <a:xfrm>
            <a:off x="9042400" y="4419600"/>
            <a:ext cx="330200" cy="254000"/>
          </a:xfrm>
          <a:prstGeom prst="rightArrow">
            <a:avLst/>
          </a:prstGeom>
          <a:solidFill>
            <a:srgbClr val="595959"/>
          </a:solidFill>
          <a:ln>
            <a:noFill/>
          </a:ln>
        </p:spPr>
        <p:txBody>
          <a:bodyPr/>
          <a:lstStyle/>
          <a:p>
            <a:endParaRPr lang="en-US"/>
          </a:p>
        </p:txBody>
      </p:sp>
      <p:sp>
        <p:nvSpPr>
          <p:cNvPr id="124" name="Shape 124"/>
          <p:cNvSpPr/>
          <p:nvPr/>
        </p:nvSpPr>
        <p:spPr>
          <a:xfrm>
            <a:off x="9398000" y="3352800"/>
            <a:ext cx="1778000" cy="711200"/>
          </a:xfrm>
          <a:prstGeom prst="rect">
            <a:avLst/>
          </a:prstGeom>
          <a:noFill/>
          <a:ln w="19050">
            <a:solidFill>
              <a:srgbClr val="156082"/>
            </a:solidFill>
          </a:ln>
        </p:spPr>
        <p:txBody>
          <a:bodyPr wrap="square" lIns="45720" tIns="27432" rIns="45720" bIns="27432" anchor="ctr">
            <a:normAutofit/>
          </a:bodyPr>
          <a:lstStyle/>
          <a:p>
            <a:pPr algn="ctr"/>
            <a:r>
              <a:rPr lang="en-US" sz="1400" dirty="0">
                <a:solidFill>
                  <a:srgbClr val="156082"/>
                </a:solidFill>
              </a:rPr>
              <a:t>Change the infrastructure</a:t>
            </a:r>
          </a:p>
        </p:txBody>
      </p:sp>
      <p:cxnSp>
        <p:nvCxnSpPr>
          <p:cNvPr id="125" name="Line 125"/>
          <p:cNvCxnSpPr/>
          <p:nvPr/>
        </p:nvCxnSpPr>
        <p:spPr>
          <a:xfrm>
            <a:off x="10287000" y="4064000"/>
            <a:ext cx="0" cy="177800"/>
          </a:xfrm>
          <a:prstGeom prst="straightConnector1">
            <a:avLst/>
          </a:prstGeom>
          <a:ln w="19050">
            <a:solidFill>
              <a:srgbClr val="595959"/>
            </a:solidFill>
            <a:tailEnd type="triangle"/>
          </a:ln>
        </p:spPr>
      </p:cxnSp>
      <p:sp>
        <p:nvSpPr>
          <p:cNvPr id="126" name="Shape 126"/>
          <p:cNvSpPr/>
          <p:nvPr/>
        </p:nvSpPr>
        <p:spPr>
          <a:xfrm>
            <a:off x="9398000" y="4267200"/>
            <a:ext cx="1778000" cy="558800"/>
          </a:xfrm>
          <a:prstGeom prst="rect">
            <a:avLst/>
          </a:prstGeom>
          <a:solidFill>
            <a:srgbClr val="156082"/>
          </a:solidFill>
          <a:ln>
            <a:noFill/>
          </a:ln>
        </p:spPr>
        <p:txBody>
          <a:bodyPr wrap="square" lIns="45720" tIns="27432" rIns="45720" bIns="27432" anchor="ctr">
            <a:normAutofit/>
          </a:bodyPr>
          <a:lstStyle/>
          <a:p>
            <a:pPr algn="ctr"/>
            <a:r>
              <a:rPr lang="en-US" sz="1400" dirty="0">
                <a:solidFill>
                  <a:srgbClr val="FFFFFF"/>
                </a:solidFill>
              </a:rPr>
              <a:t>Configuration 4</a:t>
            </a:r>
          </a:p>
        </p:txBody>
      </p:sp>
      <p:cxnSp>
        <p:nvCxnSpPr>
          <p:cNvPr id="127" name="Line 127"/>
          <p:cNvCxnSpPr/>
          <p:nvPr/>
        </p:nvCxnSpPr>
        <p:spPr>
          <a:xfrm>
            <a:off x="2921000" y="5080000"/>
            <a:ext cx="8432800" cy="0"/>
          </a:xfrm>
          <a:prstGeom prst="straightConnector1">
            <a:avLst/>
          </a:prstGeom>
          <a:ln w="19050">
            <a:solidFill>
              <a:srgbClr val="595959"/>
            </a:solidFill>
            <a:tailEnd type="triangle"/>
          </a:ln>
        </p:spPr>
      </p:cxnSp>
      <p:sp>
        <p:nvSpPr>
          <p:cNvPr id="128" name="Shape 128"/>
          <p:cNvSpPr/>
          <p:nvPr/>
        </p:nvSpPr>
        <p:spPr>
          <a:xfrm>
            <a:off x="2921000" y="5105400"/>
            <a:ext cx="762000" cy="279400"/>
          </a:xfrm>
          <a:prstGeom prst="rect">
            <a:avLst/>
          </a:prstGeom>
          <a:noFill/>
          <a:ln>
            <a:noFill/>
          </a:ln>
        </p:spPr>
        <p:txBody>
          <a:bodyPr wrap="square" lIns="45720" tIns="27432" rIns="45720" bIns="27432" anchor="ctr">
            <a:normAutofit/>
          </a:bodyPr>
          <a:lstStyle/>
          <a:p>
            <a:pPr algn="l"/>
            <a:r>
              <a:rPr lang="en-US" sz="1400" dirty="0">
                <a:solidFill>
                  <a:srgbClr val="595959"/>
                </a:solidFill>
              </a:rPr>
              <a:t>Time</a:t>
            </a:r>
          </a:p>
        </p:txBody>
      </p:sp>
      <p:sp>
        <p:nvSpPr>
          <p:cNvPr id="129" name="Shape 129"/>
          <p:cNvSpPr/>
          <p:nvPr/>
        </p:nvSpPr>
        <p:spPr>
          <a:xfrm>
            <a:off x="7239000" y="5435600"/>
            <a:ext cx="4114800" cy="762000"/>
          </a:xfrm>
          <a:prstGeom prst="roundRect">
            <a:avLst/>
          </a:prstGeom>
          <a:solidFill>
            <a:srgbClr val="FDEFE6"/>
          </a:solidFill>
          <a:ln w="12700">
            <a:solidFill>
              <a:srgbClr val="E97132"/>
            </a:solidFill>
          </a:ln>
        </p:spPr>
        <p:txBody>
          <a:bodyPr wrap="square" lIns="45720" tIns="27432" rIns="45720" bIns="27432" anchor="ctr">
            <a:normAutofit lnSpcReduction="10000"/>
          </a:bodyPr>
          <a:lstStyle/>
          <a:p>
            <a:pPr algn="l"/>
            <a:r>
              <a:rPr lang="en-US" sz="1400" dirty="0">
                <a:solidFill>
                  <a:srgbClr val="7A3A0F"/>
                </a:solidFill>
              </a:rPr>
              <a:t>Meets the new requirement, but overwrites behavior established earlier: a regression the snapshot never sees</a:t>
            </a:r>
          </a:p>
        </p:txBody>
      </p:sp>
      <p:sp>
        <p:nvSpPr>
          <p:cNvPr id="130" name="Shape 130"/>
          <p:cNvSpPr/>
          <p:nvPr/>
        </p:nvSpPr>
        <p:spPr>
          <a:xfrm>
            <a:off x="838200" y="5435600"/>
            <a:ext cx="6223000" cy="507998"/>
          </a:xfrm>
          <a:prstGeom prst="rect">
            <a:avLst/>
          </a:prstGeom>
          <a:noFill/>
          <a:ln>
            <a:noFill/>
          </a:ln>
        </p:spPr>
        <p:txBody>
          <a:bodyPr wrap="square" lIns="45720" tIns="27432" rIns="45720" bIns="27432" anchor="t">
            <a:normAutofit/>
          </a:bodyPr>
          <a:lstStyle/>
          <a:p>
            <a:pPr algn="l"/>
            <a:r>
              <a:rPr lang="en-US" sz="1400" b="1" dirty="0">
                <a:solidFill>
                  <a:srgbClr val="156082"/>
                </a:solidFill>
              </a:rPr>
              <a:t>Each change must respect prior requirements without introducing regressions.</a:t>
            </a:r>
          </a:p>
        </p:txBody>
      </p:sp>
      <p:cxnSp>
        <p:nvCxnSpPr>
          <p:cNvPr id="140" name="Leader"/>
          <p:cNvCxnSpPr/>
          <p:nvPr/>
        </p:nvCxnSpPr>
        <p:spPr>
          <a:xfrm>
            <a:off x="8128000" y="4826000"/>
            <a:ext cx="0" cy="609600"/>
          </a:xfrm>
          <a:prstGeom prst="straightConnector1">
            <a:avLst/>
          </a:prstGeom>
          <a:ln w="19050">
            <a:solidFill>
              <a:srgbClr val="E97132"/>
            </a:solidFill>
            <a:prstDash val="sysDash"/>
            <a:tailEnd type="triangle"/>
          </a:ln>
        </p:spPr>
      </p:cxnSp>
      <p:sp>
        <p:nvSpPr>
          <p:cNvPr id="5" name="TextBox 4">
            <a:extLst>
              <a:ext uri="{FF2B5EF4-FFF2-40B4-BE49-F238E27FC236}">
                <a16:creationId xmlns:a16="http://schemas.microsoft.com/office/drawing/2014/main" id="{BF4AD880-DC0C-035F-958C-C86501DBDD6C}"/>
              </a:ext>
            </a:extLst>
          </p:cNvPr>
          <p:cNvSpPr txBox="1"/>
          <p:nvPr/>
        </p:nvSpPr>
        <p:spPr>
          <a:xfrm>
            <a:off x="6858000" y="2667000"/>
            <a:ext cx="3627436" cy="523220"/>
          </a:xfrm>
          <a:prstGeom prst="rect">
            <a:avLst/>
          </a:prstGeom>
          <a:noFill/>
        </p:spPr>
        <p:txBody>
          <a:bodyPr wrap="square">
            <a:spAutoFit/>
          </a:bodyPr>
          <a:lstStyle/>
          <a:p>
            <a:pPr algn="l"/>
            <a:r>
              <a:rPr lang="en-US" sz="1400" b="1" dirty="0">
                <a:solidFill>
                  <a:srgbClr val="156082"/>
                </a:solidFill>
              </a:rPr>
              <a:t> Correct at one point in time is not the same as reliable as the network evolves.</a:t>
            </a:r>
          </a:p>
        </p:txBody>
      </p:sp>
    </p:spTree>
    <p:extLst>
      <p:ext uri="{BB962C8B-B14F-4D97-AF65-F5344CB8AC3E}">
        <p14:creationId xmlns:p14="http://schemas.microsoft.com/office/powerpoint/2010/main" val="11271820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D1B8-8A31-25EB-BB27-9B4F2704C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739E2-031D-C8AB-098B-DED6A9DDD94F}"/>
              </a:ext>
            </a:extLst>
          </p:cNvPr>
          <p:cNvSpPr>
            <a:spLocks noGrp="1"/>
          </p:cNvSpPr>
          <p:nvPr>
            <p:ph type="title"/>
          </p:nvPr>
        </p:nvSpPr>
        <p:spPr/>
        <p:txBody>
          <a:bodyPr/>
          <a:lstStyle/>
          <a:p>
            <a:r>
              <a:rPr lang="en-US" dirty="0"/>
              <a:t>Backup: The CPU bottleneck and Sandboxing</a:t>
            </a:r>
          </a:p>
        </p:txBody>
      </p:sp>
      <p:sp>
        <p:nvSpPr>
          <p:cNvPr id="4" name="Slide Number Placeholder 3">
            <a:extLst>
              <a:ext uri="{FF2B5EF4-FFF2-40B4-BE49-F238E27FC236}">
                <a16:creationId xmlns:a16="http://schemas.microsoft.com/office/drawing/2014/main" id="{3542E8D3-13BF-1EA7-391E-043CA58DCC53}"/>
              </a:ext>
            </a:extLst>
          </p:cNvPr>
          <p:cNvSpPr>
            <a:spLocks noGrp="1"/>
          </p:cNvSpPr>
          <p:nvPr>
            <p:ph type="sldNum" sz="quarter" idx="12"/>
          </p:nvPr>
        </p:nvSpPr>
        <p:spPr/>
        <p:txBody>
          <a:bodyPr/>
          <a:lstStyle/>
          <a:p>
            <a:fld id="{4B376956-1DBF-7C4F-8825-29FD10811C3B}" type="slidenum">
              <a:rPr lang="en-US" smtClean="0"/>
              <a:t>53</a:t>
            </a:fld>
            <a:endParaRPr lang="en-US"/>
          </a:p>
        </p:txBody>
      </p:sp>
      <p:pic>
        <p:nvPicPr>
          <p:cNvPr id="5" name="Picture 4">
            <a:extLst>
              <a:ext uri="{FF2B5EF4-FFF2-40B4-BE49-F238E27FC236}">
                <a16:creationId xmlns:a16="http://schemas.microsoft.com/office/drawing/2014/main" id="{DD43E222-EB18-AAA6-C6CC-C256E2BA8A06}"/>
              </a:ext>
            </a:extLst>
          </p:cNvPr>
          <p:cNvPicPr>
            <a:picLocks noChangeAspect="1"/>
          </p:cNvPicPr>
          <p:nvPr/>
        </p:nvPicPr>
        <p:blipFill>
          <a:blip r:embed="rId2"/>
          <a:stretch>
            <a:fillRect/>
          </a:stretch>
        </p:blipFill>
        <p:spPr>
          <a:xfrm>
            <a:off x="1716553" y="1690688"/>
            <a:ext cx="8758893" cy="4685728"/>
          </a:xfrm>
          <a:prstGeom prst="rect">
            <a:avLst/>
          </a:prstGeom>
        </p:spPr>
      </p:pic>
    </p:spTree>
    <p:extLst>
      <p:ext uri="{BB962C8B-B14F-4D97-AF65-F5344CB8AC3E}">
        <p14:creationId xmlns:p14="http://schemas.microsoft.com/office/powerpoint/2010/main" val="42450708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E6E2632-7AF5-CE63-E0DD-E16CCA8FE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80F790-392D-BE60-8CE4-F61DB479E7F1}"/>
              </a:ext>
            </a:extLst>
          </p:cNvPr>
          <p:cNvSpPr>
            <a:spLocks noGrp="1"/>
          </p:cNvSpPr>
          <p:nvPr>
            <p:ph type="title"/>
          </p:nvPr>
        </p:nvSpPr>
        <p:spPr/>
        <p:txBody>
          <a:bodyPr>
            <a:normAutofit/>
          </a:bodyPr>
          <a:lstStyle/>
          <a:p>
            <a:r>
              <a:rPr lang="en-IT" dirty="0"/>
              <a:t>Do we blame the benchmark or the agent?</a:t>
            </a:r>
          </a:p>
        </p:txBody>
      </p:sp>
      <p:sp>
        <p:nvSpPr>
          <p:cNvPr id="4" name="Slide Number Placeholder 3">
            <a:extLst>
              <a:ext uri="{FF2B5EF4-FFF2-40B4-BE49-F238E27FC236}">
                <a16:creationId xmlns:a16="http://schemas.microsoft.com/office/drawing/2014/main" id="{5D4B0F7D-D580-C4A9-B4BE-6294443DE19E}"/>
              </a:ext>
            </a:extLst>
          </p:cNvPr>
          <p:cNvSpPr>
            <a:spLocks noGrp="1"/>
          </p:cNvSpPr>
          <p:nvPr>
            <p:ph type="sldNum" sz="quarter" idx="12"/>
          </p:nvPr>
        </p:nvSpPr>
        <p:spPr/>
        <p:txBody>
          <a:bodyPr/>
          <a:lstStyle/>
          <a:p>
            <a:fld id="{70C12960-6E85-460F-B6E3-5B82CB31AF3D}" type="slidenum">
              <a:rPr lang="en-US" smtClean="0"/>
              <a:t>54</a:t>
            </a:fld>
            <a:endParaRPr lang="en-US"/>
          </a:p>
        </p:txBody>
      </p:sp>
      <p:sp>
        <p:nvSpPr>
          <p:cNvPr id="11" name="Content Placeholder 10">
            <a:extLst>
              <a:ext uri="{FF2B5EF4-FFF2-40B4-BE49-F238E27FC236}">
                <a16:creationId xmlns:a16="http://schemas.microsoft.com/office/drawing/2014/main" id="{3B46F53E-E1B6-9020-73C8-E3F0202038B4}"/>
              </a:ext>
            </a:extLst>
          </p:cNvPr>
          <p:cNvSpPr>
            <a:spLocks noGrp="1"/>
          </p:cNvSpPr>
          <p:nvPr>
            <p:ph idx="1"/>
          </p:nvPr>
        </p:nvSpPr>
        <p:spPr>
          <a:xfrm>
            <a:off x="838200" y="1533017"/>
            <a:ext cx="10515600" cy="522383"/>
          </a:xfrm>
        </p:spPr>
        <p:txBody>
          <a:bodyPr/>
          <a:lstStyle/>
          <a:p>
            <a:r>
              <a:rPr lang="en-IT" dirty="0"/>
              <a:t>audit the benchmark first!</a:t>
            </a:r>
          </a:p>
        </p:txBody>
      </p:sp>
      <p:grpSp>
        <p:nvGrpSpPr>
          <p:cNvPr id="12" name="Group 11">
            <a:extLst>
              <a:ext uri="{FF2B5EF4-FFF2-40B4-BE49-F238E27FC236}">
                <a16:creationId xmlns:a16="http://schemas.microsoft.com/office/drawing/2014/main" id="{E3F7B60F-9AC8-5EA1-5124-564BF898681E}"/>
              </a:ext>
            </a:extLst>
          </p:cNvPr>
          <p:cNvGrpSpPr/>
          <p:nvPr/>
        </p:nvGrpSpPr>
        <p:grpSpPr>
          <a:xfrm>
            <a:off x="420624" y="4699791"/>
            <a:ext cx="710701" cy="1280463"/>
            <a:chOff x="2590800" y="3489960"/>
            <a:chExt cx="1395984" cy="1811042"/>
          </a:xfrm>
        </p:grpSpPr>
        <p:sp>
          <p:nvSpPr>
            <p:cNvPr id="14" name="Rectangle 13">
              <a:extLst>
                <a:ext uri="{FF2B5EF4-FFF2-40B4-BE49-F238E27FC236}">
                  <a16:creationId xmlns:a16="http://schemas.microsoft.com/office/drawing/2014/main" id="{87469607-EB18-21B9-9687-BA5ED8080B58}"/>
                </a:ext>
              </a:extLst>
            </p:cNvPr>
            <p:cNvSpPr/>
            <p:nvPr/>
          </p:nvSpPr>
          <p:spPr>
            <a:xfrm>
              <a:off x="2682240" y="3489960"/>
              <a:ext cx="1292352" cy="167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5" name="Rectangle 14">
              <a:extLst>
                <a:ext uri="{FF2B5EF4-FFF2-40B4-BE49-F238E27FC236}">
                  <a16:creationId xmlns:a16="http://schemas.microsoft.com/office/drawing/2014/main" id="{F556D385-FFE5-EA92-013F-5C4EF1275DEE}"/>
                </a:ext>
              </a:extLst>
            </p:cNvPr>
            <p:cNvSpPr/>
            <p:nvPr/>
          </p:nvSpPr>
          <p:spPr>
            <a:xfrm>
              <a:off x="2694432" y="4294633"/>
              <a:ext cx="1292352" cy="167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6" name="Rectangle 15">
              <a:extLst>
                <a:ext uri="{FF2B5EF4-FFF2-40B4-BE49-F238E27FC236}">
                  <a16:creationId xmlns:a16="http://schemas.microsoft.com/office/drawing/2014/main" id="{AC17B0C6-47F7-63F2-CEAD-7728D39428BF}"/>
                </a:ext>
              </a:extLst>
            </p:cNvPr>
            <p:cNvSpPr/>
            <p:nvPr/>
          </p:nvSpPr>
          <p:spPr>
            <a:xfrm>
              <a:off x="2590800" y="5133362"/>
              <a:ext cx="1292352" cy="167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grpSp>
        <p:nvGrpSpPr>
          <p:cNvPr id="18" name="Group 17">
            <a:extLst>
              <a:ext uri="{FF2B5EF4-FFF2-40B4-BE49-F238E27FC236}">
                <a16:creationId xmlns:a16="http://schemas.microsoft.com/office/drawing/2014/main" id="{5F7862D4-78FC-B237-6D1D-E3BCD45545F6}"/>
              </a:ext>
            </a:extLst>
          </p:cNvPr>
          <p:cNvGrpSpPr/>
          <p:nvPr/>
        </p:nvGrpSpPr>
        <p:grpSpPr>
          <a:xfrm>
            <a:off x="2103429" y="2133917"/>
            <a:ext cx="8256918" cy="4404995"/>
            <a:chOff x="2895909" y="2367042"/>
            <a:chExt cx="6886573" cy="3405648"/>
          </a:xfrm>
        </p:grpSpPr>
        <p:sp>
          <p:nvSpPr>
            <p:cNvPr id="19" name="Freeform 18">
              <a:extLst>
                <a:ext uri="{FF2B5EF4-FFF2-40B4-BE49-F238E27FC236}">
                  <a16:creationId xmlns:a16="http://schemas.microsoft.com/office/drawing/2014/main" id="{F43A1A0F-B91D-3032-3263-EC9D84E348A6}"/>
                </a:ext>
              </a:extLst>
            </p:cNvPr>
            <p:cNvSpPr/>
            <p:nvPr/>
          </p:nvSpPr>
          <p:spPr>
            <a:xfrm>
              <a:off x="3295677" y="2572684"/>
              <a:ext cx="1713222" cy="798065"/>
            </a:xfrm>
            <a:custGeom>
              <a:avLst/>
              <a:gdLst>
                <a:gd name="csX0" fmla="*/ 0 w 1713222"/>
                <a:gd name="csY0" fmla="*/ 0 h 798065"/>
                <a:gd name="csX1" fmla="*/ 1713222 w 1713222"/>
                <a:gd name="csY1" fmla="*/ 0 h 798065"/>
                <a:gd name="csX2" fmla="*/ 1713222 w 1713222"/>
                <a:gd name="csY2" fmla="*/ 798066 h 798065"/>
                <a:gd name="csX3" fmla="*/ 0 w 1713222"/>
                <a:gd name="csY3" fmla="*/ 798066 h 798065"/>
              </a:gdLst>
              <a:ahLst/>
              <a:cxnLst>
                <a:cxn ang="0">
                  <a:pos x="csX0" y="csY0"/>
                </a:cxn>
                <a:cxn ang="0">
                  <a:pos x="csX1" y="csY1"/>
                </a:cxn>
                <a:cxn ang="0">
                  <a:pos x="csX2" y="csY2"/>
                </a:cxn>
                <a:cxn ang="0">
                  <a:pos x="csX3" y="csY3"/>
                </a:cxn>
              </a:cxnLst>
              <a:rect l="l" t="t" r="r" b="b"/>
              <a:pathLst>
                <a:path w="1713222" h="798065">
                  <a:moveTo>
                    <a:pt x="0" y="0"/>
                  </a:moveTo>
                  <a:cubicBezTo>
                    <a:pt x="856611" y="0"/>
                    <a:pt x="856611" y="0"/>
                    <a:pt x="1713222" y="0"/>
                  </a:cubicBezTo>
                  <a:lnTo>
                    <a:pt x="1713222" y="798066"/>
                  </a:lnTo>
                  <a:cubicBezTo>
                    <a:pt x="856611" y="798066"/>
                    <a:pt x="856611" y="798066"/>
                    <a:pt x="0" y="798066"/>
                  </a:cubicBezTo>
                  <a:close/>
                </a:path>
              </a:pathLst>
            </a:custGeom>
            <a:solidFill>
              <a:srgbClr val="CD5B2C">
                <a:alpha val="50000"/>
              </a:srgbClr>
            </a:solidFill>
            <a:ln w="8116" cap="flat">
              <a:noFill/>
              <a:prstDash val="solid"/>
              <a:round/>
            </a:ln>
          </p:spPr>
          <p:txBody>
            <a:bodyPr/>
            <a:lstStyle/>
            <a:p>
              <a:endParaRPr lang="en-IT" sz="3600"/>
            </a:p>
          </p:txBody>
        </p:sp>
        <p:sp>
          <p:nvSpPr>
            <p:cNvPr id="20" name="Freeform 19">
              <a:extLst>
                <a:ext uri="{FF2B5EF4-FFF2-40B4-BE49-F238E27FC236}">
                  <a16:creationId xmlns:a16="http://schemas.microsoft.com/office/drawing/2014/main" id="{D04418AE-D000-F8EF-A736-415FF335CBB5}"/>
                </a:ext>
              </a:extLst>
            </p:cNvPr>
            <p:cNvSpPr/>
            <p:nvPr/>
          </p:nvSpPr>
          <p:spPr>
            <a:xfrm>
              <a:off x="3295677" y="3370750"/>
              <a:ext cx="1713222" cy="1851053"/>
            </a:xfrm>
            <a:custGeom>
              <a:avLst/>
              <a:gdLst>
                <a:gd name="csX0" fmla="*/ 0 w 1713222"/>
                <a:gd name="csY0" fmla="*/ 0 h 1851053"/>
                <a:gd name="csX1" fmla="*/ 1713222 w 1713222"/>
                <a:gd name="csY1" fmla="*/ 222785 h 1851053"/>
                <a:gd name="csX2" fmla="*/ 1713222 w 1713222"/>
                <a:gd name="csY2" fmla="*/ 1851054 h 1851053"/>
                <a:gd name="csX3" fmla="*/ 0 w 1713222"/>
                <a:gd name="csY3" fmla="*/ 1628268 h 1851053"/>
              </a:gdLst>
              <a:ahLst/>
              <a:cxnLst>
                <a:cxn ang="0">
                  <a:pos x="csX0" y="csY0"/>
                </a:cxn>
                <a:cxn ang="0">
                  <a:pos x="csX1" y="csY1"/>
                </a:cxn>
                <a:cxn ang="0">
                  <a:pos x="csX2" y="csY2"/>
                </a:cxn>
                <a:cxn ang="0">
                  <a:pos x="csX3" y="csY3"/>
                </a:cxn>
              </a:cxnLst>
              <a:rect l="l" t="t" r="r" b="b"/>
              <a:pathLst>
                <a:path w="1713222" h="1851053">
                  <a:moveTo>
                    <a:pt x="0" y="0"/>
                  </a:moveTo>
                  <a:cubicBezTo>
                    <a:pt x="856611" y="0"/>
                    <a:pt x="856611" y="222785"/>
                    <a:pt x="1713222" y="222785"/>
                  </a:cubicBezTo>
                  <a:lnTo>
                    <a:pt x="1713222" y="1851054"/>
                  </a:lnTo>
                  <a:cubicBezTo>
                    <a:pt x="856611" y="1851054"/>
                    <a:pt x="856611" y="1628268"/>
                    <a:pt x="0" y="1628268"/>
                  </a:cubicBezTo>
                  <a:close/>
                </a:path>
              </a:pathLst>
            </a:custGeom>
            <a:solidFill>
              <a:srgbClr val="86B6EF">
                <a:alpha val="50000"/>
              </a:srgbClr>
            </a:solidFill>
            <a:ln w="8116" cap="flat">
              <a:noFill/>
              <a:prstDash val="solid"/>
              <a:round/>
            </a:ln>
          </p:spPr>
          <p:txBody>
            <a:bodyPr/>
            <a:lstStyle/>
            <a:p>
              <a:endParaRPr lang="en-IT" sz="3600"/>
            </a:p>
          </p:txBody>
        </p:sp>
        <p:sp>
          <p:nvSpPr>
            <p:cNvPr id="21" name="Freeform 20">
              <a:extLst>
                <a:ext uri="{FF2B5EF4-FFF2-40B4-BE49-F238E27FC236}">
                  <a16:creationId xmlns:a16="http://schemas.microsoft.com/office/drawing/2014/main" id="{5D2B5F37-22CF-DF86-FF14-EB9F03D876CE}"/>
                </a:ext>
              </a:extLst>
            </p:cNvPr>
            <p:cNvSpPr/>
            <p:nvPr/>
          </p:nvSpPr>
          <p:spPr>
            <a:xfrm>
              <a:off x="5191456" y="2572684"/>
              <a:ext cx="1713222" cy="224958"/>
            </a:xfrm>
            <a:custGeom>
              <a:avLst/>
              <a:gdLst>
                <a:gd name="csX0" fmla="*/ 0 w 1713222"/>
                <a:gd name="csY0" fmla="*/ 0 h 224958"/>
                <a:gd name="csX1" fmla="*/ 1713222 w 1713222"/>
                <a:gd name="csY1" fmla="*/ 0 h 224958"/>
                <a:gd name="csX2" fmla="*/ 1713222 w 1713222"/>
                <a:gd name="csY2" fmla="*/ 224958 h 224958"/>
                <a:gd name="csX3" fmla="*/ 0 w 1713222"/>
                <a:gd name="csY3" fmla="*/ 224958 h 224958"/>
              </a:gdLst>
              <a:ahLst/>
              <a:cxnLst>
                <a:cxn ang="0">
                  <a:pos x="csX0" y="csY0"/>
                </a:cxn>
                <a:cxn ang="0">
                  <a:pos x="csX1" y="csY1"/>
                </a:cxn>
                <a:cxn ang="0">
                  <a:pos x="csX2" y="csY2"/>
                </a:cxn>
                <a:cxn ang="0">
                  <a:pos x="csX3" y="csY3"/>
                </a:cxn>
              </a:cxnLst>
              <a:rect l="l" t="t" r="r" b="b"/>
              <a:pathLst>
                <a:path w="1713222" h="224958">
                  <a:moveTo>
                    <a:pt x="0" y="0"/>
                  </a:moveTo>
                  <a:cubicBezTo>
                    <a:pt x="856611" y="0"/>
                    <a:pt x="856611" y="0"/>
                    <a:pt x="1713222" y="0"/>
                  </a:cubicBezTo>
                  <a:lnTo>
                    <a:pt x="1713222" y="224958"/>
                  </a:lnTo>
                  <a:cubicBezTo>
                    <a:pt x="856611" y="224958"/>
                    <a:pt x="856611" y="224958"/>
                    <a:pt x="0" y="224958"/>
                  </a:cubicBezTo>
                  <a:close/>
                </a:path>
              </a:pathLst>
            </a:custGeom>
            <a:solidFill>
              <a:srgbClr val="6E270D">
                <a:alpha val="48000"/>
              </a:srgbClr>
            </a:solidFill>
            <a:ln w="8116" cap="flat">
              <a:noFill/>
              <a:prstDash val="solid"/>
              <a:round/>
            </a:ln>
          </p:spPr>
          <p:txBody>
            <a:bodyPr/>
            <a:lstStyle/>
            <a:p>
              <a:endParaRPr lang="en-IT" sz="3600"/>
            </a:p>
          </p:txBody>
        </p:sp>
        <p:sp>
          <p:nvSpPr>
            <p:cNvPr id="22" name="Freeform 21">
              <a:extLst>
                <a:ext uri="{FF2B5EF4-FFF2-40B4-BE49-F238E27FC236}">
                  <a16:creationId xmlns:a16="http://schemas.microsoft.com/office/drawing/2014/main" id="{7D69E56D-A26B-477F-F422-28A4FB56872E}"/>
                </a:ext>
              </a:extLst>
            </p:cNvPr>
            <p:cNvSpPr/>
            <p:nvPr/>
          </p:nvSpPr>
          <p:spPr>
            <a:xfrm>
              <a:off x="5191456" y="2797642"/>
              <a:ext cx="1713222" cy="275072"/>
            </a:xfrm>
            <a:custGeom>
              <a:avLst/>
              <a:gdLst>
                <a:gd name="csX0" fmla="*/ 0 w 1713222"/>
                <a:gd name="csY0" fmla="*/ 0 h 275072"/>
                <a:gd name="csX1" fmla="*/ 1713222 w 1713222"/>
                <a:gd name="csY1" fmla="*/ 68861 h 275072"/>
                <a:gd name="csX2" fmla="*/ 1713222 w 1713222"/>
                <a:gd name="csY2" fmla="*/ 275073 h 275072"/>
                <a:gd name="csX3" fmla="*/ 0 w 1713222"/>
                <a:gd name="csY3" fmla="*/ 206212 h 275072"/>
              </a:gdLst>
              <a:ahLst/>
              <a:cxnLst>
                <a:cxn ang="0">
                  <a:pos x="csX0" y="csY0"/>
                </a:cxn>
                <a:cxn ang="0">
                  <a:pos x="csX1" y="csY1"/>
                </a:cxn>
                <a:cxn ang="0">
                  <a:pos x="csX2" y="csY2"/>
                </a:cxn>
                <a:cxn ang="0">
                  <a:pos x="csX3" y="csY3"/>
                </a:cxn>
              </a:cxnLst>
              <a:rect l="l" t="t" r="r" b="b"/>
              <a:pathLst>
                <a:path w="1713222" h="275072">
                  <a:moveTo>
                    <a:pt x="0" y="0"/>
                  </a:moveTo>
                  <a:cubicBezTo>
                    <a:pt x="856611" y="0"/>
                    <a:pt x="856611" y="68861"/>
                    <a:pt x="1713222" y="68861"/>
                  </a:cubicBezTo>
                  <a:lnTo>
                    <a:pt x="1713222" y="275073"/>
                  </a:lnTo>
                  <a:cubicBezTo>
                    <a:pt x="856611" y="275073"/>
                    <a:pt x="856611" y="206212"/>
                    <a:pt x="0" y="206212"/>
                  </a:cubicBezTo>
                  <a:close/>
                </a:path>
              </a:pathLst>
            </a:custGeom>
            <a:solidFill>
              <a:srgbClr val="8F3A18">
                <a:alpha val="48000"/>
              </a:srgbClr>
            </a:solidFill>
            <a:ln w="8116" cap="flat">
              <a:noFill/>
              <a:prstDash val="solid"/>
              <a:round/>
            </a:ln>
          </p:spPr>
          <p:txBody>
            <a:bodyPr/>
            <a:lstStyle/>
            <a:p>
              <a:endParaRPr lang="en-IT" sz="3600"/>
            </a:p>
          </p:txBody>
        </p:sp>
        <p:sp>
          <p:nvSpPr>
            <p:cNvPr id="23" name="Freeform 22">
              <a:extLst>
                <a:ext uri="{FF2B5EF4-FFF2-40B4-BE49-F238E27FC236}">
                  <a16:creationId xmlns:a16="http://schemas.microsoft.com/office/drawing/2014/main" id="{E4F40EB9-EE92-2328-A0FD-C5166C6735DD}"/>
                </a:ext>
              </a:extLst>
            </p:cNvPr>
            <p:cNvSpPr/>
            <p:nvPr/>
          </p:nvSpPr>
          <p:spPr>
            <a:xfrm>
              <a:off x="5191456" y="3003854"/>
              <a:ext cx="1713222" cy="247522"/>
            </a:xfrm>
            <a:custGeom>
              <a:avLst/>
              <a:gdLst>
                <a:gd name="csX0" fmla="*/ 0 w 1713222"/>
                <a:gd name="csY0" fmla="*/ 0 h 247522"/>
                <a:gd name="csX1" fmla="*/ 1713222 w 1713222"/>
                <a:gd name="csY1" fmla="*/ 137722 h 247522"/>
                <a:gd name="csX2" fmla="*/ 1713222 w 1713222"/>
                <a:gd name="csY2" fmla="*/ 247523 h 247522"/>
                <a:gd name="csX3" fmla="*/ 0 w 1713222"/>
                <a:gd name="csY3" fmla="*/ 109801 h 247522"/>
              </a:gdLst>
              <a:ahLst/>
              <a:cxnLst>
                <a:cxn ang="0">
                  <a:pos x="csX0" y="csY0"/>
                </a:cxn>
                <a:cxn ang="0">
                  <a:pos x="csX1" y="csY1"/>
                </a:cxn>
                <a:cxn ang="0">
                  <a:pos x="csX2" y="csY2"/>
                </a:cxn>
                <a:cxn ang="0">
                  <a:pos x="csX3" y="csY3"/>
                </a:cxn>
              </a:cxnLst>
              <a:rect l="l" t="t" r="r" b="b"/>
              <a:pathLst>
                <a:path w="1713222" h="247522">
                  <a:moveTo>
                    <a:pt x="0" y="0"/>
                  </a:moveTo>
                  <a:cubicBezTo>
                    <a:pt x="856611" y="0"/>
                    <a:pt x="856611" y="137722"/>
                    <a:pt x="1713222" y="137722"/>
                  </a:cubicBezTo>
                  <a:lnTo>
                    <a:pt x="1713222" y="247523"/>
                  </a:lnTo>
                  <a:cubicBezTo>
                    <a:pt x="856611" y="247523"/>
                    <a:pt x="856611" y="109801"/>
                    <a:pt x="0" y="109801"/>
                  </a:cubicBezTo>
                  <a:close/>
                </a:path>
              </a:pathLst>
            </a:custGeom>
            <a:solidFill>
              <a:srgbClr val="AF4B22">
                <a:alpha val="48000"/>
              </a:srgbClr>
            </a:solidFill>
            <a:ln w="8116" cap="flat">
              <a:noFill/>
              <a:prstDash val="solid"/>
              <a:round/>
            </a:ln>
          </p:spPr>
          <p:txBody>
            <a:bodyPr/>
            <a:lstStyle/>
            <a:p>
              <a:endParaRPr lang="en-IT" sz="3600"/>
            </a:p>
          </p:txBody>
        </p:sp>
        <p:sp>
          <p:nvSpPr>
            <p:cNvPr id="24" name="Freeform 23">
              <a:extLst>
                <a:ext uri="{FF2B5EF4-FFF2-40B4-BE49-F238E27FC236}">
                  <a16:creationId xmlns:a16="http://schemas.microsoft.com/office/drawing/2014/main" id="{CC8F7499-CB21-9B89-426D-D60AF590D055}"/>
                </a:ext>
              </a:extLst>
            </p:cNvPr>
            <p:cNvSpPr/>
            <p:nvPr/>
          </p:nvSpPr>
          <p:spPr>
            <a:xfrm>
              <a:off x="5191456" y="3113655"/>
              <a:ext cx="1713222" cy="313705"/>
            </a:xfrm>
            <a:custGeom>
              <a:avLst/>
              <a:gdLst>
                <a:gd name="csX0" fmla="*/ 0 w 1713222"/>
                <a:gd name="csY0" fmla="*/ 0 h 313705"/>
                <a:gd name="csX1" fmla="*/ 1713222 w 1713222"/>
                <a:gd name="csY1" fmla="*/ 206583 h 313705"/>
                <a:gd name="csX2" fmla="*/ 1713222 w 1713222"/>
                <a:gd name="csY2" fmla="*/ 313706 h 313705"/>
                <a:gd name="csX3" fmla="*/ 0 w 1713222"/>
                <a:gd name="csY3" fmla="*/ 107123 h 313705"/>
              </a:gdLst>
              <a:ahLst/>
              <a:cxnLst>
                <a:cxn ang="0">
                  <a:pos x="csX0" y="csY0"/>
                </a:cxn>
                <a:cxn ang="0">
                  <a:pos x="csX1" y="csY1"/>
                </a:cxn>
                <a:cxn ang="0">
                  <a:pos x="csX2" y="csY2"/>
                </a:cxn>
                <a:cxn ang="0">
                  <a:pos x="csX3" y="csY3"/>
                </a:cxn>
              </a:cxnLst>
              <a:rect l="l" t="t" r="r" b="b"/>
              <a:pathLst>
                <a:path w="1713222" h="313705">
                  <a:moveTo>
                    <a:pt x="0" y="0"/>
                  </a:moveTo>
                  <a:cubicBezTo>
                    <a:pt x="856611" y="0"/>
                    <a:pt x="856611" y="206583"/>
                    <a:pt x="1713222" y="206583"/>
                  </a:cubicBezTo>
                  <a:lnTo>
                    <a:pt x="1713222" y="313706"/>
                  </a:lnTo>
                  <a:cubicBezTo>
                    <a:pt x="856611" y="313706"/>
                    <a:pt x="856611" y="107123"/>
                    <a:pt x="0" y="107123"/>
                  </a:cubicBezTo>
                  <a:close/>
                </a:path>
              </a:pathLst>
            </a:custGeom>
            <a:solidFill>
              <a:srgbClr val="CD5B2C">
                <a:alpha val="48000"/>
              </a:srgbClr>
            </a:solidFill>
            <a:ln w="8116" cap="flat">
              <a:noFill/>
              <a:prstDash val="solid"/>
              <a:round/>
            </a:ln>
          </p:spPr>
          <p:txBody>
            <a:bodyPr/>
            <a:lstStyle/>
            <a:p>
              <a:endParaRPr lang="en-IT" sz="3600"/>
            </a:p>
          </p:txBody>
        </p:sp>
        <p:sp>
          <p:nvSpPr>
            <p:cNvPr id="25" name="Freeform 24">
              <a:extLst>
                <a:ext uri="{FF2B5EF4-FFF2-40B4-BE49-F238E27FC236}">
                  <a16:creationId xmlns:a16="http://schemas.microsoft.com/office/drawing/2014/main" id="{B1041595-55AA-899B-1F53-CB66E9DA982C}"/>
                </a:ext>
              </a:extLst>
            </p:cNvPr>
            <p:cNvSpPr/>
            <p:nvPr/>
          </p:nvSpPr>
          <p:spPr>
            <a:xfrm>
              <a:off x="5191456" y="3220778"/>
              <a:ext cx="1713222" cy="358463"/>
            </a:xfrm>
            <a:custGeom>
              <a:avLst/>
              <a:gdLst>
                <a:gd name="csX0" fmla="*/ 0 w 1713222"/>
                <a:gd name="csY0" fmla="*/ 0 h 358463"/>
                <a:gd name="csX1" fmla="*/ 1713222 w 1713222"/>
                <a:gd name="csY1" fmla="*/ 275444 h 358463"/>
                <a:gd name="csX2" fmla="*/ 1713222 w 1713222"/>
                <a:gd name="csY2" fmla="*/ 358464 h 358463"/>
                <a:gd name="csX3" fmla="*/ 0 w 1713222"/>
                <a:gd name="csY3" fmla="*/ 83020 h 358463"/>
              </a:gdLst>
              <a:ahLst/>
              <a:cxnLst>
                <a:cxn ang="0">
                  <a:pos x="csX0" y="csY0"/>
                </a:cxn>
                <a:cxn ang="0">
                  <a:pos x="csX1" y="csY1"/>
                </a:cxn>
                <a:cxn ang="0">
                  <a:pos x="csX2" y="csY2"/>
                </a:cxn>
                <a:cxn ang="0">
                  <a:pos x="csX3" y="csY3"/>
                </a:cxn>
              </a:cxnLst>
              <a:rect l="l" t="t" r="r" b="b"/>
              <a:pathLst>
                <a:path w="1713222" h="358463">
                  <a:moveTo>
                    <a:pt x="0" y="0"/>
                  </a:moveTo>
                  <a:cubicBezTo>
                    <a:pt x="856611" y="0"/>
                    <a:pt x="856611" y="275444"/>
                    <a:pt x="1713222" y="275444"/>
                  </a:cubicBezTo>
                  <a:lnTo>
                    <a:pt x="1713222" y="358464"/>
                  </a:lnTo>
                  <a:cubicBezTo>
                    <a:pt x="856611" y="358464"/>
                    <a:pt x="856611" y="83020"/>
                    <a:pt x="0" y="83020"/>
                  </a:cubicBezTo>
                  <a:close/>
                </a:path>
              </a:pathLst>
            </a:custGeom>
            <a:solidFill>
              <a:srgbClr val="E57138">
                <a:alpha val="48000"/>
              </a:srgbClr>
            </a:solidFill>
            <a:ln w="8116" cap="flat">
              <a:noFill/>
              <a:prstDash val="solid"/>
              <a:round/>
            </a:ln>
          </p:spPr>
          <p:txBody>
            <a:bodyPr/>
            <a:lstStyle/>
            <a:p>
              <a:endParaRPr lang="en-IT" sz="3600"/>
            </a:p>
          </p:txBody>
        </p:sp>
        <p:sp>
          <p:nvSpPr>
            <p:cNvPr id="26" name="Freeform 25">
              <a:extLst>
                <a:ext uri="{FF2B5EF4-FFF2-40B4-BE49-F238E27FC236}">
                  <a16:creationId xmlns:a16="http://schemas.microsoft.com/office/drawing/2014/main" id="{755F5A21-48F2-3BA7-C159-E7FFC87706D9}"/>
                </a:ext>
              </a:extLst>
            </p:cNvPr>
            <p:cNvSpPr/>
            <p:nvPr/>
          </p:nvSpPr>
          <p:spPr>
            <a:xfrm>
              <a:off x="5191456" y="3303798"/>
              <a:ext cx="1713222" cy="411256"/>
            </a:xfrm>
            <a:custGeom>
              <a:avLst/>
              <a:gdLst>
                <a:gd name="csX0" fmla="*/ 0 w 1713222"/>
                <a:gd name="csY0" fmla="*/ 0 h 411256"/>
                <a:gd name="csX1" fmla="*/ 1713222 w 1713222"/>
                <a:gd name="csY1" fmla="*/ 344305 h 411256"/>
                <a:gd name="csX2" fmla="*/ 1713222 w 1713222"/>
                <a:gd name="csY2" fmla="*/ 411256 h 411256"/>
                <a:gd name="csX3" fmla="*/ 0 w 1713222"/>
                <a:gd name="csY3" fmla="*/ 66952 h 411256"/>
              </a:gdLst>
              <a:ahLst/>
              <a:cxnLst>
                <a:cxn ang="0">
                  <a:pos x="csX0" y="csY0"/>
                </a:cxn>
                <a:cxn ang="0">
                  <a:pos x="csX1" y="csY1"/>
                </a:cxn>
                <a:cxn ang="0">
                  <a:pos x="csX2" y="csY2"/>
                </a:cxn>
                <a:cxn ang="0">
                  <a:pos x="csX3" y="csY3"/>
                </a:cxn>
              </a:cxnLst>
              <a:rect l="l" t="t" r="r" b="b"/>
              <a:pathLst>
                <a:path w="1713222" h="411256">
                  <a:moveTo>
                    <a:pt x="0" y="0"/>
                  </a:moveTo>
                  <a:cubicBezTo>
                    <a:pt x="856611" y="0"/>
                    <a:pt x="856611" y="344305"/>
                    <a:pt x="1713222" y="344305"/>
                  </a:cubicBezTo>
                  <a:lnTo>
                    <a:pt x="1713222" y="411256"/>
                  </a:lnTo>
                  <a:cubicBezTo>
                    <a:pt x="856611" y="411256"/>
                    <a:pt x="856611" y="66952"/>
                    <a:pt x="0" y="66952"/>
                  </a:cubicBezTo>
                  <a:close/>
                </a:path>
              </a:pathLst>
            </a:custGeom>
            <a:solidFill>
              <a:srgbClr val="F09263">
                <a:alpha val="48000"/>
              </a:srgbClr>
            </a:solidFill>
            <a:ln w="8116" cap="flat">
              <a:noFill/>
              <a:prstDash val="solid"/>
              <a:round/>
            </a:ln>
          </p:spPr>
          <p:txBody>
            <a:bodyPr/>
            <a:lstStyle/>
            <a:p>
              <a:endParaRPr lang="en-IT" sz="3600"/>
            </a:p>
          </p:txBody>
        </p:sp>
        <p:sp>
          <p:nvSpPr>
            <p:cNvPr id="27" name="Freeform 26">
              <a:extLst>
                <a:ext uri="{FF2B5EF4-FFF2-40B4-BE49-F238E27FC236}">
                  <a16:creationId xmlns:a16="http://schemas.microsoft.com/office/drawing/2014/main" id="{1B775390-750F-1120-F687-5EF37EE8CAED}"/>
                </a:ext>
              </a:extLst>
            </p:cNvPr>
            <p:cNvSpPr/>
            <p:nvPr/>
          </p:nvSpPr>
          <p:spPr>
            <a:xfrm>
              <a:off x="5191456" y="3593535"/>
              <a:ext cx="1713222" cy="936158"/>
            </a:xfrm>
            <a:custGeom>
              <a:avLst/>
              <a:gdLst>
                <a:gd name="csX0" fmla="*/ 0 w 1713222"/>
                <a:gd name="csY0" fmla="*/ 0 h 936158"/>
                <a:gd name="csX1" fmla="*/ 1713222 w 1713222"/>
                <a:gd name="csY1" fmla="*/ 344305 h 936158"/>
                <a:gd name="csX2" fmla="*/ 1713222 w 1713222"/>
                <a:gd name="csY2" fmla="*/ 936159 h 936158"/>
                <a:gd name="csX3" fmla="*/ 0 w 1713222"/>
                <a:gd name="csY3" fmla="*/ 591854 h 936158"/>
              </a:gdLst>
              <a:ahLst/>
              <a:cxnLst>
                <a:cxn ang="0">
                  <a:pos x="csX0" y="csY0"/>
                </a:cxn>
                <a:cxn ang="0">
                  <a:pos x="csX1" y="csY1"/>
                </a:cxn>
                <a:cxn ang="0">
                  <a:pos x="csX2" y="csY2"/>
                </a:cxn>
                <a:cxn ang="0">
                  <a:pos x="csX3" y="csY3"/>
                </a:cxn>
              </a:cxnLst>
              <a:rect l="l" t="t" r="r" b="b"/>
              <a:pathLst>
                <a:path w="1713222" h="936158">
                  <a:moveTo>
                    <a:pt x="0" y="0"/>
                  </a:moveTo>
                  <a:cubicBezTo>
                    <a:pt x="856611" y="0"/>
                    <a:pt x="856611" y="344305"/>
                    <a:pt x="1713222" y="344305"/>
                  </a:cubicBezTo>
                  <a:lnTo>
                    <a:pt x="1713222" y="936159"/>
                  </a:lnTo>
                  <a:cubicBezTo>
                    <a:pt x="856611" y="936159"/>
                    <a:pt x="856611" y="591854"/>
                    <a:pt x="0" y="591854"/>
                  </a:cubicBezTo>
                  <a:close/>
                </a:path>
              </a:pathLst>
            </a:custGeom>
            <a:solidFill>
              <a:srgbClr val="1C5CAB">
                <a:alpha val="48000"/>
              </a:srgbClr>
            </a:solidFill>
            <a:ln w="8116" cap="flat">
              <a:noFill/>
              <a:prstDash val="solid"/>
              <a:round/>
            </a:ln>
          </p:spPr>
          <p:txBody>
            <a:bodyPr/>
            <a:lstStyle/>
            <a:p>
              <a:endParaRPr lang="en-IT" sz="3600"/>
            </a:p>
          </p:txBody>
        </p:sp>
        <p:sp>
          <p:nvSpPr>
            <p:cNvPr id="28" name="Freeform 27">
              <a:extLst>
                <a:ext uri="{FF2B5EF4-FFF2-40B4-BE49-F238E27FC236}">
                  <a16:creationId xmlns:a16="http://schemas.microsoft.com/office/drawing/2014/main" id="{F620BC50-15C2-2498-3014-F86D7DF2B9F2}"/>
                </a:ext>
              </a:extLst>
            </p:cNvPr>
            <p:cNvSpPr/>
            <p:nvPr/>
          </p:nvSpPr>
          <p:spPr>
            <a:xfrm>
              <a:off x="5191456" y="4185389"/>
              <a:ext cx="1713222" cy="844335"/>
            </a:xfrm>
            <a:custGeom>
              <a:avLst/>
              <a:gdLst>
                <a:gd name="csX0" fmla="*/ 0 w 1713222"/>
                <a:gd name="csY0" fmla="*/ 0 h 844335"/>
                <a:gd name="csX1" fmla="*/ 1713222 w 1713222"/>
                <a:gd name="csY1" fmla="*/ 413165 h 844335"/>
                <a:gd name="csX2" fmla="*/ 1713222 w 1713222"/>
                <a:gd name="csY2" fmla="*/ 844335 h 844335"/>
                <a:gd name="csX3" fmla="*/ 0 w 1713222"/>
                <a:gd name="csY3" fmla="*/ 431170 h 844335"/>
              </a:gdLst>
              <a:ahLst/>
              <a:cxnLst>
                <a:cxn ang="0">
                  <a:pos x="csX0" y="csY0"/>
                </a:cxn>
                <a:cxn ang="0">
                  <a:pos x="csX1" y="csY1"/>
                </a:cxn>
                <a:cxn ang="0">
                  <a:pos x="csX2" y="csY2"/>
                </a:cxn>
                <a:cxn ang="0">
                  <a:pos x="csX3" y="csY3"/>
                </a:cxn>
              </a:cxnLst>
              <a:rect l="l" t="t" r="r" b="b"/>
              <a:pathLst>
                <a:path w="1713222" h="844335">
                  <a:moveTo>
                    <a:pt x="0" y="0"/>
                  </a:moveTo>
                  <a:cubicBezTo>
                    <a:pt x="856611" y="0"/>
                    <a:pt x="856611" y="413165"/>
                    <a:pt x="1713222" y="413165"/>
                  </a:cubicBezTo>
                  <a:lnTo>
                    <a:pt x="1713222" y="844335"/>
                  </a:lnTo>
                  <a:cubicBezTo>
                    <a:pt x="856611" y="844335"/>
                    <a:pt x="856611" y="431170"/>
                    <a:pt x="0" y="431170"/>
                  </a:cubicBezTo>
                  <a:close/>
                </a:path>
              </a:pathLst>
            </a:custGeom>
            <a:solidFill>
              <a:srgbClr val="2A78D6">
                <a:alpha val="48000"/>
              </a:srgbClr>
            </a:solidFill>
            <a:ln w="8116" cap="flat">
              <a:noFill/>
              <a:prstDash val="solid"/>
              <a:round/>
            </a:ln>
          </p:spPr>
          <p:txBody>
            <a:bodyPr/>
            <a:lstStyle/>
            <a:p>
              <a:endParaRPr lang="en-IT" sz="3600"/>
            </a:p>
          </p:txBody>
        </p:sp>
        <p:sp>
          <p:nvSpPr>
            <p:cNvPr id="29" name="Freeform 28">
              <a:extLst>
                <a:ext uri="{FF2B5EF4-FFF2-40B4-BE49-F238E27FC236}">
                  <a16:creationId xmlns:a16="http://schemas.microsoft.com/office/drawing/2014/main" id="{167CFB2E-D0C8-CB9F-8288-BA7A1083367D}"/>
                </a:ext>
              </a:extLst>
            </p:cNvPr>
            <p:cNvSpPr/>
            <p:nvPr/>
          </p:nvSpPr>
          <p:spPr>
            <a:xfrm>
              <a:off x="5191456" y="4616559"/>
              <a:ext cx="1713222" cy="851600"/>
            </a:xfrm>
            <a:custGeom>
              <a:avLst/>
              <a:gdLst>
                <a:gd name="csX0" fmla="*/ 0 w 1713222"/>
                <a:gd name="csY0" fmla="*/ 0 h 851600"/>
                <a:gd name="csX1" fmla="*/ 1713222 w 1713222"/>
                <a:gd name="csY1" fmla="*/ 482026 h 851600"/>
                <a:gd name="csX2" fmla="*/ 1713222 w 1713222"/>
                <a:gd name="csY2" fmla="*/ 851600 h 851600"/>
                <a:gd name="csX3" fmla="*/ 0 w 1713222"/>
                <a:gd name="csY3" fmla="*/ 369574 h 851600"/>
              </a:gdLst>
              <a:ahLst/>
              <a:cxnLst>
                <a:cxn ang="0">
                  <a:pos x="csX0" y="csY0"/>
                </a:cxn>
                <a:cxn ang="0">
                  <a:pos x="csX1" y="csY1"/>
                </a:cxn>
                <a:cxn ang="0">
                  <a:pos x="csX2" y="csY2"/>
                </a:cxn>
                <a:cxn ang="0">
                  <a:pos x="csX3" y="csY3"/>
                </a:cxn>
              </a:cxnLst>
              <a:rect l="l" t="t" r="r" b="b"/>
              <a:pathLst>
                <a:path w="1713222" h="851600">
                  <a:moveTo>
                    <a:pt x="0" y="0"/>
                  </a:moveTo>
                  <a:cubicBezTo>
                    <a:pt x="856611" y="0"/>
                    <a:pt x="856611" y="482026"/>
                    <a:pt x="1713222" y="482026"/>
                  </a:cubicBezTo>
                  <a:lnTo>
                    <a:pt x="1713222" y="851600"/>
                  </a:lnTo>
                  <a:cubicBezTo>
                    <a:pt x="856611" y="851600"/>
                    <a:pt x="856611" y="369574"/>
                    <a:pt x="0" y="369574"/>
                  </a:cubicBezTo>
                  <a:close/>
                </a:path>
              </a:pathLst>
            </a:custGeom>
            <a:solidFill>
              <a:srgbClr val="5598E7">
                <a:alpha val="48000"/>
              </a:srgbClr>
            </a:solidFill>
            <a:ln w="8116" cap="flat">
              <a:noFill/>
              <a:prstDash val="solid"/>
              <a:round/>
            </a:ln>
          </p:spPr>
          <p:txBody>
            <a:bodyPr/>
            <a:lstStyle/>
            <a:p>
              <a:endParaRPr lang="en-IT" sz="3600"/>
            </a:p>
          </p:txBody>
        </p:sp>
        <p:sp>
          <p:nvSpPr>
            <p:cNvPr id="30" name="Freeform 29">
              <a:extLst>
                <a:ext uri="{FF2B5EF4-FFF2-40B4-BE49-F238E27FC236}">
                  <a16:creationId xmlns:a16="http://schemas.microsoft.com/office/drawing/2014/main" id="{76E674A7-A684-2492-2212-2573D553FCC5}"/>
                </a:ext>
              </a:extLst>
            </p:cNvPr>
            <p:cNvSpPr/>
            <p:nvPr/>
          </p:nvSpPr>
          <p:spPr>
            <a:xfrm>
              <a:off x="5191456" y="4986133"/>
              <a:ext cx="1713222" cy="786557"/>
            </a:xfrm>
            <a:custGeom>
              <a:avLst/>
              <a:gdLst>
                <a:gd name="csX0" fmla="*/ 0 w 1713222"/>
                <a:gd name="csY0" fmla="*/ 0 h 786557"/>
                <a:gd name="csX1" fmla="*/ 1713222 w 1713222"/>
                <a:gd name="csY1" fmla="*/ 550887 h 786557"/>
                <a:gd name="csX2" fmla="*/ 1713222 w 1713222"/>
                <a:gd name="csY2" fmla="*/ 786558 h 786557"/>
                <a:gd name="csX3" fmla="*/ 0 w 1713222"/>
                <a:gd name="csY3" fmla="*/ 235670 h 786557"/>
              </a:gdLst>
              <a:ahLst/>
              <a:cxnLst>
                <a:cxn ang="0">
                  <a:pos x="csX0" y="csY0"/>
                </a:cxn>
                <a:cxn ang="0">
                  <a:pos x="csX1" y="csY1"/>
                </a:cxn>
                <a:cxn ang="0">
                  <a:pos x="csX2" y="csY2"/>
                </a:cxn>
                <a:cxn ang="0">
                  <a:pos x="csX3" y="csY3"/>
                </a:cxn>
              </a:cxnLst>
              <a:rect l="l" t="t" r="r" b="b"/>
              <a:pathLst>
                <a:path w="1713222" h="786557">
                  <a:moveTo>
                    <a:pt x="0" y="0"/>
                  </a:moveTo>
                  <a:cubicBezTo>
                    <a:pt x="856611" y="0"/>
                    <a:pt x="856611" y="550887"/>
                    <a:pt x="1713222" y="550887"/>
                  </a:cubicBezTo>
                  <a:lnTo>
                    <a:pt x="1713222" y="786558"/>
                  </a:lnTo>
                  <a:cubicBezTo>
                    <a:pt x="856611" y="786558"/>
                    <a:pt x="856611" y="235670"/>
                    <a:pt x="0" y="235670"/>
                  </a:cubicBezTo>
                  <a:close/>
                </a:path>
              </a:pathLst>
            </a:custGeom>
            <a:solidFill>
              <a:srgbClr val="86B6EF">
                <a:alpha val="48000"/>
              </a:srgbClr>
            </a:solidFill>
            <a:ln w="8116" cap="flat">
              <a:noFill/>
              <a:prstDash val="solid"/>
              <a:round/>
            </a:ln>
          </p:spPr>
          <p:txBody>
            <a:bodyPr/>
            <a:lstStyle/>
            <a:p>
              <a:endParaRPr lang="en-IT" sz="3600"/>
            </a:p>
          </p:txBody>
        </p:sp>
        <p:sp>
          <p:nvSpPr>
            <p:cNvPr id="31" name="Freeform 30">
              <a:extLst>
                <a:ext uri="{FF2B5EF4-FFF2-40B4-BE49-F238E27FC236}">
                  <a16:creationId xmlns:a16="http://schemas.microsoft.com/office/drawing/2014/main" id="{CF41C3D1-20E9-943A-4F51-2FFC57F5624A}"/>
                </a:ext>
              </a:extLst>
            </p:cNvPr>
            <p:cNvSpPr/>
            <p:nvPr/>
          </p:nvSpPr>
          <p:spPr>
            <a:xfrm>
              <a:off x="7115320" y="2511611"/>
              <a:ext cx="182556" cy="173552"/>
            </a:xfrm>
            <a:custGeom>
              <a:avLst/>
              <a:gdLst>
                <a:gd name="csX0" fmla="*/ 0 w 182556"/>
                <a:gd name="csY0" fmla="*/ 173552 h 173552"/>
                <a:gd name="csX1" fmla="*/ 182557 w 182556"/>
                <a:gd name="csY1" fmla="*/ 0 h 173552"/>
              </a:gdLst>
              <a:ahLst/>
              <a:cxnLst>
                <a:cxn ang="0">
                  <a:pos x="csX0" y="csY0"/>
                </a:cxn>
                <a:cxn ang="0">
                  <a:pos x="csX1" y="csY1"/>
                </a:cxn>
              </a:cxnLst>
              <a:rect l="l" t="t" r="r" b="b"/>
              <a:pathLst>
                <a:path w="182556" h="173552">
                  <a:moveTo>
                    <a:pt x="0" y="173552"/>
                  </a:moveTo>
                  <a:lnTo>
                    <a:pt x="182557" y="0"/>
                  </a:lnTo>
                </a:path>
              </a:pathLst>
            </a:custGeom>
            <a:noFill/>
            <a:ln w="8928" cap="rnd">
              <a:solidFill>
                <a:srgbClr val="6E270D"/>
              </a:solidFill>
              <a:prstDash val="solid"/>
              <a:round/>
            </a:ln>
          </p:spPr>
          <p:txBody>
            <a:bodyPr/>
            <a:lstStyle/>
            <a:p>
              <a:endParaRPr lang="en-IT" sz="3600"/>
            </a:p>
          </p:txBody>
        </p:sp>
        <p:sp>
          <p:nvSpPr>
            <p:cNvPr id="32" name="Freeform 31">
              <a:extLst>
                <a:ext uri="{FF2B5EF4-FFF2-40B4-BE49-F238E27FC236}">
                  <a16:creationId xmlns:a16="http://schemas.microsoft.com/office/drawing/2014/main" id="{48BB18A9-A768-094A-AFB6-D0A6B71192B6}"/>
                </a:ext>
              </a:extLst>
            </p:cNvPr>
            <p:cNvSpPr/>
            <p:nvPr/>
          </p:nvSpPr>
          <p:spPr>
            <a:xfrm>
              <a:off x="7115320" y="2803257"/>
              <a:ext cx="182556" cy="166351"/>
            </a:xfrm>
            <a:custGeom>
              <a:avLst/>
              <a:gdLst>
                <a:gd name="csX0" fmla="*/ 0 w 182556"/>
                <a:gd name="csY0" fmla="*/ 166352 h 166351"/>
                <a:gd name="csX1" fmla="*/ 182557 w 182556"/>
                <a:gd name="csY1" fmla="*/ 0 h 166351"/>
              </a:gdLst>
              <a:ahLst/>
              <a:cxnLst>
                <a:cxn ang="0">
                  <a:pos x="csX0" y="csY0"/>
                </a:cxn>
                <a:cxn ang="0">
                  <a:pos x="csX1" y="csY1"/>
                </a:cxn>
              </a:cxnLst>
              <a:rect l="l" t="t" r="r" b="b"/>
              <a:pathLst>
                <a:path w="182556" h="166351">
                  <a:moveTo>
                    <a:pt x="0" y="166352"/>
                  </a:moveTo>
                  <a:lnTo>
                    <a:pt x="182557" y="0"/>
                  </a:lnTo>
                </a:path>
              </a:pathLst>
            </a:custGeom>
            <a:noFill/>
            <a:ln w="8928" cap="rnd">
              <a:solidFill>
                <a:srgbClr val="8F3A18"/>
              </a:solidFill>
              <a:prstDash val="solid"/>
              <a:round/>
            </a:ln>
          </p:spPr>
          <p:txBody>
            <a:bodyPr/>
            <a:lstStyle/>
            <a:p>
              <a:endParaRPr lang="en-IT" sz="3600"/>
            </a:p>
          </p:txBody>
        </p:sp>
        <p:sp>
          <p:nvSpPr>
            <p:cNvPr id="33" name="Freeform 32">
              <a:extLst>
                <a:ext uri="{FF2B5EF4-FFF2-40B4-BE49-F238E27FC236}">
                  <a16:creationId xmlns:a16="http://schemas.microsoft.com/office/drawing/2014/main" id="{5CBCD9E0-3B3B-5B6D-CF4C-A7380BDDDB7D}"/>
                </a:ext>
              </a:extLst>
            </p:cNvPr>
            <p:cNvSpPr/>
            <p:nvPr/>
          </p:nvSpPr>
          <p:spPr>
            <a:xfrm>
              <a:off x="7115320" y="3094903"/>
              <a:ext cx="182556" cy="101572"/>
            </a:xfrm>
            <a:custGeom>
              <a:avLst/>
              <a:gdLst>
                <a:gd name="csX0" fmla="*/ 0 w 182556"/>
                <a:gd name="csY0" fmla="*/ 101573 h 101572"/>
                <a:gd name="csX1" fmla="*/ 182557 w 182556"/>
                <a:gd name="csY1" fmla="*/ 0 h 101572"/>
              </a:gdLst>
              <a:ahLst/>
              <a:cxnLst>
                <a:cxn ang="0">
                  <a:pos x="csX0" y="csY0"/>
                </a:cxn>
                <a:cxn ang="0">
                  <a:pos x="csX1" y="csY1"/>
                </a:cxn>
              </a:cxnLst>
              <a:rect l="l" t="t" r="r" b="b"/>
              <a:pathLst>
                <a:path w="182556" h="101572">
                  <a:moveTo>
                    <a:pt x="0" y="101573"/>
                  </a:moveTo>
                  <a:lnTo>
                    <a:pt x="182557" y="0"/>
                  </a:lnTo>
                </a:path>
              </a:pathLst>
            </a:custGeom>
            <a:noFill/>
            <a:ln w="8928" cap="rnd">
              <a:solidFill>
                <a:srgbClr val="AF4B22"/>
              </a:solidFill>
              <a:prstDash val="solid"/>
              <a:round/>
            </a:ln>
          </p:spPr>
          <p:txBody>
            <a:bodyPr/>
            <a:lstStyle/>
            <a:p>
              <a:endParaRPr lang="en-IT" sz="3600"/>
            </a:p>
          </p:txBody>
        </p:sp>
        <p:sp>
          <p:nvSpPr>
            <p:cNvPr id="34" name="Freeform 33">
              <a:extLst>
                <a:ext uri="{FF2B5EF4-FFF2-40B4-BE49-F238E27FC236}">
                  <a16:creationId xmlns:a16="http://schemas.microsoft.com/office/drawing/2014/main" id="{3C6A6CC0-D42D-F30D-4DBE-EE8290235812}"/>
                </a:ext>
              </a:extLst>
            </p:cNvPr>
            <p:cNvSpPr/>
            <p:nvPr/>
          </p:nvSpPr>
          <p:spPr>
            <a:xfrm>
              <a:off x="7115320" y="3537732"/>
              <a:ext cx="182556" cy="140463"/>
            </a:xfrm>
            <a:custGeom>
              <a:avLst/>
              <a:gdLst>
                <a:gd name="csX0" fmla="*/ 0 w 182556"/>
                <a:gd name="csY0" fmla="*/ 0 h 140463"/>
                <a:gd name="csX1" fmla="*/ 182557 w 182556"/>
                <a:gd name="csY1" fmla="*/ 140464 h 140463"/>
              </a:gdLst>
              <a:ahLst/>
              <a:cxnLst>
                <a:cxn ang="0">
                  <a:pos x="csX0" y="csY0"/>
                </a:cxn>
                <a:cxn ang="0">
                  <a:pos x="csX1" y="csY1"/>
                </a:cxn>
              </a:cxnLst>
              <a:rect l="l" t="t" r="r" b="b"/>
              <a:pathLst>
                <a:path w="182556" h="140463">
                  <a:moveTo>
                    <a:pt x="0" y="0"/>
                  </a:moveTo>
                  <a:lnTo>
                    <a:pt x="182557" y="140464"/>
                  </a:lnTo>
                </a:path>
              </a:pathLst>
            </a:custGeom>
            <a:noFill/>
            <a:ln w="8928" cap="rnd">
              <a:solidFill>
                <a:srgbClr val="E57138"/>
              </a:solidFill>
              <a:prstDash val="solid"/>
              <a:round/>
            </a:ln>
          </p:spPr>
          <p:txBody>
            <a:bodyPr/>
            <a:lstStyle/>
            <a:p>
              <a:endParaRPr lang="en-IT" sz="3600"/>
            </a:p>
          </p:txBody>
        </p:sp>
        <p:sp>
          <p:nvSpPr>
            <p:cNvPr id="35" name="Freeform 34">
              <a:extLst>
                <a:ext uri="{FF2B5EF4-FFF2-40B4-BE49-F238E27FC236}">
                  <a16:creationId xmlns:a16="http://schemas.microsoft.com/office/drawing/2014/main" id="{E53E8E0C-9456-5738-0E9B-383804E14423}"/>
                </a:ext>
              </a:extLst>
            </p:cNvPr>
            <p:cNvSpPr/>
            <p:nvPr/>
          </p:nvSpPr>
          <p:spPr>
            <a:xfrm>
              <a:off x="7115320" y="3681579"/>
              <a:ext cx="182556" cy="288263"/>
            </a:xfrm>
            <a:custGeom>
              <a:avLst/>
              <a:gdLst>
                <a:gd name="csX0" fmla="*/ 0 w 182556"/>
                <a:gd name="csY0" fmla="*/ 0 h 288263"/>
                <a:gd name="csX1" fmla="*/ 182557 w 182556"/>
                <a:gd name="csY1" fmla="*/ 288263 h 288263"/>
              </a:gdLst>
              <a:ahLst/>
              <a:cxnLst>
                <a:cxn ang="0">
                  <a:pos x="csX0" y="csY0"/>
                </a:cxn>
                <a:cxn ang="0">
                  <a:pos x="csX1" y="csY1"/>
                </a:cxn>
              </a:cxnLst>
              <a:rect l="l" t="t" r="r" b="b"/>
              <a:pathLst>
                <a:path w="182556" h="288263">
                  <a:moveTo>
                    <a:pt x="0" y="0"/>
                  </a:moveTo>
                  <a:lnTo>
                    <a:pt x="182557" y="288263"/>
                  </a:lnTo>
                </a:path>
              </a:pathLst>
            </a:custGeom>
            <a:noFill/>
            <a:ln w="8928" cap="rnd">
              <a:solidFill>
                <a:srgbClr val="F09263"/>
              </a:solidFill>
              <a:prstDash val="solid"/>
              <a:round/>
            </a:ln>
          </p:spPr>
          <p:txBody>
            <a:bodyPr/>
            <a:lstStyle/>
            <a:p>
              <a:endParaRPr lang="en-IT" sz="3600"/>
            </a:p>
          </p:txBody>
        </p:sp>
        <p:sp>
          <p:nvSpPr>
            <p:cNvPr id="36" name="Freeform 35">
              <a:extLst>
                <a:ext uri="{FF2B5EF4-FFF2-40B4-BE49-F238E27FC236}">
                  <a16:creationId xmlns:a16="http://schemas.microsoft.com/office/drawing/2014/main" id="{8021C501-AE84-B5F9-EFD2-3F032EF44955}"/>
                </a:ext>
              </a:extLst>
            </p:cNvPr>
            <p:cNvSpPr/>
            <p:nvPr/>
          </p:nvSpPr>
          <p:spPr>
            <a:xfrm>
              <a:off x="3113120" y="2572684"/>
              <a:ext cx="182556" cy="2426333"/>
            </a:xfrm>
            <a:custGeom>
              <a:avLst/>
              <a:gdLst>
                <a:gd name="csX0" fmla="*/ 0 w 182556"/>
                <a:gd name="csY0" fmla="*/ 2426334 h 2426333"/>
                <a:gd name="csX1" fmla="*/ 182557 w 182556"/>
                <a:gd name="csY1" fmla="*/ 2426334 h 2426333"/>
                <a:gd name="csX2" fmla="*/ 182557 w 182556"/>
                <a:gd name="csY2" fmla="*/ 0 h 2426333"/>
                <a:gd name="csX3" fmla="*/ 0 w 182556"/>
                <a:gd name="csY3" fmla="*/ 0 h 2426333"/>
              </a:gdLst>
              <a:ahLst/>
              <a:cxnLst>
                <a:cxn ang="0">
                  <a:pos x="csX0" y="csY0"/>
                </a:cxn>
                <a:cxn ang="0">
                  <a:pos x="csX1" y="csY1"/>
                </a:cxn>
                <a:cxn ang="0">
                  <a:pos x="csX2" y="csY2"/>
                </a:cxn>
                <a:cxn ang="0">
                  <a:pos x="csX3" y="csY3"/>
                </a:cxn>
              </a:cxnLst>
              <a:rect l="l" t="t" r="r" b="b"/>
              <a:pathLst>
                <a:path w="182556" h="2426333">
                  <a:moveTo>
                    <a:pt x="0" y="2426334"/>
                  </a:moveTo>
                  <a:lnTo>
                    <a:pt x="182557" y="2426334"/>
                  </a:lnTo>
                  <a:lnTo>
                    <a:pt x="182557" y="0"/>
                  </a:lnTo>
                  <a:lnTo>
                    <a:pt x="0" y="0"/>
                  </a:lnTo>
                  <a:close/>
                </a:path>
              </a:pathLst>
            </a:custGeom>
            <a:solidFill>
              <a:srgbClr val="3D3C39"/>
            </a:solidFill>
            <a:ln w="8116" cap="flat">
              <a:noFill/>
              <a:prstDash val="solid"/>
              <a:round/>
            </a:ln>
          </p:spPr>
          <p:txBody>
            <a:bodyPr/>
            <a:lstStyle/>
            <a:p>
              <a:endParaRPr lang="en-IT" sz="3600"/>
            </a:p>
          </p:txBody>
        </p:sp>
        <p:sp>
          <p:nvSpPr>
            <p:cNvPr id="37" name="Freeform 36">
              <a:extLst>
                <a:ext uri="{FF2B5EF4-FFF2-40B4-BE49-F238E27FC236}">
                  <a16:creationId xmlns:a16="http://schemas.microsoft.com/office/drawing/2014/main" id="{F38B6C83-975E-9843-7C4F-4E62591E7591}"/>
                </a:ext>
              </a:extLst>
            </p:cNvPr>
            <p:cNvSpPr/>
            <p:nvPr/>
          </p:nvSpPr>
          <p:spPr>
            <a:xfrm>
              <a:off x="5008899" y="2572684"/>
              <a:ext cx="182556" cy="798065"/>
            </a:xfrm>
            <a:custGeom>
              <a:avLst/>
              <a:gdLst>
                <a:gd name="csX0" fmla="*/ 0 w 182556"/>
                <a:gd name="csY0" fmla="*/ 798066 h 798065"/>
                <a:gd name="csX1" fmla="*/ 182556 w 182556"/>
                <a:gd name="csY1" fmla="*/ 798066 h 798065"/>
                <a:gd name="csX2" fmla="*/ 182556 w 182556"/>
                <a:gd name="csY2" fmla="*/ 0 h 798065"/>
                <a:gd name="csX3" fmla="*/ 0 w 182556"/>
                <a:gd name="csY3" fmla="*/ 0 h 798065"/>
              </a:gdLst>
              <a:ahLst/>
              <a:cxnLst>
                <a:cxn ang="0">
                  <a:pos x="csX0" y="csY0"/>
                </a:cxn>
                <a:cxn ang="0">
                  <a:pos x="csX1" y="csY1"/>
                </a:cxn>
                <a:cxn ang="0">
                  <a:pos x="csX2" y="csY2"/>
                </a:cxn>
                <a:cxn ang="0">
                  <a:pos x="csX3" y="csY3"/>
                </a:cxn>
              </a:cxnLst>
              <a:rect l="l" t="t" r="r" b="b"/>
              <a:pathLst>
                <a:path w="182556" h="798065">
                  <a:moveTo>
                    <a:pt x="0" y="798066"/>
                  </a:moveTo>
                  <a:lnTo>
                    <a:pt x="182556" y="798066"/>
                  </a:lnTo>
                  <a:lnTo>
                    <a:pt x="182556" y="0"/>
                  </a:lnTo>
                  <a:lnTo>
                    <a:pt x="0" y="0"/>
                  </a:lnTo>
                  <a:close/>
                </a:path>
              </a:pathLst>
            </a:custGeom>
            <a:solidFill>
              <a:srgbClr val="8F3A18"/>
            </a:solidFill>
            <a:ln w="8116" cap="flat">
              <a:noFill/>
              <a:prstDash val="solid"/>
              <a:round/>
            </a:ln>
          </p:spPr>
          <p:txBody>
            <a:bodyPr/>
            <a:lstStyle/>
            <a:p>
              <a:endParaRPr lang="en-IT" sz="3600"/>
            </a:p>
          </p:txBody>
        </p:sp>
        <p:sp>
          <p:nvSpPr>
            <p:cNvPr id="38" name="Freeform 37">
              <a:extLst>
                <a:ext uri="{FF2B5EF4-FFF2-40B4-BE49-F238E27FC236}">
                  <a16:creationId xmlns:a16="http://schemas.microsoft.com/office/drawing/2014/main" id="{827D5F4E-A81F-73CB-C667-230A33AEEED5}"/>
                </a:ext>
              </a:extLst>
            </p:cNvPr>
            <p:cNvSpPr/>
            <p:nvPr/>
          </p:nvSpPr>
          <p:spPr>
            <a:xfrm>
              <a:off x="5008899" y="3593535"/>
              <a:ext cx="182556" cy="1628268"/>
            </a:xfrm>
            <a:custGeom>
              <a:avLst/>
              <a:gdLst>
                <a:gd name="csX0" fmla="*/ 0 w 182556"/>
                <a:gd name="csY0" fmla="*/ 1628268 h 1628268"/>
                <a:gd name="csX1" fmla="*/ 182556 w 182556"/>
                <a:gd name="csY1" fmla="*/ 1628268 h 1628268"/>
                <a:gd name="csX2" fmla="*/ 182556 w 182556"/>
                <a:gd name="csY2" fmla="*/ 0 h 1628268"/>
                <a:gd name="csX3" fmla="*/ 0 w 182556"/>
                <a:gd name="csY3" fmla="*/ 0 h 1628268"/>
              </a:gdLst>
              <a:ahLst/>
              <a:cxnLst>
                <a:cxn ang="0">
                  <a:pos x="csX0" y="csY0"/>
                </a:cxn>
                <a:cxn ang="0">
                  <a:pos x="csX1" y="csY1"/>
                </a:cxn>
                <a:cxn ang="0">
                  <a:pos x="csX2" y="csY2"/>
                </a:cxn>
                <a:cxn ang="0">
                  <a:pos x="csX3" y="csY3"/>
                </a:cxn>
              </a:cxnLst>
              <a:rect l="l" t="t" r="r" b="b"/>
              <a:pathLst>
                <a:path w="182556" h="1628268">
                  <a:moveTo>
                    <a:pt x="0" y="1628268"/>
                  </a:moveTo>
                  <a:lnTo>
                    <a:pt x="182556" y="1628268"/>
                  </a:lnTo>
                  <a:lnTo>
                    <a:pt x="182556" y="0"/>
                  </a:lnTo>
                  <a:lnTo>
                    <a:pt x="0" y="0"/>
                  </a:lnTo>
                  <a:close/>
                </a:path>
              </a:pathLst>
            </a:custGeom>
            <a:solidFill>
              <a:srgbClr val="2A78D6"/>
            </a:solidFill>
            <a:ln w="8116" cap="flat">
              <a:noFill/>
              <a:prstDash val="solid"/>
              <a:round/>
            </a:ln>
          </p:spPr>
          <p:txBody>
            <a:bodyPr/>
            <a:lstStyle/>
            <a:p>
              <a:endParaRPr lang="en-IT" sz="3600"/>
            </a:p>
          </p:txBody>
        </p:sp>
        <p:sp>
          <p:nvSpPr>
            <p:cNvPr id="39" name="Freeform 38">
              <a:extLst>
                <a:ext uri="{FF2B5EF4-FFF2-40B4-BE49-F238E27FC236}">
                  <a16:creationId xmlns:a16="http://schemas.microsoft.com/office/drawing/2014/main" id="{B440328D-6DBC-0560-E0CC-8EE3F5AB4CEC}"/>
                </a:ext>
              </a:extLst>
            </p:cNvPr>
            <p:cNvSpPr/>
            <p:nvPr/>
          </p:nvSpPr>
          <p:spPr>
            <a:xfrm>
              <a:off x="6904678" y="2572684"/>
              <a:ext cx="182556" cy="224958"/>
            </a:xfrm>
            <a:custGeom>
              <a:avLst/>
              <a:gdLst>
                <a:gd name="csX0" fmla="*/ 0 w 182556"/>
                <a:gd name="csY0" fmla="*/ 224958 h 224958"/>
                <a:gd name="csX1" fmla="*/ 182556 w 182556"/>
                <a:gd name="csY1" fmla="*/ 224958 h 224958"/>
                <a:gd name="csX2" fmla="*/ 182556 w 182556"/>
                <a:gd name="csY2" fmla="*/ 0 h 224958"/>
                <a:gd name="csX3" fmla="*/ 0 w 182556"/>
                <a:gd name="csY3" fmla="*/ 0 h 224958"/>
              </a:gdLst>
              <a:ahLst/>
              <a:cxnLst>
                <a:cxn ang="0">
                  <a:pos x="csX0" y="csY0"/>
                </a:cxn>
                <a:cxn ang="0">
                  <a:pos x="csX1" y="csY1"/>
                </a:cxn>
                <a:cxn ang="0">
                  <a:pos x="csX2" y="csY2"/>
                </a:cxn>
                <a:cxn ang="0">
                  <a:pos x="csX3" y="csY3"/>
                </a:cxn>
              </a:cxnLst>
              <a:rect l="l" t="t" r="r" b="b"/>
              <a:pathLst>
                <a:path w="182556" h="224958">
                  <a:moveTo>
                    <a:pt x="0" y="224958"/>
                  </a:moveTo>
                  <a:lnTo>
                    <a:pt x="182556" y="224958"/>
                  </a:lnTo>
                  <a:lnTo>
                    <a:pt x="182556" y="0"/>
                  </a:lnTo>
                  <a:lnTo>
                    <a:pt x="0" y="0"/>
                  </a:lnTo>
                  <a:close/>
                </a:path>
              </a:pathLst>
            </a:custGeom>
            <a:solidFill>
              <a:srgbClr val="6E270D"/>
            </a:solidFill>
            <a:ln w="8116" cap="flat">
              <a:noFill/>
              <a:prstDash val="solid"/>
              <a:round/>
            </a:ln>
          </p:spPr>
          <p:txBody>
            <a:bodyPr/>
            <a:lstStyle/>
            <a:p>
              <a:endParaRPr lang="en-IT" sz="3600"/>
            </a:p>
          </p:txBody>
        </p:sp>
        <p:sp>
          <p:nvSpPr>
            <p:cNvPr id="40" name="Freeform 39">
              <a:extLst>
                <a:ext uri="{FF2B5EF4-FFF2-40B4-BE49-F238E27FC236}">
                  <a16:creationId xmlns:a16="http://schemas.microsoft.com/office/drawing/2014/main" id="{EE657866-F9DF-AB25-B350-FFC5F2A4510A}"/>
                </a:ext>
              </a:extLst>
            </p:cNvPr>
            <p:cNvSpPr/>
            <p:nvPr/>
          </p:nvSpPr>
          <p:spPr>
            <a:xfrm>
              <a:off x="6904678" y="2866503"/>
              <a:ext cx="182556" cy="206211"/>
            </a:xfrm>
            <a:custGeom>
              <a:avLst/>
              <a:gdLst>
                <a:gd name="csX0" fmla="*/ 0 w 182556"/>
                <a:gd name="csY0" fmla="*/ 206212 h 206211"/>
                <a:gd name="csX1" fmla="*/ 182556 w 182556"/>
                <a:gd name="csY1" fmla="*/ 206212 h 206211"/>
                <a:gd name="csX2" fmla="*/ 182556 w 182556"/>
                <a:gd name="csY2" fmla="*/ 0 h 206211"/>
                <a:gd name="csX3" fmla="*/ 0 w 182556"/>
                <a:gd name="csY3" fmla="*/ 0 h 206211"/>
              </a:gdLst>
              <a:ahLst/>
              <a:cxnLst>
                <a:cxn ang="0">
                  <a:pos x="csX0" y="csY0"/>
                </a:cxn>
                <a:cxn ang="0">
                  <a:pos x="csX1" y="csY1"/>
                </a:cxn>
                <a:cxn ang="0">
                  <a:pos x="csX2" y="csY2"/>
                </a:cxn>
                <a:cxn ang="0">
                  <a:pos x="csX3" y="csY3"/>
                </a:cxn>
              </a:cxnLst>
              <a:rect l="l" t="t" r="r" b="b"/>
              <a:pathLst>
                <a:path w="182556" h="206211">
                  <a:moveTo>
                    <a:pt x="0" y="206212"/>
                  </a:moveTo>
                  <a:lnTo>
                    <a:pt x="182556" y="206212"/>
                  </a:lnTo>
                  <a:lnTo>
                    <a:pt x="182556" y="0"/>
                  </a:lnTo>
                  <a:lnTo>
                    <a:pt x="0" y="0"/>
                  </a:lnTo>
                  <a:close/>
                </a:path>
              </a:pathLst>
            </a:custGeom>
            <a:solidFill>
              <a:srgbClr val="8F3A18"/>
            </a:solidFill>
            <a:ln w="8116" cap="flat">
              <a:noFill/>
              <a:prstDash val="solid"/>
              <a:round/>
            </a:ln>
          </p:spPr>
          <p:txBody>
            <a:bodyPr/>
            <a:lstStyle/>
            <a:p>
              <a:endParaRPr lang="en-IT" sz="3600"/>
            </a:p>
          </p:txBody>
        </p:sp>
        <p:sp>
          <p:nvSpPr>
            <p:cNvPr id="41" name="Freeform 40">
              <a:extLst>
                <a:ext uri="{FF2B5EF4-FFF2-40B4-BE49-F238E27FC236}">
                  <a16:creationId xmlns:a16="http://schemas.microsoft.com/office/drawing/2014/main" id="{316DF387-69E5-E07E-697A-3707A749692C}"/>
                </a:ext>
              </a:extLst>
            </p:cNvPr>
            <p:cNvSpPr/>
            <p:nvPr/>
          </p:nvSpPr>
          <p:spPr>
            <a:xfrm>
              <a:off x="6904678" y="3141576"/>
              <a:ext cx="182556" cy="109800"/>
            </a:xfrm>
            <a:custGeom>
              <a:avLst/>
              <a:gdLst>
                <a:gd name="csX0" fmla="*/ 0 w 182556"/>
                <a:gd name="csY0" fmla="*/ 109801 h 109800"/>
                <a:gd name="csX1" fmla="*/ 182556 w 182556"/>
                <a:gd name="csY1" fmla="*/ 109801 h 109800"/>
                <a:gd name="csX2" fmla="*/ 182556 w 182556"/>
                <a:gd name="csY2" fmla="*/ 0 h 109800"/>
                <a:gd name="csX3" fmla="*/ 0 w 182556"/>
                <a:gd name="csY3" fmla="*/ 0 h 109800"/>
              </a:gdLst>
              <a:ahLst/>
              <a:cxnLst>
                <a:cxn ang="0">
                  <a:pos x="csX0" y="csY0"/>
                </a:cxn>
                <a:cxn ang="0">
                  <a:pos x="csX1" y="csY1"/>
                </a:cxn>
                <a:cxn ang="0">
                  <a:pos x="csX2" y="csY2"/>
                </a:cxn>
                <a:cxn ang="0">
                  <a:pos x="csX3" y="csY3"/>
                </a:cxn>
              </a:cxnLst>
              <a:rect l="l" t="t" r="r" b="b"/>
              <a:pathLst>
                <a:path w="182556" h="109800">
                  <a:moveTo>
                    <a:pt x="0" y="109801"/>
                  </a:moveTo>
                  <a:lnTo>
                    <a:pt x="182556" y="109801"/>
                  </a:lnTo>
                  <a:lnTo>
                    <a:pt x="182556" y="0"/>
                  </a:lnTo>
                  <a:lnTo>
                    <a:pt x="0" y="0"/>
                  </a:lnTo>
                  <a:close/>
                </a:path>
              </a:pathLst>
            </a:custGeom>
            <a:solidFill>
              <a:srgbClr val="AF4B22"/>
            </a:solidFill>
            <a:ln w="8116" cap="flat">
              <a:noFill/>
              <a:prstDash val="solid"/>
              <a:round/>
            </a:ln>
          </p:spPr>
          <p:txBody>
            <a:bodyPr/>
            <a:lstStyle/>
            <a:p>
              <a:endParaRPr lang="en-IT" sz="3600"/>
            </a:p>
          </p:txBody>
        </p:sp>
        <p:sp>
          <p:nvSpPr>
            <p:cNvPr id="42" name="Freeform 41">
              <a:extLst>
                <a:ext uri="{FF2B5EF4-FFF2-40B4-BE49-F238E27FC236}">
                  <a16:creationId xmlns:a16="http://schemas.microsoft.com/office/drawing/2014/main" id="{19FE3BD0-DBA4-57E6-8C34-309D2B3A6EFB}"/>
                </a:ext>
              </a:extLst>
            </p:cNvPr>
            <p:cNvSpPr/>
            <p:nvPr/>
          </p:nvSpPr>
          <p:spPr>
            <a:xfrm>
              <a:off x="6904678" y="3320238"/>
              <a:ext cx="182556" cy="107122"/>
            </a:xfrm>
            <a:custGeom>
              <a:avLst/>
              <a:gdLst>
                <a:gd name="csX0" fmla="*/ 0 w 182556"/>
                <a:gd name="csY0" fmla="*/ 107123 h 107122"/>
                <a:gd name="csX1" fmla="*/ 182556 w 182556"/>
                <a:gd name="csY1" fmla="*/ 107123 h 107122"/>
                <a:gd name="csX2" fmla="*/ 182556 w 182556"/>
                <a:gd name="csY2" fmla="*/ 0 h 107122"/>
                <a:gd name="csX3" fmla="*/ 0 w 182556"/>
                <a:gd name="csY3" fmla="*/ 0 h 107122"/>
              </a:gdLst>
              <a:ahLst/>
              <a:cxnLst>
                <a:cxn ang="0">
                  <a:pos x="csX0" y="csY0"/>
                </a:cxn>
                <a:cxn ang="0">
                  <a:pos x="csX1" y="csY1"/>
                </a:cxn>
                <a:cxn ang="0">
                  <a:pos x="csX2" y="csY2"/>
                </a:cxn>
                <a:cxn ang="0">
                  <a:pos x="csX3" y="csY3"/>
                </a:cxn>
              </a:cxnLst>
              <a:rect l="l" t="t" r="r" b="b"/>
              <a:pathLst>
                <a:path w="182556" h="107122">
                  <a:moveTo>
                    <a:pt x="0" y="107123"/>
                  </a:moveTo>
                  <a:lnTo>
                    <a:pt x="182556" y="107123"/>
                  </a:lnTo>
                  <a:lnTo>
                    <a:pt x="182556" y="0"/>
                  </a:lnTo>
                  <a:lnTo>
                    <a:pt x="0" y="0"/>
                  </a:lnTo>
                  <a:close/>
                </a:path>
              </a:pathLst>
            </a:custGeom>
            <a:solidFill>
              <a:srgbClr val="CD5B2C"/>
            </a:solidFill>
            <a:ln w="8116" cap="flat">
              <a:noFill/>
              <a:prstDash val="solid"/>
              <a:round/>
            </a:ln>
          </p:spPr>
          <p:txBody>
            <a:bodyPr/>
            <a:lstStyle/>
            <a:p>
              <a:endParaRPr lang="en-IT" sz="3600"/>
            </a:p>
          </p:txBody>
        </p:sp>
        <p:sp>
          <p:nvSpPr>
            <p:cNvPr id="43" name="Freeform 42">
              <a:extLst>
                <a:ext uri="{FF2B5EF4-FFF2-40B4-BE49-F238E27FC236}">
                  <a16:creationId xmlns:a16="http://schemas.microsoft.com/office/drawing/2014/main" id="{BD57AC19-EC93-351A-980C-ADECEA2BBEFB}"/>
                </a:ext>
              </a:extLst>
            </p:cNvPr>
            <p:cNvSpPr/>
            <p:nvPr/>
          </p:nvSpPr>
          <p:spPr>
            <a:xfrm>
              <a:off x="6904678" y="3496221"/>
              <a:ext cx="182556" cy="83020"/>
            </a:xfrm>
            <a:custGeom>
              <a:avLst/>
              <a:gdLst>
                <a:gd name="csX0" fmla="*/ 0 w 182556"/>
                <a:gd name="csY0" fmla="*/ 83020 h 83020"/>
                <a:gd name="csX1" fmla="*/ 182556 w 182556"/>
                <a:gd name="csY1" fmla="*/ 83020 h 83020"/>
                <a:gd name="csX2" fmla="*/ 182556 w 182556"/>
                <a:gd name="csY2" fmla="*/ 0 h 83020"/>
                <a:gd name="csX3" fmla="*/ 0 w 182556"/>
                <a:gd name="csY3" fmla="*/ 0 h 83020"/>
              </a:gdLst>
              <a:ahLst/>
              <a:cxnLst>
                <a:cxn ang="0">
                  <a:pos x="csX0" y="csY0"/>
                </a:cxn>
                <a:cxn ang="0">
                  <a:pos x="csX1" y="csY1"/>
                </a:cxn>
                <a:cxn ang="0">
                  <a:pos x="csX2" y="csY2"/>
                </a:cxn>
                <a:cxn ang="0">
                  <a:pos x="csX3" y="csY3"/>
                </a:cxn>
              </a:cxnLst>
              <a:rect l="l" t="t" r="r" b="b"/>
              <a:pathLst>
                <a:path w="182556" h="83020">
                  <a:moveTo>
                    <a:pt x="0" y="83020"/>
                  </a:moveTo>
                  <a:lnTo>
                    <a:pt x="182556" y="83020"/>
                  </a:lnTo>
                  <a:lnTo>
                    <a:pt x="182556" y="0"/>
                  </a:lnTo>
                  <a:lnTo>
                    <a:pt x="0" y="0"/>
                  </a:lnTo>
                  <a:close/>
                </a:path>
              </a:pathLst>
            </a:custGeom>
            <a:solidFill>
              <a:srgbClr val="E57138"/>
            </a:solidFill>
            <a:ln w="8116" cap="flat">
              <a:noFill/>
              <a:prstDash val="solid"/>
              <a:round/>
            </a:ln>
          </p:spPr>
          <p:txBody>
            <a:bodyPr/>
            <a:lstStyle/>
            <a:p>
              <a:endParaRPr lang="en-IT" sz="3600"/>
            </a:p>
          </p:txBody>
        </p:sp>
        <p:sp>
          <p:nvSpPr>
            <p:cNvPr id="44" name="Freeform 43">
              <a:extLst>
                <a:ext uri="{FF2B5EF4-FFF2-40B4-BE49-F238E27FC236}">
                  <a16:creationId xmlns:a16="http://schemas.microsoft.com/office/drawing/2014/main" id="{DE5A00B9-11F3-F469-0773-398D9A1FDC4F}"/>
                </a:ext>
              </a:extLst>
            </p:cNvPr>
            <p:cNvSpPr/>
            <p:nvPr/>
          </p:nvSpPr>
          <p:spPr>
            <a:xfrm>
              <a:off x="6904678" y="3648103"/>
              <a:ext cx="182556" cy="66951"/>
            </a:xfrm>
            <a:custGeom>
              <a:avLst/>
              <a:gdLst>
                <a:gd name="csX0" fmla="*/ 0 w 182556"/>
                <a:gd name="csY0" fmla="*/ 66952 h 66951"/>
                <a:gd name="csX1" fmla="*/ 182556 w 182556"/>
                <a:gd name="csY1" fmla="*/ 66952 h 66951"/>
                <a:gd name="csX2" fmla="*/ 182556 w 182556"/>
                <a:gd name="csY2" fmla="*/ 0 h 66951"/>
                <a:gd name="csX3" fmla="*/ 0 w 182556"/>
                <a:gd name="csY3" fmla="*/ 0 h 66951"/>
              </a:gdLst>
              <a:ahLst/>
              <a:cxnLst>
                <a:cxn ang="0">
                  <a:pos x="csX0" y="csY0"/>
                </a:cxn>
                <a:cxn ang="0">
                  <a:pos x="csX1" y="csY1"/>
                </a:cxn>
                <a:cxn ang="0">
                  <a:pos x="csX2" y="csY2"/>
                </a:cxn>
                <a:cxn ang="0">
                  <a:pos x="csX3" y="csY3"/>
                </a:cxn>
              </a:cxnLst>
              <a:rect l="l" t="t" r="r" b="b"/>
              <a:pathLst>
                <a:path w="182556" h="66951">
                  <a:moveTo>
                    <a:pt x="0" y="66952"/>
                  </a:moveTo>
                  <a:lnTo>
                    <a:pt x="182556" y="66952"/>
                  </a:lnTo>
                  <a:lnTo>
                    <a:pt x="182556" y="0"/>
                  </a:lnTo>
                  <a:lnTo>
                    <a:pt x="0" y="0"/>
                  </a:lnTo>
                  <a:close/>
                </a:path>
              </a:pathLst>
            </a:custGeom>
            <a:solidFill>
              <a:srgbClr val="F09263"/>
            </a:solidFill>
            <a:ln w="8116" cap="flat">
              <a:noFill/>
              <a:prstDash val="solid"/>
              <a:round/>
            </a:ln>
          </p:spPr>
          <p:txBody>
            <a:bodyPr/>
            <a:lstStyle/>
            <a:p>
              <a:endParaRPr lang="en-IT" sz="3600"/>
            </a:p>
          </p:txBody>
        </p:sp>
        <p:sp>
          <p:nvSpPr>
            <p:cNvPr id="45" name="Freeform 44">
              <a:extLst>
                <a:ext uri="{FF2B5EF4-FFF2-40B4-BE49-F238E27FC236}">
                  <a16:creationId xmlns:a16="http://schemas.microsoft.com/office/drawing/2014/main" id="{0E440D66-F036-7516-7217-EC7CC919FF03}"/>
                </a:ext>
              </a:extLst>
            </p:cNvPr>
            <p:cNvSpPr/>
            <p:nvPr/>
          </p:nvSpPr>
          <p:spPr>
            <a:xfrm>
              <a:off x="6904678" y="3937840"/>
              <a:ext cx="182556" cy="591854"/>
            </a:xfrm>
            <a:custGeom>
              <a:avLst/>
              <a:gdLst>
                <a:gd name="csX0" fmla="*/ 0 w 182556"/>
                <a:gd name="csY0" fmla="*/ 591854 h 591854"/>
                <a:gd name="csX1" fmla="*/ 182556 w 182556"/>
                <a:gd name="csY1" fmla="*/ 591854 h 591854"/>
                <a:gd name="csX2" fmla="*/ 182556 w 182556"/>
                <a:gd name="csY2" fmla="*/ 0 h 591854"/>
                <a:gd name="csX3" fmla="*/ 0 w 182556"/>
                <a:gd name="csY3" fmla="*/ 0 h 591854"/>
              </a:gdLst>
              <a:ahLst/>
              <a:cxnLst>
                <a:cxn ang="0">
                  <a:pos x="csX0" y="csY0"/>
                </a:cxn>
                <a:cxn ang="0">
                  <a:pos x="csX1" y="csY1"/>
                </a:cxn>
                <a:cxn ang="0">
                  <a:pos x="csX2" y="csY2"/>
                </a:cxn>
                <a:cxn ang="0">
                  <a:pos x="csX3" y="csY3"/>
                </a:cxn>
              </a:cxnLst>
              <a:rect l="l" t="t" r="r" b="b"/>
              <a:pathLst>
                <a:path w="182556" h="591854">
                  <a:moveTo>
                    <a:pt x="0" y="591854"/>
                  </a:moveTo>
                  <a:lnTo>
                    <a:pt x="182556" y="591854"/>
                  </a:lnTo>
                  <a:lnTo>
                    <a:pt x="182556" y="0"/>
                  </a:lnTo>
                  <a:lnTo>
                    <a:pt x="0" y="0"/>
                  </a:lnTo>
                  <a:close/>
                </a:path>
              </a:pathLst>
            </a:custGeom>
            <a:solidFill>
              <a:srgbClr val="1C5CAB"/>
            </a:solidFill>
            <a:ln w="8116" cap="flat">
              <a:noFill/>
              <a:prstDash val="solid"/>
              <a:round/>
            </a:ln>
          </p:spPr>
          <p:txBody>
            <a:bodyPr/>
            <a:lstStyle/>
            <a:p>
              <a:endParaRPr lang="en-IT" sz="3600"/>
            </a:p>
          </p:txBody>
        </p:sp>
        <p:sp>
          <p:nvSpPr>
            <p:cNvPr id="46" name="Freeform 45">
              <a:extLst>
                <a:ext uri="{FF2B5EF4-FFF2-40B4-BE49-F238E27FC236}">
                  <a16:creationId xmlns:a16="http://schemas.microsoft.com/office/drawing/2014/main" id="{0BCAF1CA-78C5-69CA-2B97-FD87662DF840}"/>
                </a:ext>
              </a:extLst>
            </p:cNvPr>
            <p:cNvSpPr/>
            <p:nvPr/>
          </p:nvSpPr>
          <p:spPr>
            <a:xfrm>
              <a:off x="6904678" y="4598555"/>
              <a:ext cx="182556" cy="431169"/>
            </a:xfrm>
            <a:custGeom>
              <a:avLst/>
              <a:gdLst>
                <a:gd name="csX0" fmla="*/ 0 w 182556"/>
                <a:gd name="csY0" fmla="*/ 431170 h 431169"/>
                <a:gd name="csX1" fmla="*/ 182556 w 182556"/>
                <a:gd name="csY1" fmla="*/ 431170 h 431169"/>
                <a:gd name="csX2" fmla="*/ 182556 w 182556"/>
                <a:gd name="csY2" fmla="*/ 0 h 431169"/>
                <a:gd name="csX3" fmla="*/ 0 w 182556"/>
                <a:gd name="csY3" fmla="*/ 0 h 431169"/>
              </a:gdLst>
              <a:ahLst/>
              <a:cxnLst>
                <a:cxn ang="0">
                  <a:pos x="csX0" y="csY0"/>
                </a:cxn>
                <a:cxn ang="0">
                  <a:pos x="csX1" y="csY1"/>
                </a:cxn>
                <a:cxn ang="0">
                  <a:pos x="csX2" y="csY2"/>
                </a:cxn>
                <a:cxn ang="0">
                  <a:pos x="csX3" y="csY3"/>
                </a:cxn>
              </a:cxnLst>
              <a:rect l="l" t="t" r="r" b="b"/>
              <a:pathLst>
                <a:path w="182556" h="431169">
                  <a:moveTo>
                    <a:pt x="0" y="431170"/>
                  </a:moveTo>
                  <a:lnTo>
                    <a:pt x="182556" y="431170"/>
                  </a:lnTo>
                  <a:lnTo>
                    <a:pt x="182556" y="0"/>
                  </a:lnTo>
                  <a:lnTo>
                    <a:pt x="0" y="0"/>
                  </a:lnTo>
                  <a:close/>
                </a:path>
              </a:pathLst>
            </a:custGeom>
            <a:solidFill>
              <a:srgbClr val="2A78D6"/>
            </a:solidFill>
            <a:ln w="8116" cap="flat">
              <a:noFill/>
              <a:prstDash val="solid"/>
              <a:round/>
            </a:ln>
          </p:spPr>
          <p:txBody>
            <a:bodyPr/>
            <a:lstStyle/>
            <a:p>
              <a:endParaRPr lang="en-IT" sz="3600"/>
            </a:p>
          </p:txBody>
        </p:sp>
        <p:sp>
          <p:nvSpPr>
            <p:cNvPr id="47" name="Freeform 46">
              <a:extLst>
                <a:ext uri="{FF2B5EF4-FFF2-40B4-BE49-F238E27FC236}">
                  <a16:creationId xmlns:a16="http://schemas.microsoft.com/office/drawing/2014/main" id="{DD8A3841-D54A-E700-A88F-9D78BB064E88}"/>
                </a:ext>
              </a:extLst>
            </p:cNvPr>
            <p:cNvSpPr/>
            <p:nvPr/>
          </p:nvSpPr>
          <p:spPr>
            <a:xfrm>
              <a:off x="6904678" y="5098585"/>
              <a:ext cx="182556" cy="369573"/>
            </a:xfrm>
            <a:custGeom>
              <a:avLst/>
              <a:gdLst>
                <a:gd name="csX0" fmla="*/ 0 w 182556"/>
                <a:gd name="csY0" fmla="*/ 369574 h 369573"/>
                <a:gd name="csX1" fmla="*/ 182556 w 182556"/>
                <a:gd name="csY1" fmla="*/ 369574 h 369573"/>
                <a:gd name="csX2" fmla="*/ 182556 w 182556"/>
                <a:gd name="csY2" fmla="*/ 0 h 369573"/>
                <a:gd name="csX3" fmla="*/ 0 w 182556"/>
                <a:gd name="csY3" fmla="*/ 0 h 369573"/>
              </a:gdLst>
              <a:ahLst/>
              <a:cxnLst>
                <a:cxn ang="0">
                  <a:pos x="csX0" y="csY0"/>
                </a:cxn>
                <a:cxn ang="0">
                  <a:pos x="csX1" y="csY1"/>
                </a:cxn>
                <a:cxn ang="0">
                  <a:pos x="csX2" y="csY2"/>
                </a:cxn>
                <a:cxn ang="0">
                  <a:pos x="csX3" y="csY3"/>
                </a:cxn>
              </a:cxnLst>
              <a:rect l="l" t="t" r="r" b="b"/>
              <a:pathLst>
                <a:path w="182556" h="369573">
                  <a:moveTo>
                    <a:pt x="0" y="369574"/>
                  </a:moveTo>
                  <a:lnTo>
                    <a:pt x="182556" y="369574"/>
                  </a:lnTo>
                  <a:lnTo>
                    <a:pt x="182556" y="0"/>
                  </a:lnTo>
                  <a:lnTo>
                    <a:pt x="0" y="0"/>
                  </a:lnTo>
                  <a:close/>
                </a:path>
              </a:pathLst>
            </a:custGeom>
            <a:solidFill>
              <a:srgbClr val="5598E7"/>
            </a:solidFill>
            <a:ln w="8116" cap="flat">
              <a:noFill/>
              <a:prstDash val="solid"/>
              <a:round/>
            </a:ln>
          </p:spPr>
          <p:txBody>
            <a:bodyPr/>
            <a:lstStyle/>
            <a:p>
              <a:endParaRPr lang="en-IT" sz="3600"/>
            </a:p>
          </p:txBody>
        </p:sp>
        <p:sp>
          <p:nvSpPr>
            <p:cNvPr id="48" name="Freeform 47">
              <a:extLst>
                <a:ext uri="{FF2B5EF4-FFF2-40B4-BE49-F238E27FC236}">
                  <a16:creationId xmlns:a16="http://schemas.microsoft.com/office/drawing/2014/main" id="{3B806F7E-C17F-2F7E-A88E-7CE3F7A60B8B}"/>
                </a:ext>
              </a:extLst>
            </p:cNvPr>
            <p:cNvSpPr/>
            <p:nvPr/>
          </p:nvSpPr>
          <p:spPr>
            <a:xfrm>
              <a:off x="6904678" y="5537020"/>
              <a:ext cx="182556" cy="235670"/>
            </a:xfrm>
            <a:custGeom>
              <a:avLst/>
              <a:gdLst>
                <a:gd name="csX0" fmla="*/ 0 w 182556"/>
                <a:gd name="csY0" fmla="*/ 235670 h 235670"/>
                <a:gd name="csX1" fmla="*/ 182556 w 182556"/>
                <a:gd name="csY1" fmla="*/ 235670 h 235670"/>
                <a:gd name="csX2" fmla="*/ 182556 w 182556"/>
                <a:gd name="csY2" fmla="*/ 0 h 235670"/>
                <a:gd name="csX3" fmla="*/ 0 w 182556"/>
                <a:gd name="csY3" fmla="*/ 0 h 235670"/>
              </a:gdLst>
              <a:ahLst/>
              <a:cxnLst>
                <a:cxn ang="0">
                  <a:pos x="csX0" y="csY0"/>
                </a:cxn>
                <a:cxn ang="0">
                  <a:pos x="csX1" y="csY1"/>
                </a:cxn>
                <a:cxn ang="0">
                  <a:pos x="csX2" y="csY2"/>
                </a:cxn>
                <a:cxn ang="0">
                  <a:pos x="csX3" y="csY3"/>
                </a:cxn>
              </a:cxnLst>
              <a:rect l="l" t="t" r="r" b="b"/>
              <a:pathLst>
                <a:path w="182556" h="235670">
                  <a:moveTo>
                    <a:pt x="0" y="235670"/>
                  </a:moveTo>
                  <a:lnTo>
                    <a:pt x="182556" y="235670"/>
                  </a:lnTo>
                  <a:lnTo>
                    <a:pt x="182556" y="0"/>
                  </a:lnTo>
                  <a:lnTo>
                    <a:pt x="0" y="0"/>
                  </a:lnTo>
                  <a:close/>
                </a:path>
              </a:pathLst>
            </a:custGeom>
            <a:solidFill>
              <a:srgbClr val="86B6EF"/>
            </a:solidFill>
            <a:ln w="8116" cap="flat">
              <a:noFill/>
              <a:prstDash val="solid"/>
              <a:round/>
            </a:ln>
          </p:spPr>
          <p:txBody>
            <a:bodyPr/>
            <a:lstStyle/>
            <a:p>
              <a:endParaRPr lang="en-IT" sz="3600"/>
            </a:p>
          </p:txBody>
        </p:sp>
        <p:sp>
          <p:nvSpPr>
            <p:cNvPr id="49" name="TextBox 48">
              <a:extLst>
                <a:ext uri="{FF2B5EF4-FFF2-40B4-BE49-F238E27FC236}">
                  <a16:creationId xmlns:a16="http://schemas.microsoft.com/office/drawing/2014/main" id="{C4D50842-5C17-AB8C-A713-427C588D522C}"/>
                </a:ext>
              </a:extLst>
            </p:cNvPr>
            <p:cNvSpPr txBox="1"/>
            <p:nvPr/>
          </p:nvSpPr>
          <p:spPr>
            <a:xfrm>
              <a:off x="7262608" y="2411742"/>
              <a:ext cx="343867" cy="261747"/>
            </a:xfrm>
            <a:prstGeom prst="rect">
              <a:avLst/>
            </a:prstGeom>
            <a:noFill/>
          </p:spPr>
          <p:txBody>
            <a:bodyPr wrap="none" rtlCol="0">
              <a:spAutoFit/>
            </a:bodyPr>
            <a:lstStyle/>
            <a:p>
              <a:pPr algn="l"/>
              <a:r>
                <a:rPr lang="en-IT" sz="1600" b="1" spc="0" baseline="0">
                  <a:ln/>
                  <a:solidFill>
                    <a:srgbClr val="0B0B0B"/>
                  </a:solidFill>
                  <a:latin typeface="Helvetica"/>
                  <a:sym typeface="Helvetica"/>
                  <a:rtl val="0"/>
                </a:rPr>
                <a:t>84</a:t>
              </a:r>
            </a:p>
          </p:txBody>
        </p:sp>
        <p:grpSp>
          <p:nvGrpSpPr>
            <p:cNvPr id="50" name="Content Placeholder 9">
              <a:extLst>
                <a:ext uri="{FF2B5EF4-FFF2-40B4-BE49-F238E27FC236}">
                  <a16:creationId xmlns:a16="http://schemas.microsoft.com/office/drawing/2014/main" id="{E0C505E0-2EBB-FAA1-AF2D-3BEF0966DB73}"/>
                </a:ext>
              </a:extLst>
            </p:cNvPr>
            <p:cNvGrpSpPr/>
            <p:nvPr/>
          </p:nvGrpSpPr>
          <p:grpSpPr>
            <a:xfrm>
              <a:off x="7557507" y="2368379"/>
              <a:ext cx="2047158" cy="320938"/>
              <a:chOff x="7557507" y="2368379"/>
              <a:chExt cx="2047158" cy="320938"/>
            </a:xfrm>
            <a:solidFill>
              <a:srgbClr val="52514E"/>
            </a:solidFill>
          </p:grpSpPr>
          <p:sp>
            <p:nvSpPr>
              <p:cNvPr id="74" name="TextBox 73">
                <a:extLst>
                  <a:ext uri="{FF2B5EF4-FFF2-40B4-BE49-F238E27FC236}">
                    <a16:creationId xmlns:a16="http://schemas.microsoft.com/office/drawing/2014/main" id="{27F39B6A-B273-09C6-C146-E448142CCD34}"/>
                  </a:ext>
                </a:extLst>
              </p:cNvPr>
              <p:cNvSpPr txBox="1"/>
              <p:nvPr/>
            </p:nvSpPr>
            <p:spPr>
              <a:xfrm>
                <a:off x="7557507" y="2368379"/>
                <a:ext cx="2047158"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Submitted a label that is also true</a:t>
                </a:r>
              </a:p>
            </p:txBody>
          </p:sp>
          <p:sp>
            <p:nvSpPr>
              <p:cNvPr id="75" name="TextBox 74">
                <a:extLst>
                  <a:ext uri="{FF2B5EF4-FFF2-40B4-BE49-F238E27FC236}">
                    <a16:creationId xmlns:a16="http://schemas.microsoft.com/office/drawing/2014/main" id="{EBF3623F-57A5-B588-5842-511071B30B92}"/>
                  </a:ext>
                </a:extLst>
              </p:cNvPr>
              <p:cNvSpPr txBox="1"/>
              <p:nvPr/>
            </p:nvSpPr>
            <p:spPr>
              <a:xfrm>
                <a:off x="7557507" y="2475160"/>
                <a:ext cx="1265035"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of the injected state</a:t>
                </a:r>
              </a:p>
            </p:txBody>
          </p:sp>
        </p:grpSp>
        <p:sp>
          <p:nvSpPr>
            <p:cNvPr id="51" name="TextBox 50">
              <a:extLst>
                <a:ext uri="{FF2B5EF4-FFF2-40B4-BE49-F238E27FC236}">
                  <a16:creationId xmlns:a16="http://schemas.microsoft.com/office/drawing/2014/main" id="{11124093-F985-4CA8-FA59-A63EA13CE3D8}"/>
                </a:ext>
              </a:extLst>
            </p:cNvPr>
            <p:cNvSpPr txBox="1"/>
            <p:nvPr/>
          </p:nvSpPr>
          <p:spPr>
            <a:xfrm>
              <a:off x="7262608" y="2703388"/>
              <a:ext cx="343867" cy="261747"/>
            </a:xfrm>
            <a:prstGeom prst="rect">
              <a:avLst/>
            </a:prstGeom>
            <a:noFill/>
          </p:spPr>
          <p:txBody>
            <a:bodyPr wrap="none" rtlCol="0">
              <a:spAutoFit/>
            </a:bodyPr>
            <a:lstStyle/>
            <a:p>
              <a:pPr algn="l"/>
              <a:r>
                <a:rPr lang="en-IT" sz="1600" b="1" spc="0" baseline="0">
                  <a:ln/>
                  <a:solidFill>
                    <a:srgbClr val="0B0B0B"/>
                  </a:solidFill>
                  <a:latin typeface="Helvetica"/>
                  <a:sym typeface="Helvetica"/>
                  <a:rtl val="0"/>
                </a:rPr>
                <a:t>77</a:t>
              </a:r>
            </a:p>
          </p:txBody>
        </p:sp>
        <p:grpSp>
          <p:nvGrpSpPr>
            <p:cNvPr id="52" name="Content Placeholder 9">
              <a:extLst>
                <a:ext uri="{FF2B5EF4-FFF2-40B4-BE49-F238E27FC236}">
                  <a16:creationId xmlns:a16="http://schemas.microsoft.com/office/drawing/2014/main" id="{E1E853F6-1EDE-94A3-3F7C-CC2ED0CEECBA}"/>
                </a:ext>
              </a:extLst>
            </p:cNvPr>
            <p:cNvGrpSpPr/>
            <p:nvPr/>
          </p:nvGrpSpPr>
          <p:grpSpPr>
            <a:xfrm>
              <a:off x="7557507" y="2660025"/>
              <a:ext cx="2011061" cy="320939"/>
              <a:chOff x="7557507" y="2660025"/>
              <a:chExt cx="2011061" cy="320939"/>
            </a:xfrm>
            <a:solidFill>
              <a:srgbClr val="52514E"/>
            </a:solidFill>
          </p:grpSpPr>
          <p:sp>
            <p:nvSpPr>
              <p:cNvPr id="72" name="TextBox 71">
                <a:extLst>
                  <a:ext uri="{FF2B5EF4-FFF2-40B4-BE49-F238E27FC236}">
                    <a16:creationId xmlns:a16="http://schemas.microsoft.com/office/drawing/2014/main" id="{87FA14FC-4CE1-219B-A105-DA536D75C4B6}"/>
                  </a:ext>
                </a:extLst>
              </p:cNvPr>
              <p:cNvSpPr txBox="1"/>
              <p:nvPr/>
            </p:nvSpPr>
            <p:spPr>
              <a:xfrm>
                <a:off x="7557507" y="2660025"/>
                <a:ext cx="2011061"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Correct label submitted, together</a:t>
                </a:r>
              </a:p>
            </p:txBody>
          </p:sp>
          <p:sp>
            <p:nvSpPr>
              <p:cNvPr id="73" name="TextBox 72">
                <a:extLst>
                  <a:ext uri="{FF2B5EF4-FFF2-40B4-BE49-F238E27FC236}">
                    <a16:creationId xmlns:a16="http://schemas.microsoft.com/office/drawing/2014/main" id="{98DAA68B-5E7A-63CA-9722-176A1684802A}"/>
                  </a:ext>
                </a:extLst>
              </p:cNvPr>
              <p:cNvSpPr txBox="1"/>
              <p:nvPr/>
            </p:nvSpPr>
            <p:spPr>
              <a:xfrm>
                <a:off x="7557507" y="2766807"/>
                <a:ext cx="1071175"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with extra labels</a:t>
                </a:r>
              </a:p>
            </p:txBody>
          </p:sp>
        </p:grpSp>
        <p:sp>
          <p:nvSpPr>
            <p:cNvPr id="53" name="TextBox 52">
              <a:extLst>
                <a:ext uri="{FF2B5EF4-FFF2-40B4-BE49-F238E27FC236}">
                  <a16:creationId xmlns:a16="http://schemas.microsoft.com/office/drawing/2014/main" id="{E9B9F4BA-FC9A-0A08-E5F4-F77394C939E0}"/>
                </a:ext>
              </a:extLst>
            </p:cNvPr>
            <p:cNvSpPr txBox="1"/>
            <p:nvPr/>
          </p:nvSpPr>
          <p:spPr>
            <a:xfrm>
              <a:off x="7262608" y="2995034"/>
              <a:ext cx="343867" cy="261747"/>
            </a:xfrm>
            <a:prstGeom prst="rect">
              <a:avLst/>
            </a:prstGeom>
            <a:noFill/>
          </p:spPr>
          <p:txBody>
            <a:bodyPr wrap="none" rtlCol="0">
              <a:spAutoFit/>
            </a:bodyPr>
            <a:lstStyle/>
            <a:p>
              <a:pPr algn="l"/>
              <a:r>
                <a:rPr lang="en-IT" sz="1600" b="1" spc="0" baseline="0">
                  <a:ln/>
                  <a:solidFill>
                    <a:srgbClr val="0B0B0B"/>
                  </a:solidFill>
                  <a:latin typeface="Helvetica"/>
                  <a:sym typeface="Helvetica"/>
                  <a:rtl val="0"/>
                </a:rPr>
                <a:t>41</a:t>
              </a:r>
            </a:p>
          </p:txBody>
        </p:sp>
        <p:grpSp>
          <p:nvGrpSpPr>
            <p:cNvPr id="54" name="Content Placeholder 9">
              <a:extLst>
                <a:ext uri="{FF2B5EF4-FFF2-40B4-BE49-F238E27FC236}">
                  <a16:creationId xmlns:a16="http://schemas.microsoft.com/office/drawing/2014/main" id="{A3475E9B-0173-47F5-86DD-9B8E304858D3}"/>
                </a:ext>
              </a:extLst>
            </p:cNvPr>
            <p:cNvGrpSpPr/>
            <p:nvPr/>
          </p:nvGrpSpPr>
          <p:grpSpPr>
            <a:xfrm>
              <a:off x="7557507" y="2951671"/>
              <a:ext cx="2224975" cy="320939"/>
              <a:chOff x="7557507" y="2951671"/>
              <a:chExt cx="2224975" cy="320939"/>
            </a:xfrm>
            <a:solidFill>
              <a:srgbClr val="52514E"/>
            </a:solidFill>
          </p:grpSpPr>
          <p:sp>
            <p:nvSpPr>
              <p:cNvPr id="70" name="TextBox 69">
                <a:extLst>
                  <a:ext uri="{FF2B5EF4-FFF2-40B4-BE49-F238E27FC236}">
                    <a16:creationId xmlns:a16="http://schemas.microsoft.com/office/drawing/2014/main" id="{8D5FA424-3964-F08D-C546-A911D8B73AF4}"/>
                  </a:ext>
                </a:extLst>
              </p:cNvPr>
              <p:cNvSpPr txBox="1"/>
              <p:nvPr/>
            </p:nvSpPr>
            <p:spPr>
              <a:xfrm>
                <a:off x="7557507" y="2951671"/>
                <a:ext cx="2182192"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Ground truth ≠ injected mechanism;</a:t>
                </a:r>
              </a:p>
            </p:txBody>
          </p:sp>
          <p:sp>
            <p:nvSpPr>
              <p:cNvPr id="71" name="TextBox 70">
                <a:extLst>
                  <a:ext uri="{FF2B5EF4-FFF2-40B4-BE49-F238E27FC236}">
                    <a16:creationId xmlns:a16="http://schemas.microsoft.com/office/drawing/2014/main" id="{16621982-A945-A1E5-D652-EC00D1DF953B}"/>
                  </a:ext>
                </a:extLst>
              </p:cNvPr>
              <p:cNvSpPr txBox="1"/>
              <p:nvPr/>
            </p:nvSpPr>
            <p:spPr>
              <a:xfrm>
                <a:off x="7557507" y="3058453"/>
                <a:ext cx="2224975"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harness lost or never got the answer</a:t>
                </a:r>
              </a:p>
            </p:txBody>
          </p:sp>
        </p:grpSp>
        <p:sp>
          <p:nvSpPr>
            <p:cNvPr id="55" name="TextBox 54">
              <a:extLst>
                <a:ext uri="{FF2B5EF4-FFF2-40B4-BE49-F238E27FC236}">
                  <a16:creationId xmlns:a16="http://schemas.microsoft.com/office/drawing/2014/main" id="{40999C24-E313-E54D-B512-52B7E89E8B60}"/>
                </a:ext>
              </a:extLst>
            </p:cNvPr>
            <p:cNvSpPr txBox="1"/>
            <p:nvPr/>
          </p:nvSpPr>
          <p:spPr>
            <a:xfrm>
              <a:off x="7262608" y="3286680"/>
              <a:ext cx="343867" cy="261747"/>
            </a:xfrm>
            <a:prstGeom prst="rect">
              <a:avLst/>
            </a:prstGeom>
            <a:noFill/>
          </p:spPr>
          <p:txBody>
            <a:bodyPr wrap="none" rtlCol="0">
              <a:spAutoFit/>
            </a:bodyPr>
            <a:lstStyle/>
            <a:p>
              <a:pPr algn="l"/>
              <a:r>
                <a:rPr lang="en-IT" sz="1600" b="1" spc="0" baseline="0">
                  <a:ln/>
                  <a:solidFill>
                    <a:srgbClr val="0B0B0B"/>
                  </a:solidFill>
                  <a:latin typeface="Helvetica"/>
                  <a:sym typeface="Helvetica"/>
                  <a:rtl val="0"/>
                </a:rPr>
                <a:t>40</a:t>
              </a:r>
            </a:p>
          </p:txBody>
        </p:sp>
        <p:grpSp>
          <p:nvGrpSpPr>
            <p:cNvPr id="56" name="Content Placeholder 9">
              <a:extLst>
                <a:ext uri="{FF2B5EF4-FFF2-40B4-BE49-F238E27FC236}">
                  <a16:creationId xmlns:a16="http://schemas.microsoft.com/office/drawing/2014/main" id="{F2121CF7-9CA2-9C57-D514-E5E31DC8F334}"/>
                </a:ext>
              </a:extLst>
            </p:cNvPr>
            <p:cNvGrpSpPr/>
            <p:nvPr/>
          </p:nvGrpSpPr>
          <p:grpSpPr>
            <a:xfrm>
              <a:off x="7557507" y="3243317"/>
              <a:ext cx="1556493" cy="320939"/>
              <a:chOff x="7557507" y="3243317"/>
              <a:chExt cx="1556493" cy="320939"/>
            </a:xfrm>
            <a:solidFill>
              <a:srgbClr val="52514E"/>
            </a:solidFill>
          </p:grpSpPr>
          <p:sp>
            <p:nvSpPr>
              <p:cNvPr id="68" name="TextBox 67">
                <a:extLst>
                  <a:ext uri="{FF2B5EF4-FFF2-40B4-BE49-F238E27FC236}">
                    <a16:creationId xmlns:a16="http://schemas.microsoft.com/office/drawing/2014/main" id="{5682AFE8-0B04-CB70-F63C-DC43BFA9CEA0}"/>
                  </a:ext>
                </a:extLst>
              </p:cNvPr>
              <p:cNvSpPr txBox="1"/>
              <p:nvPr/>
            </p:nvSpPr>
            <p:spPr>
              <a:xfrm>
                <a:off x="7557507" y="3243317"/>
                <a:ext cx="1556493"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Root cause exactly right,</a:t>
                </a:r>
              </a:p>
            </p:txBody>
          </p:sp>
          <p:sp>
            <p:nvSpPr>
              <p:cNvPr id="69" name="TextBox 68">
                <a:extLst>
                  <a:ext uri="{FF2B5EF4-FFF2-40B4-BE49-F238E27FC236}">
                    <a16:creationId xmlns:a16="http://schemas.microsoft.com/office/drawing/2014/main" id="{51977570-3969-F837-334A-66EA1B818319}"/>
                  </a:ext>
                </a:extLst>
              </p:cNvPr>
              <p:cNvSpPr txBox="1"/>
              <p:nvPr/>
            </p:nvSpPr>
            <p:spPr>
              <a:xfrm>
                <a:off x="7557507" y="3350099"/>
                <a:ext cx="1314502"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device set mismatch</a:t>
                </a:r>
              </a:p>
            </p:txBody>
          </p:sp>
        </p:grpSp>
        <p:sp>
          <p:nvSpPr>
            <p:cNvPr id="57" name="TextBox 56">
              <a:extLst>
                <a:ext uri="{FF2B5EF4-FFF2-40B4-BE49-F238E27FC236}">
                  <a16:creationId xmlns:a16="http://schemas.microsoft.com/office/drawing/2014/main" id="{750A402D-63B7-9B26-284E-C36604CAE914}"/>
                </a:ext>
              </a:extLst>
            </p:cNvPr>
            <p:cNvSpPr txBox="1"/>
            <p:nvPr/>
          </p:nvSpPr>
          <p:spPr>
            <a:xfrm>
              <a:off x="7262608" y="3578327"/>
              <a:ext cx="343867" cy="261747"/>
            </a:xfrm>
            <a:prstGeom prst="rect">
              <a:avLst/>
            </a:prstGeom>
            <a:noFill/>
          </p:spPr>
          <p:txBody>
            <a:bodyPr wrap="none" rtlCol="0">
              <a:spAutoFit/>
            </a:bodyPr>
            <a:lstStyle/>
            <a:p>
              <a:pPr algn="l"/>
              <a:r>
                <a:rPr lang="en-IT" sz="1600" b="1" spc="0" baseline="0">
                  <a:ln/>
                  <a:solidFill>
                    <a:srgbClr val="0B0B0B"/>
                  </a:solidFill>
                  <a:latin typeface="Helvetica"/>
                  <a:sym typeface="Helvetica"/>
                  <a:rtl val="0"/>
                </a:rPr>
                <a:t>31</a:t>
              </a:r>
            </a:p>
          </p:txBody>
        </p:sp>
        <p:grpSp>
          <p:nvGrpSpPr>
            <p:cNvPr id="58" name="Content Placeholder 9">
              <a:extLst>
                <a:ext uri="{FF2B5EF4-FFF2-40B4-BE49-F238E27FC236}">
                  <a16:creationId xmlns:a16="http://schemas.microsoft.com/office/drawing/2014/main" id="{1A76D6EA-F532-A8AB-B377-2955BFA1135E}"/>
                </a:ext>
              </a:extLst>
            </p:cNvPr>
            <p:cNvGrpSpPr/>
            <p:nvPr/>
          </p:nvGrpSpPr>
          <p:grpSpPr>
            <a:xfrm>
              <a:off x="7557507" y="3534963"/>
              <a:ext cx="1791799" cy="320939"/>
              <a:chOff x="7557507" y="3534963"/>
              <a:chExt cx="1791799" cy="320939"/>
            </a:xfrm>
            <a:solidFill>
              <a:srgbClr val="52514E"/>
            </a:solidFill>
          </p:grpSpPr>
          <p:sp>
            <p:nvSpPr>
              <p:cNvPr id="66" name="TextBox 65">
                <a:extLst>
                  <a:ext uri="{FF2B5EF4-FFF2-40B4-BE49-F238E27FC236}">
                    <a16:creationId xmlns:a16="http://schemas.microsoft.com/office/drawing/2014/main" id="{DF53D619-F9A8-272B-9506-8E8A299AAF60}"/>
                  </a:ext>
                </a:extLst>
              </p:cNvPr>
              <p:cNvSpPr txBox="1"/>
              <p:nvPr/>
            </p:nvSpPr>
            <p:spPr>
              <a:xfrm>
                <a:off x="7557507" y="3534963"/>
                <a:ext cx="1791799"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Fault leaves no symptom the</a:t>
                </a:r>
              </a:p>
            </p:txBody>
          </p:sp>
          <p:sp>
            <p:nvSpPr>
              <p:cNvPr id="67" name="TextBox 66">
                <a:extLst>
                  <a:ext uri="{FF2B5EF4-FFF2-40B4-BE49-F238E27FC236}">
                    <a16:creationId xmlns:a16="http://schemas.microsoft.com/office/drawing/2014/main" id="{8EB73032-3AD9-211D-BA4C-E73C4ABBADA5}"/>
                  </a:ext>
                </a:extLst>
              </p:cNvPr>
              <p:cNvSpPr txBox="1"/>
              <p:nvPr/>
            </p:nvSpPr>
            <p:spPr>
              <a:xfrm>
                <a:off x="7557507" y="3641745"/>
                <a:ext cx="1515047"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scenario's tools can see</a:t>
                </a:r>
              </a:p>
            </p:txBody>
          </p:sp>
        </p:grpSp>
        <p:sp>
          <p:nvSpPr>
            <p:cNvPr id="59" name="TextBox 58">
              <a:extLst>
                <a:ext uri="{FF2B5EF4-FFF2-40B4-BE49-F238E27FC236}">
                  <a16:creationId xmlns:a16="http://schemas.microsoft.com/office/drawing/2014/main" id="{74BD410C-7B09-04CD-2DA1-48100C397389}"/>
                </a:ext>
              </a:extLst>
            </p:cNvPr>
            <p:cNvSpPr txBox="1"/>
            <p:nvPr/>
          </p:nvSpPr>
          <p:spPr>
            <a:xfrm>
              <a:off x="7262608" y="3869973"/>
              <a:ext cx="343867" cy="261747"/>
            </a:xfrm>
            <a:prstGeom prst="rect">
              <a:avLst/>
            </a:prstGeom>
            <a:noFill/>
          </p:spPr>
          <p:txBody>
            <a:bodyPr wrap="none" rtlCol="0">
              <a:spAutoFit/>
            </a:bodyPr>
            <a:lstStyle/>
            <a:p>
              <a:pPr algn="l"/>
              <a:r>
                <a:rPr lang="en-IT" sz="1600" b="1" spc="0" baseline="0">
                  <a:ln/>
                  <a:solidFill>
                    <a:srgbClr val="0B0B0B"/>
                  </a:solidFill>
                  <a:latin typeface="Helvetica"/>
                  <a:sym typeface="Helvetica"/>
                  <a:rtl val="0"/>
                </a:rPr>
                <a:t>25</a:t>
              </a:r>
            </a:p>
          </p:txBody>
        </p:sp>
        <p:grpSp>
          <p:nvGrpSpPr>
            <p:cNvPr id="60" name="Content Placeholder 9">
              <a:extLst>
                <a:ext uri="{FF2B5EF4-FFF2-40B4-BE49-F238E27FC236}">
                  <a16:creationId xmlns:a16="http://schemas.microsoft.com/office/drawing/2014/main" id="{4F3F3878-D400-ADA7-9C03-8568A4986E25}"/>
                </a:ext>
              </a:extLst>
            </p:cNvPr>
            <p:cNvGrpSpPr/>
            <p:nvPr/>
          </p:nvGrpSpPr>
          <p:grpSpPr>
            <a:xfrm>
              <a:off x="7557507" y="3826609"/>
              <a:ext cx="1897419" cy="320939"/>
              <a:chOff x="7557507" y="3826609"/>
              <a:chExt cx="1897419" cy="320939"/>
            </a:xfrm>
            <a:solidFill>
              <a:srgbClr val="52514E"/>
            </a:solidFill>
          </p:grpSpPr>
          <p:sp>
            <p:nvSpPr>
              <p:cNvPr id="64" name="TextBox 63">
                <a:extLst>
                  <a:ext uri="{FF2B5EF4-FFF2-40B4-BE49-F238E27FC236}">
                    <a16:creationId xmlns:a16="http://schemas.microsoft.com/office/drawing/2014/main" id="{04A95CC0-C139-D5FC-111D-E159902DBF3A}"/>
                  </a:ext>
                </a:extLst>
              </p:cNvPr>
              <p:cNvSpPr txBox="1"/>
              <p:nvPr/>
            </p:nvSpPr>
            <p:spPr>
              <a:xfrm>
                <a:off x="7557507" y="3826609"/>
                <a:ext cx="1897419"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Report names the mechanism,</a:t>
                </a:r>
              </a:p>
            </p:txBody>
          </p:sp>
          <p:sp>
            <p:nvSpPr>
              <p:cNvPr id="65" name="TextBox 64">
                <a:extLst>
                  <a:ext uri="{FF2B5EF4-FFF2-40B4-BE49-F238E27FC236}">
                    <a16:creationId xmlns:a16="http://schemas.microsoft.com/office/drawing/2014/main" id="{0403C893-6AF0-83DF-B306-484CEDEFC686}"/>
                  </a:ext>
                </a:extLst>
              </p:cNvPr>
              <p:cNvSpPr txBox="1"/>
              <p:nvPr/>
            </p:nvSpPr>
            <p:spPr>
              <a:xfrm>
                <a:off x="7557507" y="3933391"/>
                <a:ext cx="1503442" cy="214157"/>
              </a:xfrm>
              <a:prstGeom prst="rect">
                <a:avLst/>
              </a:prstGeom>
              <a:noFill/>
            </p:spPr>
            <p:txBody>
              <a:bodyPr wrap="none" rtlCol="0">
                <a:spAutoFit/>
              </a:bodyPr>
              <a:lstStyle/>
              <a:p>
                <a:pPr algn="l"/>
                <a:r>
                  <a:rPr lang="en-IT" sz="1200" spc="0" baseline="0">
                    <a:ln/>
                    <a:solidFill>
                      <a:srgbClr val="52514E"/>
                    </a:solidFill>
                    <a:latin typeface="Helvetica"/>
                    <a:sym typeface="Helvetica"/>
                    <a:rtl val="0"/>
                  </a:rPr>
                  <a:t>submits a different label</a:t>
                </a:r>
              </a:p>
            </p:txBody>
          </p:sp>
        </p:grpSp>
        <p:sp>
          <p:nvSpPr>
            <p:cNvPr id="61" name="TextBox 60">
              <a:extLst>
                <a:ext uri="{FF2B5EF4-FFF2-40B4-BE49-F238E27FC236}">
                  <a16:creationId xmlns:a16="http://schemas.microsoft.com/office/drawing/2014/main" id="{8846A715-4CDD-72B1-80A5-0C35AFBD2B9C}"/>
                </a:ext>
              </a:extLst>
            </p:cNvPr>
            <p:cNvSpPr txBox="1"/>
            <p:nvPr/>
          </p:nvSpPr>
          <p:spPr>
            <a:xfrm>
              <a:off x="2895909" y="2367042"/>
              <a:ext cx="767685" cy="237953"/>
            </a:xfrm>
            <a:prstGeom prst="rect">
              <a:avLst/>
            </a:prstGeom>
            <a:noFill/>
          </p:spPr>
          <p:txBody>
            <a:bodyPr wrap="none" rtlCol="0">
              <a:spAutoFit/>
            </a:bodyPr>
            <a:lstStyle/>
            <a:p>
              <a:pPr algn="l"/>
              <a:r>
                <a:rPr lang="en-IT" sz="1400" b="1" spc="0" baseline="0">
                  <a:ln/>
                  <a:solidFill>
                    <a:srgbClr val="0B0B0B"/>
                  </a:solidFill>
                  <a:latin typeface="Helvetica"/>
                  <a:sym typeface="Helvetica"/>
                  <a:rtl val="0"/>
                </a:rPr>
                <a:t>906 runs</a:t>
              </a:r>
            </a:p>
          </p:txBody>
        </p:sp>
        <p:sp>
          <p:nvSpPr>
            <p:cNvPr id="62" name="TextBox 61">
              <a:extLst>
                <a:ext uri="{FF2B5EF4-FFF2-40B4-BE49-F238E27FC236}">
                  <a16:creationId xmlns:a16="http://schemas.microsoft.com/office/drawing/2014/main" id="{5C27F238-36C3-73DE-B992-1ED8B78E1DD6}"/>
                </a:ext>
              </a:extLst>
            </p:cNvPr>
            <p:cNvSpPr txBox="1"/>
            <p:nvPr/>
          </p:nvSpPr>
          <p:spPr>
            <a:xfrm>
              <a:off x="4114842" y="2370219"/>
              <a:ext cx="2782488" cy="237953"/>
            </a:xfrm>
            <a:prstGeom prst="rect">
              <a:avLst/>
            </a:prstGeom>
            <a:noFill/>
          </p:spPr>
          <p:txBody>
            <a:bodyPr wrap="none" rtlCol="0">
              <a:spAutoFit/>
            </a:bodyPr>
            <a:lstStyle/>
            <a:p>
              <a:pPr algn="l"/>
              <a:r>
                <a:rPr lang="en-IT" sz="1400" b="1" spc="0" baseline="0">
                  <a:ln/>
                  <a:solidFill>
                    <a:srgbClr val="6E270D"/>
                  </a:solidFill>
                  <a:latin typeface="Helvetica"/>
                  <a:sym typeface="Helvetica"/>
                  <a:rtl val="0"/>
                </a:rPr>
                <a:t>Decided by the benchmark 298 (33%)</a:t>
              </a:r>
            </a:p>
          </p:txBody>
        </p:sp>
        <p:sp>
          <p:nvSpPr>
            <p:cNvPr id="63" name="TextBox 62">
              <a:extLst>
                <a:ext uri="{FF2B5EF4-FFF2-40B4-BE49-F238E27FC236}">
                  <a16:creationId xmlns:a16="http://schemas.microsoft.com/office/drawing/2014/main" id="{DDB292E4-7B94-8E6A-EE86-33FDD8B8A3A0}"/>
                </a:ext>
              </a:extLst>
            </p:cNvPr>
            <p:cNvSpPr txBox="1"/>
            <p:nvPr/>
          </p:nvSpPr>
          <p:spPr>
            <a:xfrm>
              <a:off x="4155556" y="5442621"/>
              <a:ext cx="2382736" cy="237953"/>
            </a:xfrm>
            <a:prstGeom prst="rect">
              <a:avLst/>
            </a:prstGeom>
            <a:noFill/>
          </p:spPr>
          <p:txBody>
            <a:bodyPr wrap="none" rtlCol="0">
              <a:spAutoFit/>
            </a:bodyPr>
            <a:lstStyle/>
            <a:p>
              <a:pPr algn="l"/>
              <a:r>
                <a:rPr lang="en-IT" sz="1400" b="1" spc="0" baseline="0" dirty="0">
                  <a:ln/>
                  <a:solidFill>
                    <a:srgbClr val="1C5CAB"/>
                  </a:solidFill>
                  <a:latin typeface="Helvetica"/>
                  <a:sym typeface="Helvetica"/>
                  <a:rtl val="0"/>
                </a:rPr>
                <a:t>Decided by the agent 608 (67%)</a:t>
              </a:r>
            </a:p>
          </p:txBody>
        </p:sp>
      </p:grpSp>
    </p:spTree>
    <p:extLst>
      <p:ext uri="{BB962C8B-B14F-4D97-AF65-F5344CB8AC3E}">
        <p14:creationId xmlns:p14="http://schemas.microsoft.com/office/powerpoint/2010/main" val="42538847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4.6|23.4"/>
</p:tagLst>
</file>

<file path=ppt/tags/tag2.xml><?xml version="1.0" encoding="utf-8"?>
<p:tagLst xmlns:a="http://schemas.openxmlformats.org/drawingml/2006/main" xmlns:r="http://schemas.openxmlformats.org/officeDocument/2006/relationships" xmlns:p="http://schemas.openxmlformats.org/presentationml/2006/main">
  <p:tag name="TIMING" val="|12.1|8.4|9.1|15.1|1.9"/>
</p:tagLst>
</file>

<file path=ppt/tags/tag3.xml><?xml version="1.0" encoding="utf-8"?>
<p:tagLst xmlns:a="http://schemas.openxmlformats.org/drawingml/2006/main" xmlns:r="http://schemas.openxmlformats.org/officeDocument/2006/relationships" xmlns:p="http://schemas.openxmlformats.org/presentationml/2006/main">
  <p:tag name="TIMING" val="|3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E23A761-7B3E-1E4F-AEBE-8F4812B32907}">
  <we:reference id="WA200010001" version="1.0.0.1" store="Omex" storeType="OMEX"/>
  <we:alternateReferences>
    <we:reference id="WA200010001" version="1.0.0.1" store="WA200010001" storeType="OMEX"/>
  </we:alternateReferences>
  <we:properties>
    <we:property name="claude.fileId" value="&quot;8f9d4918-8765-4d12-a286-133ac4e360af&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9454</TotalTime>
  <Words>4370</Words>
  <Application>Microsoft Macintosh PowerPoint</Application>
  <PresentationFormat>Widescreen</PresentationFormat>
  <Paragraphs>748</Paragraphs>
  <Slides>55</Slides>
  <Notes>41</Notes>
  <HiddenSlides>1</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55</vt:i4>
      </vt:variant>
    </vt:vector>
  </HeadingPairs>
  <TitlesOfParts>
    <vt:vector size="66" baseType="lpstr">
      <vt:lpstr>Aptos</vt:lpstr>
      <vt:lpstr>Aptos Display</vt:lpstr>
      <vt:lpstr>Arial</vt:lpstr>
      <vt:lpstr>Calibri</vt:lpstr>
      <vt:lpstr>Cambria Math</vt:lpstr>
      <vt:lpstr>Consolas</vt:lpstr>
      <vt:lpstr>Courier</vt:lpstr>
      <vt:lpstr>Courier New</vt:lpstr>
      <vt:lpstr>Helvetica</vt:lpstr>
      <vt:lpstr>Wingdings</vt:lpstr>
      <vt:lpstr>Office Theme</vt:lpstr>
      <vt:lpstr>Networks Are Hard, Evaluation Shouldn’t Be!   Building an Open Platform to Evaluate AI Agents  Beyond the Operator’s         Wall</vt:lpstr>
      <vt:lpstr>Network issues: ever-present and costly</vt:lpstr>
      <vt:lpstr>Automation with AI agents (NetOps)</vt:lpstr>
      <vt:lpstr>Automation with AI agents (NetOps)</vt:lpstr>
      <vt:lpstr>Automation with AI agents (NetOps)</vt:lpstr>
      <vt:lpstr>Agents are (complex) systems</vt:lpstr>
      <vt:lpstr>Pain points today</vt:lpstr>
      <vt:lpstr>We need a standardized, open benchmark</vt:lpstr>
      <vt:lpstr>Telco benchmarks measure understanding, not operation</vt:lpstr>
      <vt:lpstr>PowerPoint Presentation</vt:lpstr>
      <vt:lpstr>Ideal requirements for a NetOps benchmark</vt:lpstr>
      <vt:lpstr>NIKA</vt:lpstr>
      <vt:lpstr>Challenges &amp; Contributions</vt:lpstr>
      <vt:lpstr>NIKA: synthetic incident injection</vt:lpstr>
      <vt:lpstr>NIKA: synthetic incident generation</vt:lpstr>
      <vt:lpstr>From specs to a runnable NIKA scenario</vt:lpstr>
      <vt:lpstr>Network issues injection: taxonomy</vt:lpstr>
      <vt:lpstr>How came?</vt:lpstr>
      <vt:lpstr>NIKA Orchestrator</vt:lpstr>
      <vt:lpstr>NIKA Orchestrator</vt:lpstr>
      <vt:lpstr>NIKA</vt:lpstr>
      <vt:lpstr>Before testing the agent, test the benchmark!</vt:lpstr>
      <vt:lpstr>Before testing the agent, test the benchmark!</vt:lpstr>
      <vt:lpstr>Before testing the agent, test the benchmark!</vt:lpstr>
      <vt:lpstr>Before testing the agent, test the benchmark!</vt:lpstr>
      <vt:lpstr>Before testing the agent, test the benchmark!</vt:lpstr>
      <vt:lpstr>Before testing the agent, test the benchmark!</vt:lpstr>
      <vt:lpstr>NIKA</vt:lpstr>
      <vt:lpstr>Agents can find the fault, but rarely explain it</vt:lpstr>
      <vt:lpstr>Agents can find the fault, but rarely explain it</vt:lpstr>
      <vt:lpstr>Agents can find the fault, but rarely explain it</vt:lpstr>
      <vt:lpstr>PowerPoint Presentation</vt:lpstr>
      <vt:lpstr>Main insights</vt:lpstr>
      <vt:lpstr>Main insights</vt:lpstr>
      <vt:lpstr>Main insights</vt:lpstr>
      <vt:lpstr>Main insights</vt:lpstr>
      <vt:lpstr>PowerPoint Presentation</vt:lpstr>
      <vt:lpstr>PowerPoint Presentation</vt:lpstr>
      <vt:lpstr>PowerPoint Presentation</vt:lpstr>
      <vt:lpstr>PowerPoint Presentation</vt:lpstr>
      <vt:lpstr>Agentic workflow as state-space systems</vt:lpstr>
      <vt:lpstr>Unfulfilling recipe (today)</vt:lpstr>
      <vt:lpstr>Why unfulfilling?</vt:lpstr>
      <vt:lpstr>A way forward: agents need to “experience” networked systems rigorously </vt:lpstr>
      <vt:lpstr>Software Bugs in Inter-Domain Routers</vt:lpstr>
      <vt:lpstr>What went wrong (session reset flood)</vt:lpstr>
      <vt:lpstr>Guard Against Possible Faults: Detect and Remove Them!</vt:lpstr>
      <vt:lpstr>DiCE</vt:lpstr>
      <vt:lpstr>BGP snapshot</vt:lpstr>
      <vt:lpstr>Takeaway: Focus on tooling &amp; interfacing</vt:lpstr>
      <vt:lpstr>PowerPoint Presentation</vt:lpstr>
      <vt:lpstr>PowerPoint Presentation</vt:lpstr>
      <vt:lpstr>Backup: Benchmarking under an evolving world</vt:lpstr>
      <vt:lpstr>Backup: The CPU bottleneck and Sandboxing</vt:lpstr>
      <vt:lpstr>Do we blame the benchmark or the agent?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Playground to Democratize  Experimentation &amp; Benchmarking of AI Agents  for Network Troubleshooting</dc:title>
  <dc:creator>Alessandro  Cornacchia</dc:creator>
  <cp:lastModifiedBy>Alessandro  Cornacchia</cp:lastModifiedBy>
  <cp:revision>708</cp:revision>
  <dcterms:created xsi:type="dcterms:W3CDTF">2025-09-01T13:08:54Z</dcterms:created>
  <dcterms:modified xsi:type="dcterms:W3CDTF">2026-09-14T15:05:49Z</dcterms:modified>
</cp:coreProperties>
</file>